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4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92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53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0628-5F9A-4923-97B8-244F0045F4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B5AF27-02B6-402D-A65C-2BE8F339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55089/difference-between-stringbuilder-and-stringbuffer" TargetMode="External"/><Relationship Id="rId2" Type="http://schemas.openxmlformats.org/officeDocument/2006/relationships/hyperlink" Target="http://stackoverflow.com/questions/2971315/string-stringbuffer-and-stringbuil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sánh String, StringBuilder và StringBuffer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Tô Trần Minh Nhựt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4685"/>
          </a:xfrm>
        </p:spPr>
        <p:txBody>
          <a:bodyPr/>
          <a:lstStyle/>
          <a:p>
            <a:r>
              <a:rPr lang="en-US" dirty="0" smtClean="0"/>
              <a:t>So sánh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178890"/>
              </p:ext>
            </p:extLst>
          </p:nvPr>
        </p:nvGraphicFramePr>
        <p:xfrm>
          <a:off x="2589213" y="1607950"/>
          <a:ext cx="8915403" cy="509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1"/>
                <a:gridCol w="2971801"/>
                <a:gridCol w="2971801"/>
              </a:tblGrid>
              <a:tr h="4535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StringBuilder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StringBuffer</a:t>
                      </a:r>
                      <a:endParaRPr lang="en-US" dirty="0"/>
                    </a:p>
                  </a:txBody>
                  <a:tcPr marL="77526" marR="77526"/>
                </a:tc>
              </a:tr>
              <a:tr h="655671">
                <a:tc>
                  <a:txBody>
                    <a:bodyPr/>
                    <a:lstStyle/>
                    <a:p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có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có 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Có</a:t>
                      </a:r>
                      <a:r>
                        <a:rPr lang="en-US" baseline="0" dirty="0" smtClean="0"/>
                        <a:t> cơ chế đa luồng</a:t>
                      </a:r>
                      <a:endParaRPr lang="en-US" dirty="0"/>
                    </a:p>
                  </a:txBody>
                  <a:tcPr marL="77526" marR="77526"/>
                </a:tc>
              </a:tr>
              <a:tr h="936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được</a:t>
                      </a:r>
                      <a:r>
                        <a:rPr lang="en-US" dirty="0" smtClean="0"/>
                        <a:t> khuyết</a:t>
                      </a:r>
                      <a:r>
                        <a:rPr lang="en-US" baseline="0" dirty="0" smtClean="0"/>
                        <a:t> khích sử dụng cho xử lý dữ liệu lớn</a:t>
                      </a:r>
                      <a:endParaRPr lang="en-US" dirty="0" smtClean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Được khuyết</a:t>
                      </a:r>
                      <a:r>
                        <a:rPr lang="en-US" baseline="0" dirty="0" smtClean="0"/>
                        <a:t> khích sử dụng cho xử lý dữ liệu lớn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Được khuyết</a:t>
                      </a:r>
                      <a:r>
                        <a:rPr lang="en-US" baseline="0" dirty="0" smtClean="0"/>
                        <a:t> khích sử dụng cho xử lý dữ liệu lớn</a:t>
                      </a:r>
                      <a:endParaRPr lang="en-US" dirty="0" smtClean="0"/>
                    </a:p>
                  </a:txBody>
                  <a:tcPr marL="77526" marR="77526"/>
                </a:tc>
              </a:tr>
              <a:tr h="655671">
                <a:tc>
                  <a:txBody>
                    <a:bodyPr/>
                    <a:lstStyle/>
                    <a:p>
                      <a:r>
                        <a:rPr lang="en-US" dirty="0" smtClean="0"/>
                        <a:t>Thay đổi</a:t>
                      </a:r>
                      <a:r>
                        <a:rPr lang="en-US" baseline="0" dirty="0" smtClean="0"/>
                        <a:t> nội dung và thay đổi luôn tham chiếu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Thay đổi</a:t>
                      </a:r>
                      <a:r>
                        <a:rPr lang="en-US" baseline="0" dirty="0" smtClean="0"/>
                        <a:t> nội dung, mà không thay đổi tham chiếu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Thay đổi</a:t>
                      </a:r>
                      <a:r>
                        <a:rPr lang="en-US" baseline="0" dirty="0" smtClean="0"/>
                        <a:t> nội dung, mà không thay đổi tham chiếu</a:t>
                      </a:r>
                      <a:endParaRPr lang="en-US" dirty="0" smtClean="0"/>
                    </a:p>
                  </a:txBody>
                  <a:tcPr marL="77526" marR="77526"/>
                </a:tc>
              </a:tr>
              <a:tr h="655671">
                <a:tc>
                  <a:txBody>
                    <a:bodyPr/>
                    <a:lstStyle/>
                    <a:p>
                      <a:r>
                        <a:rPr lang="en-US" dirty="0" smtClean="0"/>
                        <a:t>Được lữu</a:t>
                      </a:r>
                      <a:r>
                        <a:rPr lang="en-US" baseline="0" dirty="0" smtClean="0"/>
                        <a:t> trữ ở Constant String Pool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Được</a:t>
                      </a:r>
                      <a:r>
                        <a:rPr lang="en-US" baseline="0" dirty="0" smtClean="0"/>
                        <a:t> lữu trữ ở vững nhớ heap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Được</a:t>
                      </a:r>
                      <a:r>
                        <a:rPr lang="en-US" baseline="0" dirty="0" smtClean="0"/>
                        <a:t> lữu trữ ở vững nhớ heap</a:t>
                      </a:r>
                      <a:endParaRPr lang="en-US" dirty="0" smtClean="0"/>
                    </a:p>
                  </a:txBody>
                  <a:tcPr marL="77526" marR="77526"/>
                </a:tc>
              </a:tr>
              <a:tr h="453538">
                <a:tc>
                  <a:txBody>
                    <a:bodyPr/>
                    <a:lstStyle/>
                    <a:p>
                      <a:r>
                        <a:rPr lang="en-US" dirty="0" smtClean="0"/>
                        <a:t>Safe-thread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safe-thread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Safe-thread</a:t>
                      </a:r>
                      <a:endParaRPr lang="en-US" dirty="0"/>
                    </a:p>
                  </a:txBody>
                  <a:tcPr marL="77526" marR="77526"/>
                </a:tc>
              </a:tr>
              <a:tr h="616463">
                <a:tc>
                  <a:txBody>
                    <a:bodyPr/>
                    <a:lstStyle/>
                    <a:p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có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có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Có</a:t>
                      </a:r>
                      <a:r>
                        <a:rPr lang="en-US" baseline="0" dirty="0" smtClean="0"/>
                        <a:t> cơ chế đồng bồ các luồng</a:t>
                      </a:r>
                      <a:endParaRPr lang="en-US" dirty="0"/>
                    </a:p>
                  </a:txBody>
                  <a:tcPr marL="77526" marR="77526"/>
                </a:tc>
              </a:tr>
              <a:tr h="133037">
                <a:tc>
                  <a:txBody>
                    <a:bodyPr/>
                    <a:lstStyle/>
                    <a:p>
                      <a:r>
                        <a:rPr lang="en-US" dirty="0" smtClean="0"/>
                        <a:t>Tốc dộ</a:t>
                      </a:r>
                      <a:r>
                        <a:rPr lang="en-US" baseline="0" dirty="0" smtClean="0"/>
                        <a:t> xử lý nhanh hơn StringBuffer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Tốc</a:t>
                      </a:r>
                      <a:r>
                        <a:rPr lang="en-US" baseline="0" dirty="0" smtClean="0"/>
                        <a:t> độ xử lý nhanh hơn 2 đối tượng còn lại</a:t>
                      </a:r>
                      <a:endParaRPr lang="en-US" dirty="0"/>
                    </a:p>
                  </a:txBody>
                  <a:tcPr marL="77526" marR="775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Tốc độ</a:t>
                      </a:r>
                      <a:r>
                        <a:rPr lang="en-US" baseline="0" dirty="0" smtClean="0"/>
                        <a:t> xử lý chậm do cơ chế đa luồng và đồng bộ</a:t>
                      </a:r>
                      <a:endParaRPr lang="en-US" dirty="0"/>
                    </a:p>
                  </a:txBody>
                  <a:tcPr marL="77526" marR="775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90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Tham khảo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stackoverflow.com/questions/2971315/string-stringbuffer-and-stringbuilder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stackoverflow.com/questions/355089/difference-between-stringbuilder-and-stringbuffer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406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166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So sánh String, StringBuilder và StringBuffer </vt:lpstr>
      <vt:lpstr>So sánh</vt:lpstr>
      <vt:lpstr>Tham khảo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String, StringBuilder và StringBuffer </dc:title>
  <dc:creator>minhnhutvaio</dc:creator>
  <cp:lastModifiedBy>minhnhutvaio</cp:lastModifiedBy>
  <cp:revision>17</cp:revision>
  <dcterms:created xsi:type="dcterms:W3CDTF">2016-08-02T14:27:20Z</dcterms:created>
  <dcterms:modified xsi:type="dcterms:W3CDTF">2016-08-02T17:26:29Z</dcterms:modified>
</cp:coreProperties>
</file>