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DB29-6022-4415-8D60-841BF4F0F96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60-09B3-401F-9933-B8520DB4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16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DB29-6022-4415-8D60-841BF4F0F96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60-09B3-401F-9933-B8520DB4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1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DB29-6022-4415-8D60-841BF4F0F96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60-09B3-401F-9933-B8520DB4059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763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DB29-6022-4415-8D60-841BF4F0F96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60-09B3-401F-9933-B8520DB4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39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DB29-6022-4415-8D60-841BF4F0F96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60-09B3-401F-9933-B8520DB405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052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DB29-6022-4415-8D60-841BF4F0F96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60-09B3-401F-9933-B8520DB4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3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DB29-6022-4415-8D60-841BF4F0F96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60-09B3-401F-9933-B8520DB4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6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DB29-6022-4415-8D60-841BF4F0F96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60-09B3-401F-9933-B8520DB4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8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DB29-6022-4415-8D60-841BF4F0F96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60-09B3-401F-9933-B8520DB4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6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DB29-6022-4415-8D60-841BF4F0F96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60-09B3-401F-9933-B8520DB4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DB29-6022-4415-8D60-841BF4F0F96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60-09B3-401F-9933-B8520DB4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8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DB29-6022-4415-8D60-841BF4F0F96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60-09B3-401F-9933-B8520DB4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1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DB29-6022-4415-8D60-841BF4F0F96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60-09B3-401F-9933-B8520DB4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DB29-6022-4415-8D60-841BF4F0F96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60-09B3-401F-9933-B8520DB4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80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DB29-6022-4415-8D60-841BF4F0F96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60-09B3-401F-9933-B8520DB4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42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DB29-6022-4415-8D60-841BF4F0F96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D160-09B3-401F-9933-B8520DB4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DDB29-6022-4415-8D60-841BF4F0F96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D8D160-09B3-401F-9933-B8520DB40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1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  <p:sldLayoutId id="2147484257" r:id="rId12"/>
    <p:sldLayoutId id="2147484258" r:id="rId13"/>
    <p:sldLayoutId id="2147484259" r:id="rId14"/>
    <p:sldLayoutId id="2147484260" r:id="rId15"/>
    <p:sldLayoutId id="21474842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ietjack.com/java/regular_expression_trong_java.jsp" TargetMode="External"/><Relationship Id="rId2" Type="http://schemas.openxmlformats.org/officeDocument/2006/relationships/hyperlink" Target="http://www.tutorialspoint.com/java/java_regular_expression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ckoverflow.com/questions/4450045/difference-between-matches-and-find-in-java-regex" TargetMode="External"/><Relationship Id="rId4" Type="http://schemas.openxmlformats.org/officeDocument/2006/relationships/hyperlink" Target="https://docs.oracle.com/javase/tutorial/essential/regex/patter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sánh matches và find trong 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Tô Trần Minh Nhựt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809417"/>
              </p:ext>
            </p:extLst>
          </p:nvPr>
        </p:nvGraphicFramePr>
        <p:xfrm>
          <a:off x="743198" y="173317"/>
          <a:ext cx="10515600" cy="6136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459"/>
                <a:gridCol w="5511141"/>
              </a:tblGrid>
              <a:tr h="619163"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</a:tr>
              <a:tr h="619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 toàn</a:t>
                      </a:r>
                      <a:r>
                        <a:rPr lang="en-US" baseline="0" dirty="0" smtClean="0"/>
                        <a:t> bộ chuỗi với biểu thức chính quy nếu khớp thì trả về true, và ngược lại thì trả về false.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một</a:t>
                      </a:r>
                      <a:r>
                        <a:rPr lang="en-US" baseline="0" dirty="0" smtClean="0"/>
                        <a:t> phần của chuỗi với biểu thức chính quy và sẽ lập tức trả về true khi có 1 phần của chuỗi khớp, mà không có phải so với phần còn lại. Ngược lại trả về false.</a:t>
                      </a:r>
                      <a:endParaRPr lang="en-US" dirty="0" smtClean="0"/>
                    </a:p>
                  </a:txBody>
                  <a:tcPr/>
                </a:tc>
              </a:tr>
              <a:tr h="61916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Sử</a:t>
                      </a:r>
                      <a:r>
                        <a:rPr lang="en-US" b="1" baseline="0" dirty="0" smtClean="0"/>
                        <a:t> dụng: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static void main(String[] args) {</a:t>
                      </a:r>
                    </a:p>
                    <a:p>
                      <a:endParaRPr lang="en-US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String REGEX = "...";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String INPUT ="abc";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Pattern p = Pattern.compile(REGEX);</a:t>
                      </a:r>
                    </a:p>
                    <a:p>
                      <a:endParaRPr lang="en-US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Matcher m = p.matcher(INPUT);</a:t>
                      </a:r>
                    </a:p>
                    <a:p>
                      <a:endParaRPr lang="en-US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System.out.println(m.matches());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quả: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vi-VN" sz="2400" dirty="0" smtClean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n-lt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b="1" baseline="0" dirty="0" smtClean="0">
                          <a:latin typeface="+mn-lt"/>
                          <a:cs typeface="Arial" panose="020B0604020202020204" pitchFamily="34" charset="0"/>
                        </a:rPr>
                        <a:t> dụng: </a:t>
                      </a:r>
                      <a:endParaRPr lang="en-US" b="1" dirty="0" smtClean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r>
                        <a:rPr lang="vi-VN" dirty="0" smtClean="0">
                          <a:latin typeface="+mn-lt"/>
                          <a:cs typeface="Arial" panose="020B0604020202020204" pitchFamily="34" charset="0"/>
                        </a:rPr>
                        <a:t>public static void main(String[] args) {</a:t>
                      </a:r>
                    </a:p>
                    <a:p>
                      <a:r>
                        <a:rPr lang="vi-VN" dirty="0" smtClean="0">
                          <a:latin typeface="+mn-lt"/>
                          <a:cs typeface="Arial" panose="020B0604020202020204" pitchFamily="34" charset="0"/>
                        </a:rPr>
                        <a:t>	String REGEX = "play";</a:t>
                      </a:r>
                      <a:endParaRPr lang="vi-VN" sz="2000" dirty="0" smtClean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r>
                        <a:rPr lang="vi-VN" dirty="0" smtClean="0">
                          <a:latin typeface="+mn-lt"/>
                          <a:cs typeface="Arial" panose="020B0604020202020204" pitchFamily="34" charset="0"/>
                        </a:rPr>
                        <a:t>	String INPUT ="play play play football</a:t>
                      </a:r>
                      <a:r>
                        <a:rPr lang="en-US" baseline="0" dirty="0" smtClean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dirty="0" smtClean="0">
                          <a:latin typeface="+mn-lt"/>
                          <a:cs typeface="Arial" panose="020B0604020202020204" pitchFamily="34" charset="0"/>
                        </a:rPr>
                        <a:t>tennis</a:t>
                      </a:r>
                    </a:p>
                    <a:p>
                      <a:r>
                        <a:rPr lang="vi-VN" dirty="0" smtClean="0">
                          <a:latin typeface="+mn-lt"/>
                          <a:cs typeface="Arial" panose="020B0604020202020204" pitchFamily="34" charset="0"/>
                        </a:rPr>
                        <a:t>	Pattern p = Pattern.compile(REGEX);</a:t>
                      </a: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Matcher m = p.matcher(INPUT);</a:t>
                      </a: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int count = 0;</a:t>
                      </a:r>
                      <a:endParaRPr lang="vi-VN" dirty="0" smtClean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r>
                        <a:rPr lang="vi-VN" dirty="0" smtClean="0">
                          <a:latin typeface="+mn-lt"/>
                          <a:cs typeface="Arial" panose="020B0604020202020204" pitchFamily="34" charset="0"/>
                        </a:rPr>
                        <a:t>	System.out.println(m.find());</a:t>
                      </a:r>
                    </a:p>
                    <a:p>
                      <a:r>
                        <a:rPr lang="vi-VN" dirty="0" smtClean="0">
                          <a:latin typeface="+mn-lt"/>
                          <a:cs typeface="Arial" panose="020B0604020202020204" pitchFamily="34" charset="0"/>
                        </a:rPr>
                        <a:t>	System.out.println(m.start());</a:t>
                      </a:r>
                    </a:p>
                    <a:p>
                      <a:r>
                        <a:rPr lang="vi-VN" dirty="0" smtClean="0">
                          <a:latin typeface="+mn-lt"/>
                          <a:cs typeface="Arial" panose="020B0604020202020204" pitchFamily="34" charset="0"/>
                        </a:rPr>
                        <a:t>	System.out.println(m.end());</a:t>
                      </a:r>
                    </a:p>
                    <a:p>
                      <a:r>
                        <a:rPr lang="vi-VN" dirty="0" smtClean="0">
                          <a:latin typeface="+mn-lt"/>
                          <a:cs typeface="Arial" panose="020B0604020202020204" pitchFamily="34" charset="0"/>
                        </a:rPr>
                        <a:t>}</a:t>
                      </a:r>
                      <a:endParaRPr lang="vi-VN" sz="2000" dirty="0" smtClean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000" dirty="0" smtClean="0">
                          <a:latin typeface="+mn-lt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2000" baseline="0" dirty="0" smtClean="0">
                          <a:latin typeface="+mn-lt"/>
                          <a:cs typeface="Arial" panose="020B0604020202020204" pitchFamily="34" charset="0"/>
                        </a:rPr>
                        <a:t> quả</a:t>
                      </a:r>
                      <a:endParaRPr lang="vi-VN" sz="2000" dirty="0" smtClean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r>
                        <a:rPr lang="vi-VN" sz="2000" dirty="0" smtClean="0">
                          <a:latin typeface="+mn-lt"/>
                          <a:cs typeface="Arial" panose="020B0604020202020204" pitchFamily="34" charset="0"/>
                        </a:rPr>
                        <a:t>true</a:t>
                      </a:r>
                    </a:p>
                    <a:p>
                      <a:r>
                        <a:rPr lang="vi-VN" sz="2000" dirty="0" smtClean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r>
                        <a:rPr lang="vi-VN" sz="2000" dirty="0" smtClean="0"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68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58574"/>
              </p:ext>
            </p:extLst>
          </p:nvPr>
        </p:nvGraphicFramePr>
        <p:xfrm>
          <a:off x="814449" y="448087"/>
          <a:ext cx="10515600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matches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Chậm hơn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Nhanh hơn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Không</a:t>
                      </a:r>
                      <a:r>
                        <a:rPr lang="en-US" baseline="0" dirty="0" smtClean="0"/>
                        <a:t> thể tìm vị trí chuỗi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Có</a:t>
                      </a:r>
                      <a:r>
                        <a:rPr lang="en-US" baseline="0" dirty="0" smtClean="0"/>
                        <a:t> thể tìm vị trí các chuỗi khớp với biết thức chính quy, nhờ vào sự kết hợp với phương thức star() và end(). (Xem đoạn code trước)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Luôn</a:t>
                      </a:r>
                      <a:r>
                        <a:rPr lang="en-US" baseline="0" dirty="0" smtClean="0"/>
                        <a:t> trả về kết quả chính xác khi thực thi nhiều lần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Trả về</a:t>
                      </a:r>
                      <a:r>
                        <a:rPr lang="en-US" baseline="0" dirty="0" smtClean="0"/>
                        <a:t> kết quả khác nhau khi thực thi nhiều lần nếu chuỗi có chuỗi con phù hợp với biểu thức chính quy. Do khi thực thi ở lần tiếp theo thì find() sẽ bỏ qua chuỗi đã tìm được và so với phần còn lại của chuỗi.</a:t>
                      </a:r>
                    </a:p>
                    <a:p>
                      <a:r>
                        <a:rPr lang="en-US" baseline="0" dirty="0" smtClean="0"/>
                        <a:t>- Dùng phương thức reset() để find() không bỏ qua các chuỗi đã tìm được.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83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Tham 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hlinkClick r:id="rId2"/>
              </a:rPr>
              <a:t>http://www.tutorialspoint.com/java/java_regular_expressions.htm</a:t>
            </a:r>
            <a:endParaRPr lang="vi-VN" dirty="0" smtClean="0"/>
          </a:p>
          <a:p>
            <a:r>
              <a:rPr lang="vi-VN" dirty="0" smtClean="0">
                <a:hlinkClick r:id="rId3"/>
              </a:rPr>
              <a:t>http://vietjack.com/java/regular_expression_trong_java.jsp</a:t>
            </a:r>
            <a:endParaRPr lang="vi-VN" dirty="0" smtClean="0"/>
          </a:p>
          <a:p>
            <a:r>
              <a:rPr lang="vi-VN" dirty="0" smtClean="0">
                <a:hlinkClick r:id="rId4"/>
              </a:rPr>
              <a:t>https://docs.oracle.com/javase/tutorial/essential/regex/pattern.html</a:t>
            </a:r>
            <a:endParaRPr lang="en-US" dirty="0" smtClean="0"/>
          </a:p>
          <a:p>
            <a:r>
              <a:rPr lang="vi-VN" dirty="0">
                <a:hlinkClick r:id="rId5"/>
              </a:rPr>
              <a:t>http://</a:t>
            </a:r>
            <a:r>
              <a:rPr lang="vi-VN" dirty="0" smtClean="0">
                <a:hlinkClick r:id="rId5"/>
              </a:rPr>
              <a:t>stackoverflow.com/questions/4450045/difference-between-matches-and-find-in-java-regex</a:t>
            </a:r>
            <a:endParaRPr lang="en-US" dirty="0" smtClean="0"/>
          </a:p>
          <a:p>
            <a:endParaRPr lang="vi-V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869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241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So sánh matches và find trong regular expression</vt:lpstr>
      <vt:lpstr>PowerPoint Presentation</vt:lpstr>
      <vt:lpstr>PowerPoint Presentation</vt:lpstr>
      <vt:lpstr>Tham khảo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sánh matches và find trong regular expression</dc:title>
  <dc:creator>minhnhutvaio</dc:creator>
  <cp:lastModifiedBy>minhnhutvaio</cp:lastModifiedBy>
  <cp:revision>21</cp:revision>
  <dcterms:created xsi:type="dcterms:W3CDTF">2016-08-03T17:07:22Z</dcterms:created>
  <dcterms:modified xsi:type="dcterms:W3CDTF">2016-08-03T18:11:24Z</dcterms:modified>
</cp:coreProperties>
</file>