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7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7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1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8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4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2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0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6E600-014C-4772-A889-46D0C42F9783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C213-B374-4B9E-BC69-3EE6EFFD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9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cumentation/codeconvtoc-136057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Programing Style for coding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Tô Trần Minh Nhựt</a:t>
            </a:r>
          </a:p>
          <a:p>
            <a:r>
              <a:rPr lang="en-US" dirty="0" smtClean="0"/>
              <a:t>Bùi Trương Minh Tuấn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7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Khai báo 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1800" dirty="0" smtClean="0"/>
              <a:t>Nên comment cho mỗi dòng khai báo.</a:t>
            </a:r>
          </a:p>
          <a:p>
            <a:pPr lvl="1"/>
            <a:r>
              <a:rPr lang="vi-VN" sz="1400" dirty="0" smtClean="0"/>
              <a:t>Nên: </a:t>
            </a:r>
            <a:r>
              <a:rPr lang="en-US" sz="1400" dirty="0" err="1" smtClean="0"/>
              <a:t>int</a:t>
            </a:r>
            <a:r>
              <a:rPr lang="en-US" sz="1400" dirty="0" smtClean="0"/>
              <a:t> size; // size of table </a:t>
            </a:r>
            <a:endParaRPr lang="vi-VN" sz="1400" dirty="0"/>
          </a:p>
          <a:p>
            <a:pPr lvl="1"/>
            <a:r>
              <a:rPr lang="vi-VN" sz="1400" dirty="0" smtClean="0"/>
              <a:t>Không nên: </a:t>
            </a:r>
            <a:r>
              <a:rPr lang="en-US" sz="1400" dirty="0" err="1" smtClean="0"/>
              <a:t>int</a:t>
            </a:r>
            <a:r>
              <a:rPr lang="en-US" sz="1400" dirty="0" smtClean="0"/>
              <a:t>  size;</a:t>
            </a:r>
            <a:endParaRPr lang="vi-VN" sz="1400" dirty="0" smtClean="0"/>
          </a:p>
          <a:p>
            <a:r>
              <a:rPr lang="vi-VN" sz="1800" dirty="0" smtClean="0"/>
              <a:t>Không nên đặt các dạng dữ liệu khác nhau trên cùng 1 dòng.</a:t>
            </a:r>
          </a:p>
          <a:p>
            <a:pPr lvl="1"/>
            <a:r>
              <a:rPr lang="vi-VN" sz="1400" dirty="0" smtClean="0"/>
              <a:t>Nên:</a:t>
            </a:r>
          </a:p>
          <a:p>
            <a:pPr lvl="2"/>
            <a:r>
              <a:rPr lang="vi-VN" sz="1400" dirty="0" smtClean="0"/>
              <a:t> int size ;</a:t>
            </a:r>
          </a:p>
          <a:p>
            <a:pPr lvl="2"/>
            <a:r>
              <a:rPr lang="vi-VN" sz="1400" dirty="0" smtClean="0"/>
              <a:t> int sizeArray[] ;</a:t>
            </a:r>
          </a:p>
          <a:p>
            <a:pPr lvl="1"/>
            <a:r>
              <a:rPr lang="vi-VN" sz="1400" dirty="0" smtClean="0"/>
              <a:t>Không nên: </a:t>
            </a:r>
          </a:p>
          <a:p>
            <a:pPr lvl="2"/>
            <a:r>
              <a:rPr lang="vi-VN" sz="1400" dirty="0" smtClean="0"/>
              <a:t>int size , sizeArray[] ; </a:t>
            </a:r>
          </a:p>
          <a:p>
            <a:r>
              <a:rPr lang="vi-VN" sz="1800" dirty="0" smtClean="0"/>
              <a:t>Tránh khai báo các biến trùng tên với các biến có </a:t>
            </a:r>
          </a:p>
          <a:p>
            <a:pPr lvl="1"/>
            <a:r>
              <a:rPr lang="vi-VN" sz="1400" dirty="0" smtClean="0"/>
              <a:t>Không nên:		</a:t>
            </a:r>
            <a:r>
              <a:rPr lang="vi-VN" sz="1400" dirty="0"/>
              <a:t>	</a:t>
            </a:r>
            <a:r>
              <a:rPr lang="vi-VN" sz="1400" dirty="0" smtClean="0"/>
              <a:t>Nên:		</a:t>
            </a:r>
          </a:p>
          <a:p>
            <a:endParaRPr lang="vi-VN" sz="2000" dirty="0" smtClean="0"/>
          </a:p>
          <a:p>
            <a:endParaRPr lang="vi-V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4618952"/>
            <a:ext cx="2438400" cy="1361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9" y="4618952"/>
            <a:ext cx="3525459" cy="13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9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Khai báo class và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1800" dirty="0" smtClean="0"/>
              <a:t>Khi khai báo class và interface ta nên thực hiện theo các luật sau:</a:t>
            </a:r>
          </a:p>
          <a:p>
            <a:pPr marL="457200" lvl="1" indent="0">
              <a:buNone/>
            </a:pPr>
            <a:r>
              <a:rPr lang="en-US" sz="1400" dirty="0" smtClean="0"/>
              <a:t>1. </a:t>
            </a:r>
            <a:r>
              <a:rPr lang="vi-VN" sz="1400" dirty="0" smtClean="0"/>
              <a:t>Tên của class, interface và method viết liền không có khoản trắng giữa các từ.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smtClean="0"/>
              <a:t>2. Giữa thuộc tính và phương thức, cũng như giữa các phuong thức nên cách nhau 1 dòng</a:t>
            </a:r>
            <a:endParaRPr lang="vi-VN" sz="1400" dirty="0" smtClean="0"/>
          </a:p>
          <a:p>
            <a:pPr marL="457200" lvl="1" indent="0">
              <a:buNone/>
            </a:pPr>
            <a:r>
              <a:rPr lang="en-US" sz="1400" dirty="0" smtClean="0"/>
              <a:t>3. </a:t>
            </a:r>
            <a:r>
              <a:rPr lang="vi-VN" sz="1400" dirty="0" smtClean="0"/>
              <a:t>Giữa tên method và ‘()’ không được có khoảng trắng.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smtClean="0"/>
              <a:t>4.Nên có khoảng trắng giữa tên class. Interface method với dấu ‘{}’</a:t>
            </a:r>
            <a:endParaRPr lang="vi-VN" sz="1400" dirty="0" smtClean="0"/>
          </a:p>
          <a:p>
            <a:pPr lvl="1"/>
            <a:r>
              <a:rPr lang="vi-VN" sz="1400" dirty="0" smtClean="0"/>
              <a:t>Nên: </a:t>
            </a:r>
            <a:r>
              <a:rPr lang="en-US" sz="1400" dirty="0" smtClean="0"/>
              <a:t>				Không nên:</a:t>
            </a:r>
            <a:endParaRPr lang="vi-VN" sz="1400" dirty="0" smtClean="0"/>
          </a:p>
          <a:p>
            <a:pPr lvl="1"/>
            <a:endParaRPr lang="vi-VN" sz="1400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29000"/>
            <a:ext cx="2642257" cy="2143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1"/>
            <a:ext cx="3269196" cy="209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6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Mỗi dòng chỉ nên chứa một dòng lệnh</a:t>
            </a:r>
          </a:p>
          <a:p>
            <a:pPr lvl="1"/>
            <a:r>
              <a:rPr lang="en-US" sz="1800" dirty="0"/>
              <a:t>Nên:</a:t>
            </a:r>
          </a:p>
          <a:p>
            <a:pPr lvl="2"/>
            <a:r>
              <a:rPr lang="en-US" sz="1800" dirty="0"/>
              <a:t>int x = 0 ;</a:t>
            </a:r>
          </a:p>
          <a:p>
            <a:pPr lvl="2"/>
            <a:r>
              <a:rPr lang="en-US" sz="1800" dirty="0"/>
              <a:t>i++ ;</a:t>
            </a:r>
          </a:p>
          <a:p>
            <a:pPr lvl="1"/>
            <a:r>
              <a:rPr lang="en-US" sz="1800" dirty="0"/>
              <a:t>Không nên:</a:t>
            </a:r>
          </a:p>
          <a:p>
            <a:pPr lvl="2"/>
            <a:r>
              <a:rPr lang="en-US" sz="1800" dirty="0"/>
              <a:t>Int x = 0 ; i++ 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Đối với dòng lệnh return không nên sử dụng dấu ‘()’, trừ khi câu lệnh thực hiện xử lý để trả về kết quả.</a:t>
            </a:r>
          </a:p>
          <a:p>
            <a:pPr lvl="1"/>
            <a:r>
              <a:rPr lang="en-US" sz="1400" dirty="0" smtClean="0"/>
              <a:t>Nên:</a:t>
            </a:r>
          </a:p>
          <a:p>
            <a:pPr lvl="2"/>
            <a:r>
              <a:rPr lang="en-US" sz="1400" dirty="0" smtClean="0"/>
              <a:t>Return x ;	</a:t>
            </a:r>
          </a:p>
          <a:p>
            <a:pPr lvl="2"/>
            <a:r>
              <a:rPr lang="en-US" sz="1400" dirty="0" smtClean="0"/>
              <a:t>Return (size ? Size : defaultSize) ;</a:t>
            </a:r>
          </a:p>
          <a:p>
            <a:pPr lvl="1"/>
            <a:r>
              <a:rPr lang="en-US" sz="1400" dirty="0" smtClean="0"/>
              <a:t>Không nên:</a:t>
            </a:r>
          </a:p>
          <a:p>
            <a:pPr lvl="2"/>
            <a:r>
              <a:rPr lang="en-US" sz="1400" dirty="0" smtClean="0"/>
              <a:t>Return (x) ;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pPr marL="914400" lvl="2" indent="0">
              <a:buNone/>
            </a:pPr>
            <a:endParaRPr lang="en-US" sz="1800" dirty="0" smtClean="0"/>
          </a:p>
          <a:p>
            <a:pPr lvl="2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8824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Các dòng lệnh  if, if-else, if else-if else nên theo mẫu sau: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Đôi </a:t>
            </a:r>
            <a:r>
              <a:rPr lang="en-US" sz="1800" dirty="0" smtClean="0"/>
              <a:t>với lệnh if (luôn sử dụng dấu ‘()’) nên tránh mẫu sau: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988095"/>
            <a:ext cx="2590800" cy="2603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4" y="5002824"/>
            <a:ext cx="5363124" cy="71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6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Dòng lệnh for nên theo mẫu sau: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Đối </a:t>
            </a:r>
            <a:r>
              <a:rPr lang="en-US" sz="1800" dirty="0" smtClean="0"/>
              <a:t>lệnh for mà bên trông không có lệnh khác nên theo mẫu sau :</a:t>
            </a:r>
          </a:p>
          <a:p>
            <a:pPr marL="457200" lvl="1" indent="0">
              <a:buNone/>
            </a:pPr>
            <a:r>
              <a:rPr lang="en-US" sz="1800" dirty="0" smtClean="0"/>
              <a:t>for (initialization; conditon; update) ;</a:t>
            </a:r>
          </a:p>
          <a:p>
            <a:endParaRPr lang="en-US" sz="1800" dirty="0" smtClean="0"/>
          </a:p>
          <a:p>
            <a:r>
              <a:rPr lang="en-US" sz="1800" dirty="0" smtClean="0"/>
              <a:t>Đối </a:t>
            </a:r>
            <a:r>
              <a:rPr lang="en-US" sz="1800" dirty="0" smtClean="0"/>
              <a:t>với mệnh đề initializtion hay mệnh đề update, tránh sử dụng hơn 3 biến để tính toán.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981200"/>
            <a:ext cx="4503553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8" y="4572000"/>
            <a:ext cx="5486401" cy="13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1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Nguồn Tham 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www.oracle.com/technetwork/java/javase/documentation/codeconvtoc-136057.html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6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324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Programing Style for coding Java</vt:lpstr>
      <vt:lpstr>Khai báo biến</vt:lpstr>
      <vt:lpstr>Khai báo class và interface</vt:lpstr>
      <vt:lpstr>Statement</vt:lpstr>
      <vt:lpstr>Statement</vt:lpstr>
      <vt:lpstr>Statement</vt:lpstr>
      <vt:lpstr>Nguồn Tham Khảo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hv</dc:creator>
  <cp:lastModifiedBy>minhnhutvaio</cp:lastModifiedBy>
  <cp:revision>39</cp:revision>
  <dcterms:created xsi:type="dcterms:W3CDTF">2016-07-22T07:59:50Z</dcterms:created>
  <dcterms:modified xsi:type="dcterms:W3CDTF">2016-07-24T10:14:26Z</dcterms:modified>
</cp:coreProperties>
</file>