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9" r:id="rId6"/>
    <p:sldId id="270" r:id="rId7"/>
    <p:sldId id="259" r:id="rId8"/>
    <p:sldId id="260" r:id="rId9"/>
    <p:sldId id="267" r:id="rId10"/>
    <p:sldId id="266" r:id="rId11"/>
    <p:sldId id="261" r:id="rId12"/>
    <p:sldId id="262" r:id="rId13"/>
    <p:sldId id="272" r:id="rId14"/>
    <p:sldId id="264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unchify.com/why-and-for-what-should-i-use-enum-java-enum-examples/" TargetMode="External"/><Relationship Id="rId2" Type="http://schemas.openxmlformats.org/officeDocument/2006/relationships/hyperlink" Target="http://docs.oracle.com/javase/1.5.0/docs/guide/language/enu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002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TÌM HIỂU VỀ ENUM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5003322"/>
            <a:ext cx="3581400" cy="940278"/>
          </a:xfrm>
        </p:spPr>
        <p:txBody>
          <a:bodyPr/>
          <a:lstStyle/>
          <a:p>
            <a:pPr>
              <a:tabLst>
                <a:tab pos="914400" algn="l"/>
              </a:tabLst>
            </a:pPr>
            <a:r>
              <a:rPr lang="en-US" dirty="0" err="1" smtClean="0"/>
              <a:t>Nhóm</a:t>
            </a:r>
            <a:r>
              <a:rPr lang="en-US" dirty="0" smtClean="0"/>
              <a:t>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Nhựt</a:t>
            </a:r>
            <a:endParaRPr lang="en-US" dirty="0" smtClean="0"/>
          </a:p>
          <a:p>
            <a:pPr>
              <a:tabLst>
                <a:tab pos="914400" algn="l"/>
              </a:tabLst>
            </a:pPr>
            <a:r>
              <a:rPr lang="en-US" dirty="0"/>
              <a:t>	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Nhựt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0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6188"/>
            <a:ext cx="7886700" cy="572273"/>
          </a:xfrm>
        </p:spPr>
        <p:txBody>
          <a:bodyPr/>
          <a:lstStyle/>
          <a:p>
            <a:r>
              <a:rPr lang="en-US" dirty="0" smtClean="0"/>
              <a:t>Giá trị của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3368"/>
            <a:ext cx="7886700" cy="3786605"/>
          </a:xfrm>
        </p:spPr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2" y="1703368"/>
            <a:ext cx="3765282" cy="3786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8" y="1703368"/>
            <a:ext cx="3279439" cy="2364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31" y="4282565"/>
            <a:ext cx="1571844" cy="993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7065" y="4640551"/>
            <a:ext cx="7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Kết quả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6764" y="305715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3692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209800"/>
            <a:ext cx="35814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ở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057524"/>
            <a:ext cx="1514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115436"/>
            <a:ext cx="1323975" cy="93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1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static, final , abstract, protected , or private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lỗi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67075"/>
            <a:ext cx="41243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76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821655"/>
          </a:xfrm>
        </p:spPr>
        <p:txBody>
          <a:bodyPr/>
          <a:lstStyle/>
          <a:p>
            <a:r>
              <a:rPr lang="en-US" dirty="0" smtClean="0"/>
              <a:t>overloading trong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2750"/>
            <a:ext cx="7886700" cy="3537223"/>
          </a:xfrm>
        </p:spPr>
        <p:txBody>
          <a:bodyPr/>
          <a:lstStyle/>
          <a:p>
            <a:r>
              <a:rPr lang="en-US" dirty="0" smtClean="0"/>
              <a:t>Bạn cũng có thể ghi đè method trong enum.</a:t>
            </a:r>
          </a:p>
          <a:p>
            <a:r>
              <a:rPr lang="en-US" dirty="0" smtClean="0"/>
              <a:t>Ví dụ: ghi method toString() kế thừa từ class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4" y="2838124"/>
            <a:ext cx="3342857" cy="246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7019" y="2959183"/>
            <a:ext cx="7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Kết quả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9" y="3303503"/>
            <a:ext cx="1678571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6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Thuận lợi của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Cải thiện an toàn dữ liệu</a:t>
            </a:r>
          </a:p>
          <a:p>
            <a:r>
              <a:rPr lang="en-US" dirty="0" smtClean="0"/>
              <a:t>Dễ dàng sử dụng switch</a:t>
            </a:r>
          </a:p>
          <a:p>
            <a:r>
              <a:rPr lang="en-US" dirty="0" smtClean="0"/>
              <a:t>Giúp rút gọn code</a:t>
            </a:r>
          </a:p>
          <a:p>
            <a:r>
              <a:rPr lang="en-US" dirty="0" smtClean="0"/>
              <a:t>Enum có thể có nhiều fields, constructors, methods</a:t>
            </a:r>
          </a:p>
          <a:p>
            <a:r>
              <a:rPr lang="en-US" dirty="0" smtClean="0"/>
              <a:t>Enum có thể implement nhiều interface.</a:t>
            </a:r>
          </a:p>
          <a:p>
            <a:r>
              <a:rPr lang="en-US" dirty="0" smtClean="0"/>
              <a:t>Enum được ứng dụng trong Singleton Pattern.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9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khảo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docs.oracle.com/javase/1.5.0/docs/guide/language/enums.html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https://crunchify.com/why-and-for-what-should-i-use-enum-java-enum-examples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java.lang.Enum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2971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6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Constant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New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.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constants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 static final.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Switch case 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==operator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Equals()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5191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19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7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sánh trong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7158"/>
            <a:ext cx="7886700" cy="3882815"/>
          </a:xfrm>
        </p:spPr>
        <p:txBody>
          <a:bodyPr>
            <a:normAutofit/>
          </a:bodyPr>
          <a:lstStyle/>
          <a:p>
            <a:pPr marL="257175" lvl="1" indent="-257175"/>
            <a:r>
              <a:rPr lang="en-US" dirty="0"/>
              <a:t>Ta so sánh enum quá </a:t>
            </a:r>
            <a:r>
              <a:rPr lang="en-US" dirty="0" smtClean="0"/>
              <a:t>switch-case</a:t>
            </a:r>
          </a:p>
          <a:p>
            <a:pPr marL="257175" lvl="1" indent="-257175"/>
            <a:endParaRPr lang="en-US" dirty="0" smtClean="0"/>
          </a:p>
          <a:p>
            <a:pPr marL="257175" lvl="1" indent="-257175"/>
            <a:endParaRPr lang="en-US" dirty="0"/>
          </a:p>
          <a:p>
            <a:pPr marL="257175" lvl="1" indent="-257175"/>
            <a:endParaRPr lang="en-US" dirty="0" smtClean="0"/>
          </a:p>
          <a:p>
            <a:pPr marL="257175" lvl="1" indent="-257175"/>
            <a:r>
              <a:rPr lang="en-US" dirty="0" smtClean="0"/>
              <a:t>Ta </a:t>
            </a:r>
            <a:r>
              <a:rPr lang="en-US" dirty="0"/>
              <a:t>có thể sử dụng toán tử ‘==’ để so sánh enum</a:t>
            </a:r>
            <a:r>
              <a:rPr lang="en-US" dirty="0" smtClean="0"/>
              <a:t>.</a:t>
            </a:r>
          </a:p>
          <a:p>
            <a:pPr marL="257175" lvl="1" indent="-257175"/>
            <a:endParaRPr lang="en-US" dirty="0"/>
          </a:p>
          <a:p>
            <a:pPr marL="257175" lvl="1" indent="-257175"/>
            <a:endParaRPr lang="en-US" dirty="0" smtClean="0"/>
          </a:p>
          <a:p>
            <a:pPr marL="257175" lvl="1" indent="-257175"/>
            <a:r>
              <a:rPr lang="en-US" dirty="0"/>
              <a:t>Ta dùng method equals() để so sanh enum</a:t>
            </a:r>
          </a:p>
          <a:p>
            <a:pPr marL="257175" lvl="1" indent="-257175"/>
            <a:endParaRPr lang="en-US" dirty="0"/>
          </a:p>
          <a:p>
            <a:pPr marL="257175" lvl="1" indent="-257175"/>
            <a:endParaRPr lang="en-US" dirty="0" smtClean="0"/>
          </a:p>
          <a:p>
            <a:pPr marL="257175" lvl="1" indent="-257175"/>
            <a:endParaRPr lang="en-US" dirty="0" smtClean="0"/>
          </a:p>
          <a:p>
            <a:pPr marL="257175" lvl="1" indent="-257175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0" y="3505201"/>
            <a:ext cx="4538883" cy="881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1" y="1952359"/>
            <a:ext cx="5980408" cy="1238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0" y="4700569"/>
            <a:ext cx="4553173" cy="9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sánh trong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Nên dùng toán tử ‘==’ để so sánh enum thay vì method equals().</a:t>
            </a:r>
          </a:p>
          <a:p>
            <a:r>
              <a:rPr lang="en-US" dirty="0" smtClean="0"/>
              <a:t>Xét method equals():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5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sánh trong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 thấy equals() đơn giản chỉ là gọi toán ‘==’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fontAlgn="base"/>
            <a:r>
              <a:rPr lang="en-US" dirty="0"/>
              <a:t>Khi bạn so sánh 2 enum khác kiểu bằng toán tử ==, thì trình biên dịch sẽ báo lỗi</a:t>
            </a:r>
            <a:r>
              <a:rPr lang="en-US" dirty="0" smtClean="0"/>
              <a:t>. Điều này cho quá trình biên dịch diễn ra an toàn.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087325" cy="173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05400"/>
            <a:ext cx="693516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Một enum có thể được khai báo bên ngoài hoặc bên trong một </a:t>
            </a:r>
            <a:r>
              <a:rPr lang="vi-VN" dirty="0" smtClean="0"/>
              <a:t>lớp, </a:t>
            </a:r>
            <a:r>
              <a:rPr lang="vi-VN" dirty="0"/>
              <a:t>nhưng không phải trong một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8673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1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contructor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35433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803842"/>
          </a:xfrm>
        </p:spPr>
        <p:txBody>
          <a:bodyPr/>
          <a:lstStyle/>
          <a:p>
            <a:r>
              <a:rPr lang="en-US" dirty="0" smtClean="0"/>
              <a:t>Giá trị của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4936"/>
            <a:ext cx="7886700" cy="3555037"/>
          </a:xfrm>
        </p:spPr>
        <p:txBody>
          <a:bodyPr/>
          <a:lstStyle/>
          <a:p>
            <a:r>
              <a:rPr lang="en-US" dirty="0" smtClean="0"/>
              <a:t>Ta có thể khởi tạo nhiều giá trị cho một enum.</a:t>
            </a:r>
          </a:p>
          <a:p>
            <a:r>
              <a:rPr lang="en-US" dirty="0" smtClean="0"/>
              <a:t>Số lượng các giá trị trong một enum có thể khác nhau.</a:t>
            </a:r>
          </a:p>
          <a:p>
            <a:r>
              <a:rPr lang="en-US" dirty="0" smtClean="0"/>
              <a:t>Khi tạo nhiều giá trị cho một enum, ta cũng cần tạo ra số nhiều biến tương ứng với số lượng giá trị enum nhiều nhất mà ta khởi tạo.</a:t>
            </a:r>
          </a:p>
          <a:p>
            <a:r>
              <a:rPr lang="en-US" dirty="0" smtClean="0"/>
              <a:t>Ví dụ: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195</TotalTime>
  <Words>488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Schoolbook</vt:lpstr>
      <vt:lpstr>Times New Roman</vt:lpstr>
      <vt:lpstr>Wingdings</vt:lpstr>
      <vt:lpstr>Wingdings 2</vt:lpstr>
      <vt:lpstr>Oriel</vt:lpstr>
      <vt:lpstr>TÌM HIỂU VỀ ENUM</vt:lpstr>
      <vt:lpstr>Tính kế thừa</vt:lpstr>
      <vt:lpstr>Constant of enum</vt:lpstr>
      <vt:lpstr>So sánh trong enum</vt:lpstr>
      <vt:lpstr>So sánh trong enum</vt:lpstr>
      <vt:lpstr>So sánh trong enum</vt:lpstr>
      <vt:lpstr>Truy cập enum</vt:lpstr>
      <vt:lpstr>Enum contructor</vt:lpstr>
      <vt:lpstr>Giá trị của enum</vt:lpstr>
      <vt:lpstr>Giá trị của enum</vt:lpstr>
      <vt:lpstr>Enum trong một enum khác</vt:lpstr>
      <vt:lpstr>PowerPoint Presentation</vt:lpstr>
      <vt:lpstr>Enum nằm ngoài class</vt:lpstr>
      <vt:lpstr>overloading trong enum</vt:lpstr>
      <vt:lpstr>Thuận lợi của enum</vt:lpstr>
      <vt:lpstr>Tham khảo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ENUM</dc:title>
  <dc:creator>Nguyen Van Nhut</dc:creator>
  <cp:lastModifiedBy>minhnhutvaio</cp:lastModifiedBy>
  <cp:revision>24</cp:revision>
  <dcterms:created xsi:type="dcterms:W3CDTF">2016-08-01T14:21:17Z</dcterms:created>
  <dcterms:modified xsi:type="dcterms:W3CDTF">2016-08-01T17:54:57Z</dcterms:modified>
</cp:coreProperties>
</file>