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0" r:id="rId4"/>
    <p:sldId id="268" r:id="rId5"/>
    <p:sldId id="261" r:id="rId6"/>
    <p:sldId id="267" r:id="rId7"/>
    <p:sldId id="262" r:id="rId8"/>
    <p:sldId id="263" r:id="rId9"/>
    <p:sldId id="272" r:id="rId10"/>
    <p:sldId id="265" r:id="rId11"/>
    <p:sldId id="264" r:id="rId12"/>
    <p:sldId id="266" r:id="rId13"/>
    <p:sldId id="275" r:id="rId14"/>
    <p:sldId id="276" r:id="rId15"/>
    <p:sldId id="277" r:id="rId16"/>
    <p:sldId id="278" r:id="rId17"/>
    <p:sldId id="257" r:id="rId18"/>
    <p:sldId id="269" r:id="rId19"/>
    <p:sldId id="271" r:id="rId20"/>
    <p:sldId id="259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handle exception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Minh </a:t>
            </a:r>
            <a:r>
              <a:rPr lang="en-US" dirty="0" err="1" smtClean="0"/>
              <a:t>Nhut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0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86200" y="5257800"/>
            <a:ext cx="4611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for…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5887272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3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43600" y="1958391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2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/>
              <a:t>code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lãng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try…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try… </a:t>
            </a:r>
            <a:r>
              <a:rPr lang="en-US" dirty="0" err="1" smtClean="0"/>
              <a:t>thứ</a:t>
            </a:r>
            <a:r>
              <a:rPr lang="en-US" dirty="0" smtClean="0"/>
              <a:t> 2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1 </a:t>
            </a:r>
            <a:r>
              <a:rPr lang="en-US" dirty="0" err="1" smtClean="0"/>
              <a:t>khối</a:t>
            </a:r>
            <a:r>
              <a:rPr lang="en-US" dirty="0"/>
              <a:t>.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4763165" cy="1876687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5" y="3505201"/>
            <a:ext cx="5732045" cy="157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4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43600" y="1958391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method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/>
              <a:t> </a:t>
            </a:r>
            <a:r>
              <a:rPr lang="en-US" dirty="0" smtClean="0"/>
              <a:t>ở main()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8391"/>
            <a:ext cx="533474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7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Lợi thế khi sử dụng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Xét trường hợp hàm gọi hàm: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 sẽ thực hiện tìm lỗi cho hàm readFile.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1909870" cy="246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9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Lợi thế khi sử dụng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dirty="0" smtClean="0"/>
              <a:t>Cách truyền thống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81200"/>
            <a:ext cx="3810000" cy="451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1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Lợi thế khi sử dụng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2600" y="1676400"/>
            <a:ext cx="7467600" cy="4873752"/>
          </a:xfrm>
        </p:spPr>
        <p:txBody>
          <a:bodyPr/>
          <a:lstStyle/>
          <a:p>
            <a:r>
              <a:rPr lang="en-US" dirty="0" smtClean="0"/>
              <a:t>Khi sử dụng exceptions ta chỉ cần quan tâm lỗi ở method cha.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4600"/>
            <a:ext cx="3505200" cy="35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Sử dụng try lồng vào 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Trong trường hợp khi lỗi có thể xảy ra ở một vài dòng code, và toàn bộ đoạn code có thể gây ra một lỗi khác, thì ta nên sử dụng các khối try lồng nhau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472505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0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thêm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Không thể truy cập biến từ bên ngoài try…catch , các biến bên trong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trở thành biến cục bộ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của khối lệnh try…catch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 t="37403" r="26701" b="41141"/>
          <a:stretch/>
        </p:blipFill>
        <p:spPr bwMode="auto">
          <a:xfrm>
            <a:off x="3124199" y="3124200"/>
            <a:ext cx="572598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02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4" y="3054927"/>
            <a:ext cx="6382641" cy="3448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thêm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Ta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khối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catch… </a:t>
            </a:r>
          </a:p>
          <a:p>
            <a:pPr marL="0" indent="0">
              <a:buNone/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khối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catch…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thi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ngoại</a:t>
            </a:r>
            <a:r>
              <a:rPr lang="en-US" sz="2400" dirty="0" smtClean="0"/>
              <a:t> </a:t>
            </a:r>
            <a:r>
              <a:rPr lang="en-US" sz="2400" dirty="0" err="1" smtClean="0"/>
              <a:t>lệ</a:t>
            </a:r>
            <a:r>
              <a:rPr lang="en-US" sz="2400" dirty="0" smtClean="0"/>
              <a:t> </a:t>
            </a:r>
            <a:r>
              <a:rPr lang="en-US" sz="2400" dirty="0" err="1" smtClean="0"/>
              <a:t>xảy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,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if…else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55" y="5181600"/>
            <a:ext cx="2057400" cy="9258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0" y="4242706"/>
            <a:ext cx="212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8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4" y="3054927"/>
            <a:ext cx="6382641" cy="3448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thêm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Ta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khối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catch… </a:t>
            </a:r>
          </a:p>
          <a:p>
            <a:pPr marL="0" indent="0">
              <a:buNone/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khối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catch…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thi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ngoại</a:t>
            </a:r>
            <a:r>
              <a:rPr lang="en-US" sz="2400" dirty="0" smtClean="0"/>
              <a:t> </a:t>
            </a:r>
            <a:r>
              <a:rPr lang="en-US" sz="2400" dirty="0" err="1" smtClean="0"/>
              <a:t>lệ</a:t>
            </a:r>
            <a:r>
              <a:rPr lang="en-US" sz="2400" dirty="0" smtClean="0"/>
              <a:t> </a:t>
            </a:r>
            <a:r>
              <a:rPr lang="en-US" sz="2400" dirty="0" err="1" smtClean="0"/>
              <a:t>xảy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,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if…else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3200" y="4953000"/>
            <a:ext cx="229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715000"/>
            <a:ext cx="3877216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0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:catch(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ex) </a:t>
            </a:r>
            <a:r>
              <a:rPr lang="en-US" dirty="0" err="1"/>
              <a:t>hoặc</a:t>
            </a:r>
            <a:r>
              <a:rPr lang="en-US" dirty="0"/>
              <a:t> throws 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b="1" dirty="0"/>
              <a:t>TOÀN BỘ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(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RuntimeException</a:t>
            </a:r>
            <a:r>
              <a:rPr lang="en-US" dirty="0"/>
              <a:t> (unchecked exception</a:t>
            </a:r>
            <a:r>
              <a:rPr lang="en-US" dirty="0" smtClean="0"/>
              <a:t>)).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95" b="10058"/>
          <a:stretch/>
        </p:blipFill>
        <p:spPr>
          <a:xfrm>
            <a:off x="434109" y="2272145"/>
            <a:ext cx="3810000" cy="63730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91" y="2272456"/>
            <a:ext cx="461074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48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thêm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71800"/>
            <a:ext cx="5153745" cy="3210373"/>
          </a:xfrm>
        </p:spPr>
      </p:pic>
      <p:sp>
        <p:nvSpPr>
          <p:cNvPr id="5" name="TextBox 4"/>
          <p:cNvSpPr txBox="1"/>
          <p:nvPr/>
        </p:nvSpPr>
        <p:spPr>
          <a:xfrm>
            <a:off x="304800" y="1890562"/>
            <a:ext cx="8077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finally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xử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file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2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1 file,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hỏng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31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thêm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Catch… </a:t>
            </a:r>
            <a:r>
              <a:rPr lang="en-US" sz="2000" dirty="0" err="1" smtClean="0"/>
              <a:t>vs</a:t>
            </a:r>
            <a:r>
              <a:rPr lang="en-US" sz="2000" dirty="0" smtClean="0"/>
              <a:t> throw</a:t>
            </a:r>
            <a:endParaRPr lang="vi-VN" sz="2000" dirty="0"/>
          </a:p>
          <a:p>
            <a:endParaRPr lang="vi-VN" sz="2000" dirty="0" smtClean="0"/>
          </a:p>
          <a:p>
            <a:pPr marL="0" indent="0">
              <a:buNone/>
            </a:pP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throw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ta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 </a:t>
            </a:r>
            <a:r>
              <a:rPr lang="en-US" sz="2000" dirty="0" err="1" smtClean="0"/>
              <a:t>ngay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tức</a:t>
            </a:r>
            <a:endParaRPr lang="vi-VN" sz="2000" dirty="0"/>
          </a:p>
          <a:p>
            <a:endParaRPr lang="vi-VN" sz="2000" dirty="0" smtClean="0"/>
          </a:p>
          <a:p>
            <a:endParaRPr lang="vi-VN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catch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ta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tục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code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</a:t>
            </a:r>
            <a:r>
              <a:rPr lang="en-US" sz="2000" dirty="0" err="1" smtClean="0"/>
              <a:t>hành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gặp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endParaRPr lang="vi-VN" sz="2000" dirty="0" smtClean="0"/>
          </a:p>
          <a:p>
            <a:endParaRPr lang="vi-VN" sz="2000" dirty="0" smtClean="0"/>
          </a:p>
          <a:p>
            <a:endParaRPr lang="vi-VN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09840"/>
            <a:ext cx="5630061" cy="41915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771289"/>
            <a:ext cx="3877216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2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:catch(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ex) </a:t>
            </a:r>
            <a:r>
              <a:rPr lang="en-US" dirty="0" err="1"/>
              <a:t>hoặc</a:t>
            </a:r>
            <a:r>
              <a:rPr lang="en-US" dirty="0"/>
              <a:t> throws 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lãng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‘</a:t>
            </a:r>
            <a:r>
              <a:rPr lang="en-US" dirty="0" err="1" smtClean="0"/>
              <a:t>OutOfMemory</a:t>
            </a:r>
            <a:r>
              <a:rPr lang="en-US" dirty="0" smtClean="0"/>
              <a:t>’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619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:catch(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ex) </a:t>
            </a:r>
            <a:r>
              <a:rPr lang="en-US" dirty="0" err="1"/>
              <a:t>hoặc</a:t>
            </a:r>
            <a:r>
              <a:rPr lang="en-US" dirty="0"/>
              <a:t> throws 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try…catch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Sai</a:t>
            </a:r>
            <a:r>
              <a:rPr lang="en-US" dirty="0" smtClean="0"/>
              <a:t> method</a:t>
            </a:r>
          </a:p>
          <a:p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nêu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09" y="5037244"/>
            <a:ext cx="5638800" cy="1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9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:catch(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ex) </a:t>
            </a:r>
            <a:r>
              <a:rPr lang="en-US" dirty="0" err="1"/>
              <a:t>hoặc</a:t>
            </a:r>
            <a:r>
              <a:rPr lang="en-US" dirty="0"/>
              <a:t> throws 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do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45" y="2286000"/>
            <a:ext cx="3810000" cy="127852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09" y="4114800"/>
            <a:ext cx="5638800" cy="1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2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:</a:t>
            </a:r>
            <a:r>
              <a:rPr lang="en-US" dirty="0" smtClean="0"/>
              <a:t>catch(</a:t>
            </a:r>
            <a:r>
              <a:rPr lang="en-US" dirty="0" smtClean="0">
                <a:solidFill>
                  <a:srgbClr val="FF0000"/>
                </a:solidFill>
              </a:rPr>
              <a:t>Exception</a:t>
            </a:r>
            <a:r>
              <a:rPr lang="en-US" dirty="0" smtClean="0"/>
              <a:t>) </a:t>
            </a:r>
            <a:r>
              <a:rPr lang="en-US" dirty="0" err="1"/>
              <a:t>hoặc</a:t>
            </a:r>
            <a:r>
              <a:rPr lang="en-US" dirty="0"/>
              <a:t> throws 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97"/>
          <a:stretch/>
        </p:blipFill>
        <p:spPr>
          <a:xfrm>
            <a:off x="63115" y="3011054"/>
            <a:ext cx="9094240" cy="4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9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19400"/>
            <a:ext cx="5439535" cy="3143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1" y="19812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n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x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1535" y="2670928"/>
            <a:ext cx="205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n </a:t>
            </a:r>
            <a:r>
              <a:rPr lang="en-US" dirty="0" err="1" smtClean="0"/>
              <a:t>và</a:t>
            </a:r>
            <a:r>
              <a:rPr lang="en-US" dirty="0" smtClean="0"/>
              <a:t> x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hay </a:t>
            </a:r>
            <a:r>
              <a:rPr lang="en-US" dirty="0" err="1" smtClean="0"/>
              <a:t>không,có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3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03746" y="217967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3048000"/>
            <a:ext cx="5992062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9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1958391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RunTimeException</a:t>
            </a:r>
            <a:r>
              <a:rPr lang="en-US" dirty="0" smtClean="0"/>
              <a:t>,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code,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</a:t>
            </a:r>
            <a:r>
              <a:rPr lang="en-US" dirty="0" err="1" smtClean="0"/>
              <a:t>lỗi</a:t>
            </a:r>
            <a:r>
              <a:rPr lang="en-US" dirty="0" smtClean="0"/>
              <a:t> chia </a:t>
            </a:r>
            <a:r>
              <a:rPr lang="en-US" dirty="0" err="1" smtClean="0"/>
              <a:t>cho</a:t>
            </a:r>
            <a:r>
              <a:rPr lang="en-US" dirty="0" smtClean="0"/>
              <a:t> 0 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catch ( </a:t>
            </a:r>
            <a:r>
              <a:rPr lang="en-US" dirty="0" err="1" smtClean="0"/>
              <a:t>ArithmaticException</a:t>
            </a:r>
            <a:r>
              <a:rPr lang="en-US" dirty="0" smtClean="0"/>
              <a:t>)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chia </a:t>
            </a:r>
            <a:r>
              <a:rPr lang="en-US" dirty="0" err="1" smtClean="0"/>
              <a:t>có</a:t>
            </a:r>
            <a:r>
              <a:rPr lang="en-US" dirty="0" smtClean="0"/>
              <a:t> = 0 hay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5" y="3712717"/>
            <a:ext cx="4110635" cy="28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54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1107</TotalTime>
  <Words>808</Words>
  <Application>Microsoft Office PowerPoint</Application>
  <PresentationFormat>On-screen Show (4:3)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Schoolbook</vt:lpstr>
      <vt:lpstr>Times New Roman</vt:lpstr>
      <vt:lpstr>Wingdings</vt:lpstr>
      <vt:lpstr>Wingdings 2</vt:lpstr>
      <vt:lpstr>Oriel</vt:lpstr>
      <vt:lpstr>Tìm hiểu về handle exception</vt:lpstr>
      <vt:lpstr>Không nên dùng :catch(Exception ex) hoặc throws Exception </vt:lpstr>
      <vt:lpstr>Không nên dùng :catch(Exception ex) hoặc throws Exception </vt:lpstr>
      <vt:lpstr>Không nên dùng :catch(Exception ex) hoặc throws Exception </vt:lpstr>
      <vt:lpstr>Không nên dùng :catch(Exception ex) hoặc throws Exception </vt:lpstr>
      <vt:lpstr>Không nên dùng :catch(Exception) hoặc throws Exception </vt:lpstr>
      <vt:lpstr>Nên tập trung vào những ngoại lệ do người dùng nhập và tính toán</vt:lpstr>
      <vt:lpstr>Nên tập trung vào những ngoại lệ do người dùng nhập và tính toán</vt:lpstr>
      <vt:lpstr>Nên tránh những ngoại lệ vô nghĩa</vt:lpstr>
      <vt:lpstr>Nên tránh những ngoại lệ vô nghĩa</vt:lpstr>
      <vt:lpstr>Nên tránh những ngoại lệ vô nghĩa</vt:lpstr>
      <vt:lpstr>Nên tránh những ngoại lệ vô nghĩa</vt:lpstr>
      <vt:lpstr>Lợi thế khi sử dụng exceptions</vt:lpstr>
      <vt:lpstr>Lợi thế khi sử dụng exceptions</vt:lpstr>
      <vt:lpstr>Lợi thế khi sử dụng exceptions</vt:lpstr>
      <vt:lpstr>Sử dụng try lồng vào nhau</vt:lpstr>
      <vt:lpstr>Thông tin thêm</vt:lpstr>
      <vt:lpstr>Thông tin thêm</vt:lpstr>
      <vt:lpstr>Thông tin thêm</vt:lpstr>
      <vt:lpstr>Thông tin thêm</vt:lpstr>
      <vt:lpstr>Thông tin thêm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hv</dc:creator>
  <cp:lastModifiedBy>minhnhutvaio</cp:lastModifiedBy>
  <cp:revision>22</cp:revision>
  <dcterms:created xsi:type="dcterms:W3CDTF">2006-08-16T00:00:00Z</dcterms:created>
  <dcterms:modified xsi:type="dcterms:W3CDTF">2016-07-30T18:32:23Z</dcterms:modified>
</cp:coreProperties>
</file>