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68" r:id="rId5"/>
    <p:sldId id="261" r:id="rId6"/>
    <p:sldId id="267" r:id="rId7"/>
    <p:sldId id="262" r:id="rId8"/>
    <p:sldId id="263" r:id="rId9"/>
    <p:sldId id="272" r:id="rId10"/>
    <p:sldId id="265" r:id="rId11"/>
    <p:sldId id="264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57" r:id="rId20"/>
    <p:sldId id="269" r:id="rId21"/>
    <p:sldId id="271" r:id="rId22"/>
    <p:sldId id="259" r:id="rId23"/>
    <p:sldId id="274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" TargetMode="External"/><Relationship Id="rId2" Type="http://schemas.openxmlformats.org/officeDocument/2006/relationships/hyperlink" Target="http://www.tutorialspoint.com/javaexamples/exception_overloaded_method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handle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Nhut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86200" y="5257800"/>
            <a:ext cx="4611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for…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588727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0" y="1958391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2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/>
              <a:t>code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try…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1 </a:t>
            </a:r>
            <a:r>
              <a:rPr lang="en-US" dirty="0" err="1" smtClean="0"/>
              <a:t>khối</a:t>
            </a:r>
            <a:r>
              <a:rPr lang="en-US" dirty="0"/>
              <a:t>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763165" cy="1876687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5" y="3505201"/>
            <a:ext cx="5732045" cy="15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43600" y="1958391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/>
              <a:t> </a:t>
            </a:r>
            <a:r>
              <a:rPr lang="en-US" dirty="0" smtClean="0"/>
              <a:t>ở main()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391"/>
            <a:ext cx="533474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Lợi thế khi sử dụng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Xét trường hợp hàm gọi hàm: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 sẽ thực hiện tìm lỗi cho hàm readFile.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1909870" cy="24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thế khi sử dụng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Cách truyền thống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1200"/>
            <a:ext cx="3810000" cy="45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Lợi thế khi sử dụng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600" y="1676400"/>
            <a:ext cx="7467600" cy="4873752"/>
          </a:xfrm>
        </p:spPr>
        <p:txBody>
          <a:bodyPr/>
          <a:lstStyle/>
          <a:p>
            <a:r>
              <a:rPr lang="en-US" dirty="0" smtClean="0"/>
              <a:t>Khi sử dụng exceptions ta chỉ cần quan tâm lỗi ở method cha.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3505200" cy="35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Sử dụng try lồng vào nhau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Trong trường hợp khi lỗi có thể xảy ra ở một vài dòng code, và toàn bộ đoạn code có thể gây ra một lỗi khác, thì ta nên sử dụng các khối try lồng nhau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472505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</a:t>
            </a:r>
            <a:r>
              <a:rPr lang="en-US" dirty="0" err="1" smtClean="0"/>
              <a:t>trong</a:t>
            </a:r>
            <a:r>
              <a:rPr lang="en-US" dirty="0" smtClean="0"/>
              <a:t>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exception,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overloading,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overloading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exception.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091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err="1"/>
              <a:t>trong</a:t>
            </a:r>
            <a:r>
              <a:rPr lang="en-US" dirty="0"/>
              <a:t>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3" y="1676399"/>
            <a:ext cx="4047619" cy="3428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15126"/>
            <a:ext cx="4866667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Không thể truy cập biến từ bên ngoài try…catch , các biến bên trong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trở thành biến cục bộ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của khối lệnh try…catch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t="37403" r="26701" b="41141"/>
          <a:stretch/>
        </p:blipFill>
        <p:spPr bwMode="auto">
          <a:xfrm>
            <a:off x="3124199" y="3124200"/>
            <a:ext cx="572598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b="1" dirty="0"/>
              <a:t>TOÀN BỘ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(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 (unchecked exception</a:t>
            </a:r>
            <a:r>
              <a:rPr lang="en-US" dirty="0" smtClean="0"/>
              <a:t>)).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5" b="10058"/>
          <a:stretch/>
        </p:blipFill>
        <p:spPr>
          <a:xfrm>
            <a:off x="434109" y="2272145"/>
            <a:ext cx="3810000" cy="63730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91" y="2272456"/>
            <a:ext cx="46107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4" y="3054927"/>
            <a:ext cx="6382641" cy="3448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</a:p>
          <a:p>
            <a:pPr marL="0" indent="0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if…else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55" y="5181600"/>
            <a:ext cx="2057400" cy="925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4242706"/>
            <a:ext cx="21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4" y="3054927"/>
            <a:ext cx="6382641" cy="3448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</a:p>
          <a:p>
            <a:pPr marL="0" indent="0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catch…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</a:t>
            </a:r>
            <a:r>
              <a:rPr lang="en-US" sz="2400" dirty="0" err="1" smtClean="0"/>
              <a:t>lệ</a:t>
            </a:r>
            <a:r>
              <a:rPr lang="en-US" sz="2400" dirty="0" smtClean="0"/>
              <a:t> </a:t>
            </a:r>
            <a:r>
              <a:rPr lang="en-US" sz="2400" dirty="0" err="1" smtClean="0"/>
              <a:t>xảy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,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if…else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4953000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15000"/>
            <a:ext cx="3877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5153745" cy="3210373"/>
          </a:xfrm>
        </p:spPr>
      </p:pic>
      <p:sp>
        <p:nvSpPr>
          <p:cNvPr id="5" name="TextBox 4"/>
          <p:cNvSpPr txBox="1"/>
          <p:nvPr/>
        </p:nvSpPr>
        <p:spPr>
          <a:xfrm>
            <a:off x="304800" y="1890562"/>
            <a:ext cx="8077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finally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xử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lý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file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 file,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hỏng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31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Catch… </a:t>
            </a:r>
            <a:r>
              <a:rPr lang="en-US" sz="2000" dirty="0" err="1" smtClean="0"/>
              <a:t>vs</a:t>
            </a:r>
            <a:r>
              <a:rPr lang="en-US" sz="2000" dirty="0" smtClean="0"/>
              <a:t> throw</a:t>
            </a:r>
            <a:endParaRPr lang="vi-VN" sz="2000" dirty="0"/>
          </a:p>
          <a:p>
            <a:endParaRPr lang="vi-VN" sz="2000" dirty="0" smtClean="0"/>
          </a:p>
          <a:p>
            <a:pPr marL="0" indent="0">
              <a:buNone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throw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ngừng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tức</a:t>
            </a:r>
            <a:endParaRPr lang="vi-VN" sz="2000" dirty="0"/>
          </a:p>
          <a:p>
            <a:endParaRPr lang="vi-VN" sz="2000" dirty="0" smtClean="0"/>
          </a:p>
          <a:p>
            <a:endParaRPr lang="vi-VN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catch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ta </a:t>
            </a:r>
            <a:r>
              <a:rPr lang="en-US" sz="2000" dirty="0" err="1" smtClean="0"/>
              <a:t>muốn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code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endParaRPr lang="vi-VN" sz="2000" dirty="0" smtClean="0"/>
          </a:p>
          <a:p>
            <a:endParaRPr lang="vi-VN" sz="2000" dirty="0" smtClean="0"/>
          </a:p>
          <a:p>
            <a:endParaRPr lang="vi-VN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09840"/>
            <a:ext cx="5630061" cy="4191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71289"/>
            <a:ext cx="3877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2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www.tutorialspoint.com/javaexamples/exception_overloaded_method.htm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https://docs.oracle.com/javase/tutorial/essential/exceptions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‘</a:t>
            </a:r>
            <a:r>
              <a:rPr lang="en-US" dirty="0" err="1" smtClean="0"/>
              <a:t>OutOfMemory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1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try…catch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Sai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nêu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5037244"/>
            <a:ext cx="5638800" cy="1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9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:catch(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ex)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5" y="2286000"/>
            <a:ext cx="3810000" cy="127852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4114800"/>
            <a:ext cx="5638800" cy="1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:</a:t>
            </a:r>
            <a:r>
              <a:rPr lang="en-US" dirty="0" smtClean="0"/>
              <a:t>catch(</a:t>
            </a:r>
            <a:r>
              <a:rPr lang="en-US" dirty="0" smtClean="0">
                <a:solidFill>
                  <a:srgbClr val="FF0000"/>
                </a:solidFill>
              </a:rPr>
              <a:t>Exception</a:t>
            </a:r>
            <a:r>
              <a:rPr lang="en-US" dirty="0" smtClean="0"/>
              <a:t>) </a:t>
            </a:r>
            <a:r>
              <a:rPr lang="en-US" dirty="0" err="1"/>
              <a:t>hoặc</a:t>
            </a:r>
            <a:r>
              <a:rPr lang="en-US" dirty="0"/>
              <a:t> throws </a:t>
            </a:r>
            <a:r>
              <a:rPr lang="en-US" dirty="0">
                <a:solidFill>
                  <a:srgbClr val="FF0000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7"/>
          <a:stretch/>
        </p:blipFill>
        <p:spPr>
          <a:xfrm>
            <a:off x="63115" y="3011054"/>
            <a:ext cx="9094240" cy="4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5439535" cy="3143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1" y="1981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x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1535" y="2670928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n </a:t>
            </a:r>
            <a:r>
              <a:rPr lang="en-US" dirty="0" err="1" smtClean="0"/>
              <a:t>và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hay </a:t>
            </a:r>
            <a:r>
              <a:rPr lang="en-US" dirty="0" err="1" smtClean="0"/>
              <a:t>không,có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3746" y="217967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3048000"/>
            <a:ext cx="599206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958391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en-US" dirty="0" smtClean="0"/>
              <a:t>,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code,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</a:t>
            </a:r>
            <a:r>
              <a:rPr lang="en-US" dirty="0" err="1" smtClean="0"/>
              <a:t>lỗi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0 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catch ( </a:t>
            </a:r>
            <a:r>
              <a:rPr lang="en-US" dirty="0" err="1" smtClean="0"/>
              <a:t>ArithmaticException</a:t>
            </a:r>
            <a:r>
              <a:rPr lang="en-US" dirty="0" smtClean="0"/>
              <a:t>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chia </a:t>
            </a:r>
            <a:r>
              <a:rPr lang="en-US" dirty="0" err="1" smtClean="0"/>
              <a:t>có</a:t>
            </a:r>
            <a:r>
              <a:rPr lang="en-US" dirty="0" smtClean="0"/>
              <a:t> = 0 hay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5" y="3712717"/>
            <a:ext cx="4110635" cy="28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1141</TotalTime>
  <Words>854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Tìm hiểu về handle exception</vt:lpstr>
      <vt:lpstr>Không nên dùng :catch(Exception ex) hoặc throws Exception </vt:lpstr>
      <vt:lpstr>Không nên dùng :catch(Exception ex) hoặc throws Exception </vt:lpstr>
      <vt:lpstr>Không nên dùng :catch(Exception ex) hoặc throws Exception </vt:lpstr>
      <vt:lpstr>Không nên dùng :catch(Exception ex) hoặc throws Exception </vt:lpstr>
      <vt:lpstr>Không nên dùng :catch(Exception) hoặc throws Exception </vt:lpstr>
      <vt:lpstr>Nên tập trung vào những ngoại lệ do người dùng nhập và tính toán</vt:lpstr>
      <vt:lpstr>Nên tập trung vào những ngoại lệ do người dùng nhập và tính toán</vt:lpstr>
      <vt:lpstr>Nên tránh những ngoại lệ vô nghĩa</vt:lpstr>
      <vt:lpstr>Nên tránh những ngoại lệ vô nghĩa</vt:lpstr>
      <vt:lpstr>Nên tránh những ngoại lệ vô nghĩa</vt:lpstr>
      <vt:lpstr>Nên tránh những ngoại lệ vô nghĩa</vt:lpstr>
      <vt:lpstr>Lợi thế khi sử dụng exceptions</vt:lpstr>
      <vt:lpstr>Lợi thế khi sử dụng exceptions</vt:lpstr>
      <vt:lpstr>Lợi thế khi sử dụng exceptions</vt:lpstr>
      <vt:lpstr>Sử dụng try lồng vào nhau</vt:lpstr>
      <vt:lpstr>Exception trong overloading</vt:lpstr>
      <vt:lpstr>Exception trong overloading</vt:lpstr>
      <vt:lpstr>Thông tin thêm</vt:lpstr>
      <vt:lpstr>Thông tin thêm</vt:lpstr>
      <vt:lpstr>Thông tin thêm</vt:lpstr>
      <vt:lpstr>Thông tin thêm</vt:lpstr>
      <vt:lpstr>Thông tin thêm</vt:lpstr>
      <vt:lpstr>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</dc:creator>
  <cp:lastModifiedBy>hv</cp:lastModifiedBy>
  <cp:revision>27</cp:revision>
  <dcterms:created xsi:type="dcterms:W3CDTF">2006-08-16T00:00:00Z</dcterms:created>
  <dcterms:modified xsi:type="dcterms:W3CDTF">2016-08-01T02:23:10Z</dcterms:modified>
</cp:coreProperties>
</file>