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Programing Style for coding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Tô Trần Minh Nhựt</a:t>
            </a:r>
          </a:p>
          <a:p>
            <a:r>
              <a:rPr lang="en-US" dirty="0" smtClean="0"/>
              <a:t>Bùi Trương Minh Tuấn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Khoảng trắng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Ta nên sử dụng 1 dòng trắng trong các trường hợp sau:</a:t>
            </a:r>
          </a:p>
          <a:p>
            <a:r>
              <a:rPr lang="en-US" sz="1800" dirty="0" smtClean="0"/>
              <a:t>Giữa các phương thức với nhau.</a:t>
            </a:r>
          </a:p>
          <a:p>
            <a:r>
              <a:rPr lang="en-US" sz="1800" dirty="0" smtClean="0"/>
              <a:t>Giữa phần khai báo biến cục bộ trong class, interface và phương thức với dòng tiếp theo.</a:t>
            </a:r>
          </a:p>
          <a:p>
            <a:r>
              <a:rPr lang="en-US" sz="1800" dirty="0" smtClean="0"/>
              <a:t>Nên: 					Không nên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2642257" cy="2143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1"/>
            <a:ext cx="3269196" cy="20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5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Khoảng trắng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Nên sử dụng khoảng trắng trong các trường hợp sau:</a:t>
            </a:r>
          </a:p>
          <a:p>
            <a:pPr lvl="1"/>
            <a:r>
              <a:rPr lang="en-US" sz="1400" dirty="0" smtClean="0"/>
              <a:t>Giữa một từ khóa với dấu ‘()’ sau nó:</a:t>
            </a:r>
          </a:p>
          <a:p>
            <a:pPr marL="457200" lvl="1" indent="0">
              <a:buNone/>
            </a:pPr>
            <a:r>
              <a:rPr lang="en-US" sz="1400" dirty="0" smtClean="0"/>
              <a:t>	If () {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....</a:t>
            </a:r>
          </a:p>
          <a:p>
            <a:pPr marL="457200" lvl="1" indent="0">
              <a:buNone/>
            </a:pPr>
            <a:r>
              <a:rPr lang="en-US" sz="1400" dirty="0" smtClean="0"/>
              <a:t>	}</a:t>
            </a:r>
          </a:p>
          <a:p>
            <a:pPr lvl="1"/>
            <a:r>
              <a:rPr lang="en-US" sz="1400" dirty="0" smtClean="0"/>
              <a:t>Giữa các biến và toán tử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Tráng sử dụng khoảng trắng giữa toán tử ‘++’ với biến trươc nó ;</a:t>
            </a:r>
          </a:p>
          <a:p>
            <a:pPr lvl="1"/>
            <a:r>
              <a:rPr lang="en-US" sz="1400" dirty="0" smtClean="0"/>
              <a:t>Nên: i++ ;</a:t>
            </a:r>
          </a:p>
          <a:p>
            <a:pPr lvl="1"/>
            <a:r>
              <a:rPr lang="en-US" sz="1400" dirty="0" smtClean="0"/>
              <a:t>Không nên: i ++ ;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70750"/>
            <a:ext cx="3352800" cy="15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Khoảng trắng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Sử dụng khoảng trắng trong vồng lặp </a:t>
            </a:r>
            <a:r>
              <a:rPr lang="en-US" sz="2000" dirty="0" smtClean="0"/>
              <a:t>for</a:t>
            </a:r>
          </a:p>
          <a:p>
            <a:pPr marL="457200" lvl="1" indent="0">
              <a:buNone/>
            </a:pPr>
            <a:r>
              <a:rPr lang="en-US" sz="2000" dirty="0" smtClean="0"/>
              <a:t>	Nên: for (int i = 0; i &lt; 10; i++ )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không nên: for(int i=0;i&lt;10;i++)</a:t>
            </a:r>
            <a:endParaRPr lang="en-US" sz="2000" dirty="0"/>
          </a:p>
          <a:p>
            <a:pPr lvl="1"/>
            <a:r>
              <a:rPr lang="en-US" sz="2000" dirty="0"/>
              <a:t>Sử dụng trong khai báo phương </a:t>
            </a:r>
            <a:r>
              <a:rPr lang="en-US" sz="2000" dirty="0" smtClean="0"/>
              <a:t>thức</a:t>
            </a:r>
          </a:p>
          <a:p>
            <a:pPr marL="457200" lvl="1" indent="0">
              <a:buNone/>
            </a:pPr>
            <a:r>
              <a:rPr lang="en-US" sz="2000" dirty="0" smtClean="0"/>
              <a:t>	Nên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không nên: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myMethod(int a,int a[],int n) ;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57600"/>
            <a:ext cx="48169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Một số kinh nghiệm 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Khi thực hiện trả về giá trị :</a:t>
            </a:r>
          </a:p>
          <a:p>
            <a:r>
              <a:rPr lang="en-US" sz="1800" dirty="0" smtClean="0"/>
              <a:t>Trường hợp 1:</a:t>
            </a:r>
            <a:endParaRPr lang="en-US" sz="14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Nên sử dụng : </a:t>
            </a:r>
          </a:p>
          <a:p>
            <a:pPr marL="0" indent="0">
              <a:buNone/>
            </a:pPr>
            <a:r>
              <a:rPr lang="en-US" sz="1800" dirty="0"/>
              <a:t>	 return booleanExpression ;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295747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kinh nghiệm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Trường hợp 2: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Nên sử dụng 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(condition ? X : y) ;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133600"/>
            <a:ext cx="318935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kinh nghiệm khác</a:t>
            </a:r>
            <a:r>
              <a:rPr lang="en-US" dirty="0" smtClean="0"/>
              <a:t>số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Sử dụng dấu ‘()’ để phân biệt các phép tính rõ ràng </a:t>
            </a:r>
          </a:p>
          <a:p>
            <a:r>
              <a:rPr lang="en-US" sz="1800" dirty="0" smtClean="0"/>
              <a:t>Nên: </a:t>
            </a:r>
          </a:p>
          <a:p>
            <a:pPr lvl="1"/>
            <a:r>
              <a:rPr lang="en-US" sz="1800" dirty="0"/>
              <a:t>if ((a == b) || (c == d))</a:t>
            </a:r>
          </a:p>
          <a:p>
            <a:pPr lvl="1"/>
            <a:r>
              <a:rPr lang="en-US" sz="1800" dirty="0"/>
              <a:t>a = a + (x*b) + (x*x*c) +d ;</a:t>
            </a:r>
          </a:p>
          <a:p>
            <a:pPr lvl="1"/>
            <a:r>
              <a:rPr lang="en-US" sz="1800" dirty="0"/>
              <a:t>(x &gt;= 0) ? x : -x 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Không nên: </a:t>
            </a:r>
          </a:p>
          <a:p>
            <a:pPr lvl="1"/>
            <a:r>
              <a:rPr lang="en-US" sz="1800" dirty="0" smtClean="0"/>
              <a:t>if (a == b || c == d)</a:t>
            </a:r>
          </a:p>
          <a:p>
            <a:pPr lvl="1"/>
            <a:r>
              <a:rPr lang="en-US" sz="1800" dirty="0" smtClean="0"/>
              <a:t>a = a + x*b + x*x*c +d ;</a:t>
            </a:r>
          </a:p>
          <a:p>
            <a:pPr lvl="1"/>
            <a:r>
              <a:rPr lang="en-US" sz="1800" dirty="0" smtClean="0"/>
              <a:t>x &gt;= 0 ? x : -x ;</a:t>
            </a:r>
          </a:p>
        </p:txBody>
      </p:sp>
    </p:spTree>
    <p:extLst>
      <p:ext uri="{BB962C8B-B14F-4D97-AF65-F5344CB8AC3E}">
        <p14:creationId xmlns:p14="http://schemas.microsoft.com/office/powerpoint/2010/main" val="29423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Nguồn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www.oracle.com/technetwork/java/javase/documentation/codeconvtoc-136057.html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Khai báo</a:t>
            </a:r>
          </a:p>
          <a:p>
            <a:r>
              <a:rPr lang="en-US" dirty="0" smtClean="0"/>
              <a:t>Dòng Lệnh</a:t>
            </a:r>
          </a:p>
          <a:p>
            <a:r>
              <a:rPr lang="en-US" dirty="0" smtClean="0"/>
              <a:t>Khoảng trắng</a:t>
            </a:r>
          </a:p>
          <a:p>
            <a:r>
              <a:rPr lang="en-US" smtClean="0"/>
              <a:t>Một số kinh nghiệm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1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 smtClean="0"/>
              <a:t>Nên comment cho mỗi dòng khai báo.</a:t>
            </a:r>
          </a:p>
          <a:p>
            <a:pPr lvl="1"/>
            <a:r>
              <a:rPr lang="vi-VN" sz="1400" dirty="0" smtClean="0"/>
              <a:t>Nên: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 // size of table </a:t>
            </a:r>
            <a:endParaRPr lang="vi-VN" sz="1400" dirty="0"/>
          </a:p>
          <a:p>
            <a:pPr lvl="1"/>
            <a:r>
              <a:rPr lang="vi-VN" sz="1400" dirty="0" smtClean="0"/>
              <a:t>Không nên: </a:t>
            </a:r>
            <a:r>
              <a:rPr lang="en-US" sz="1400" dirty="0" err="1" smtClean="0"/>
              <a:t>int</a:t>
            </a:r>
            <a:r>
              <a:rPr lang="en-US" sz="1400" dirty="0" smtClean="0"/>
              <a:t>  size;</a:t>
            </a:r>
            <a:endParaRPr lang="vi-VN" sz="1400" dirty="0" smtClean="0"/>
          </a:p>
          <a:p>
            <a:r>
              <a:rPr lang="vi-VN" sz="1800" dirty="0" smtClean="0"/>
              <a:t>Không nên đặt các dạng dữ liệu khác nhau trên cùng 1 dòng.</a:t>
            </a:r>
          </a:p>
          <a:p>
            <a:pPr lvl="1"/>
            <a:r>
              <a:rPr lang="vi-VN" sz="1400" dirty="0" smtClean="0"/>
              <a:t>Nên:</a:t>
            </a:r>
          </a:p>
          <a:p>
            <a:pPr lvl="2"/>
            <a:r>
              <a:rPr lang="vi-VN" sz="1400" dirty="0" smtClean="0"/>
              <a:t> int size ;</a:t>
            </a:r>
          </a:p>
          <a:p>
            <a:pPr lvl="2"/>
            <a:r>
              <a:rPr lang="vi-VN" sz="1400" dirty="0" smtClean="0"/>
              <a:t> int sizeArray[] ;</a:t>
            </a:r>
          </a:p>
          <a:p>
            <a:pPr lvl="1"/>
            <a:r>
              <a:rPr lang="vi-VN" sz="1400" dirty="0" smtClean="0"/>
              <a:t>Không nên: </a:t>
            </a:r>
          </a:p>
          <a:p>
            <a:pPr lvl="2"/>
            <a:r>
              <a:rPr lang="vi-VN" sz="1400" dirty="0" smtClean="0"/>
              <a:t>int size , sizeArray[] ; </a:t>
            </a:r>
          </a:p>
          <a:p>
            <a:r>
              <a:rPr lang="vi-VN" sz="1800" dirty="0" smtClean="0"/>
              <a:t>Tránh khai báo các biến trùng tên với các biến có </a:t>
            </a:r>
          </a:p>
          <a:p>
            <a:pPr lvl="1"/>
            <a:r>
              <a:rPr lang="vi-VN" sz="1400" dirty="0" smtClean="0"/>
              <a:t>Không nên:		</a:t>
            </a:r>
            <a:r>
              <a:rPr lang="vi-VN" sz="1400" dirty="0"/>
              <a:t>	</a:t>
            </a:r>
            <a:r>
              <a:rPr lang="vi-VN" sz="1400" dirty="0" smtClean="0"/>
              <a:t>Nên:		</a:t>
            </a:r>
          </a:p>
          <a:p>
            <a:endParaRPr lang="vi-VN" sz="2000" dirty="0" smtClean="0"/>
          </a:p>
          <a:p>
            <a:endParaRPr lang="vi-V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618952"/>
            <a:ext cx="2438400" cy="136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4618952"/>
            <a:ext cx="3525459" cy="13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9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class và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 smtClean="0"/>
              <a:t>Khi khai báo class và interface ta nên thực hiện theo các luật sau:</a:t>
            </a:r>
          </a:p>
          <a:p>
            <a:pPr marL="457200" lvl="1" indent="0">
              <a:buNone/>
            </a:pPr>
            <a:r>
              <a:rPr lang="en-US" sz="1400" dirty="0" smtClean="0"/>
              <a:t>1. </a:t>
            </a:r>
            <a:r>
              <a:rPr lang="vi-VN" sz="1400" dirty="0" smtClean="0"/>
              <a:t>Tên của class, interface và method viết liền không có khoản trắng giữa các từ.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2. Giữa thuộc tính và phương thức, cũng như giữa các phuong thức nên cách nhau 1 dòng</a:t>
            </a:r>
            <a:endParaRPr lang="vi-VN" sz="1400" dirty="0" smtClean="0"/>
          </a:p>
          <a:p>
            <a:pPr marL="457200" lvl="1" indent="0">
              <a:buNone/>
            </a:pPr>
            <a:r>
              <a:rPr lang="en-US" sz="1400" dirty="0" smtClean="0"/>
              <a:t>3. </a:t>
            </a:r>
            <a:r>
              <a:rPr lang="vi-VN" sz="1400" dirty="0" smtClean="0"/>
              <a:t>Giữa tên method và ‘()’ không được có khoảng trắng.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4.Nên có khoảng trắng giữa tên class. Interface method với dấu ‘{}’</a:t>
            </a:r>
            <a:endParaRPr lang="vi-VN" sz="1400" dirty="0" smtClean="0"/>
          </a:p>
          <a:p>
            <a:pPr lvl="1"/>
            <a:r>
              <a:rPr lang="vi-VN" sz="1400" dirty="0" smtClean="0"/>
              <a:t>Nên: </a:t>
            </a:r>
            <a:r>
              <a:rPr lang="en-US" sz="1400" dirty="0" smtClean="0"/>
              <a:t>				Không nên:</a:t>
            </a:r>
            <a:endParaRPr lang="vi-VN" sz="1400" dirty="0" smtClean="0"/>
          </a:p>
          <a:p>
            <a:pPr lvl="1"/>
            <a:endParaRPr lang="vi-VN" sz="1400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2642257" cy="2143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1"/>
            <a:ext cx="3269196" cy="20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6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Dòng 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Mỗi dòng chỉ nên chứa một dòng lệnh</a:t>
            </a:r>
          </a:p>
          <a:p>
            <a:pPr lvl="1"/>
            <a:r>
              <a:rPr lang="en-US" sz="1800" dirty="0"/>
              <a:t>Nên:</a:t>
            </a:r>
          </a:p>
          <a:p>
            <a:pPr lvl="2"/>
            <a:r>
              <a:rPr lang="en-US" sz="1800" dirty="0"/>
              <a:t>int x = 0 ;</a:t>
            </a:r>
          </a:p>
          <a:p>
            <a:pPr lvl="2"/>
            <a:r>
              <a:rPr lang="en-US" sz="1800" dirty="0"/>
              <a:t>i++ ;</a:t>
            </a:r>
          </a:p>
          <a:p>
            <a:pPr lvl="1"/>
            <a:r>
              <a:rPr lang="en-US" sz="1800" dirty="0"/>
              <a:t>Không nên:</a:t>
            </a:r>
          </a:p>
          <a:p>
            <a:pPr lvl="2"/>
            <a:r>
              <a:rPr lang="en-US" sz="1800" dirty="0"/>
              <a:t>Int x = 0 ; i++ 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Đối với dòng lệnh return không nên sử dụng dấu ‘()’, trừ khi câu lệnh thực hiện xử lý để trả về kết quả.</a:t>
            </a:r>
          </a:p>
          <a:p>
            <a:pPr lvl="1"/>
            <a:r>
              <a:rPr lang="en-US" sz="1400" dirty="0" smtClean="0"/>
              <a:t>Nên:</a:t>
            </a:r>
          </a:p>
          <a:p>
            <a:pPr lvl="2"/>
            <a:r>
              <a:rPr lang="en-US" sz="1400" dirty="0" smtClean="0"/>
              <a:t>Return x ;	</a:t>
            </a:r>
          </a:p>
          <a:p>
            <a:pPr lvl="2"/>
            <a:r>
              <a:rPr lang="en-US" sz="1400" dirty="0" smtClean="0"/>
              <a:t>Return (size ? Size : defaultSize) ;</a:t>
            </a:r>
          </a:p>
          <a:p>
            <a:pPr lvl="1"/>
            <a:r>
              <a:rPr lang="en-US" sz="1400" dirty="0" smtClean="0"/>
              <a:t>Không nên:</a:t>
            </a:r>
          </a:p>
          <a:p>
            <a:pPr lvl="2"/>
            <a:r>
              <a:rPr lang="en-US" sz="1400" dirty="0" smtClean="0"/>
              <a:t>Return (x) ;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824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Dòng 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Các dòng lệnh  if, if-else, if else-if else nên theo mẫu sau: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Đôi với lệnh if (luôn sử dụng dấu ‘()’) nên tránh mẫu sau: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88095"/>
            <a:ext cx="2590800" cy="260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5002824"/>
            <a:ext cx="5363124" cy="7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Dòng 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Dòng lệnh for nên theo mẫu sau: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Đối lệnh for mà bên trông không có lệnh khác nên theo mẫu sau :</a:t>
            </a:r>
          </a:p>
          <a:p>
            <a:pPr marL="457200" lvl="1" indent="0">
              <a:buNone/>
            </a:pPr>
            <a:r>
              <a:rPr lang="en-US" sz="1800" dirty="0" smtClean="0"/>
              <a:t>for (initialization; conditon; update) ;</a:t>
            </a:r>
          </a:p>
          <a:p>
            <a:endParaRPr lang="en-US" sz="1800" dirty="0" smtClean="0"/>
          </a:p>
          <a:p>
            <a:r>
              <a:rPr lang="en-US" sz="1800" dirty="0" smtClean="0"/>
              <a:t>Đối với mệnh đề initializtion hay mệnh đề update, tránh sử dụng hơn 3 biến để tính toán. 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981200"/>
            <a:ext cx="4503553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4572000"/>
            <a:ext cx="5486401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Dòng 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Dòng lệnh while nên theo mẫu sau: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Đối với lệnh while mà bên trong không có lệnh nên theo mẫu sau:</a:t>
            </a:r>
          </a:p>
          <a:p>
            <a:pPr marL="0" indent="0">
              <a:buNone/>
            </a:pPr>
            <a:r>
              <a:rPr lang="en-US" sz="1800" dirty="0" smtClean="0"/>
              <a:t>	while (condition) ;</a:t>
            </a:r>
          </a:p>
          <a:p>
            <a:r>
              <a:rPr lang="en-US" sz="1800" dirty="0" smtClean="0"/>
              <a:t>Lệnh do-while nên theo mẫu sau: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2362200" cy="89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4800"/>
            <a:ext cx="2614529" cy="9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Khoảng trắng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Ta nên sử dụng dòng trống để ngăn cách giữa các phần trong mã nguồn, việc này giúp cho mã nguồn dễ đọc hơn.</a:t>
            </a:r>
          </a:p>
          <a:p>
            <a:r>
              <a:rPr lang="en-US" sz="1800" dirty="0" smtClean="0"/>
              <a:t>Nên sử dụng dòng trống trong các trường hợp sau:</a:t>
            </a:r>
            <a:endParaRPr lang="en-US" sz="1800" dirty="0"/>
          </a:p>
          <a:p>
            <a:pPr lvl="1"/>
            <a:r>
              <a:rPr lang="en-US" sz="1400" dirty="0" smtClean="0"/>
              <a:t>Sừ dụng hai dòng trống giữa class và interface:</a:t>
            </a:r>
          </a:p>
          <a:p>
            <a:pPr lvl="1"/>
            <a:r>
              <a:rPr lang="en-US" sz="1400" dirty="0" smtClean="0"/>
              <a:t>Nên 				Không Nên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52799"/>
            <a:ext cx="2667000" cy="183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352800"/>
            <a:ext cx="262889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612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Programing Style for coding Java</vt:lpstr>
      <vt:lpstr>Nội Dung</vt:lpstr>
      <vt:lpstr>Khai báo biến</vt:lpstr>
      <vt:lpstr>Khai báo class và interface</vt:lpstr>
      <vt:lpstr>Dòng Lệnh</vt:lpstr>
      <vt:lpstr>Dòng lệnh</vt:lpstr>
      <vt:lpstr>Dòng lệnh</vt:lpstr>
      <vt:lpstr>Dòng lệnh</vt:lpstr>
      <vt:lpstr>Khoảng trắng</vt:lpstr>
      <vt:lpstr>Khoảng trắng</vt:lpstr>
      <vt:lpstr>Khoảng trắng</vt:lpstr>
      <vt:lpstr>Khoảng trắng</vt:lpstr>
      <vt:lpstr>Một số kinh nghiệm khác</vt:lpstr>
      <vt:lpstr>Một số kinh nghiệm khác</vt:lpstr>
      <vt:lpstr>Một số kinh nghiệm khácsố </vt:lpstr>
      <vt:lpstr>Nguồn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minhnhutvaio</cp:lastModifiedBy>
  <cp:revision>92</cp:revision>
  <dcterms:created xsi:type="dcterms:W3CDTF">2016-07-22T07:59:50Z</dcterms:created>
  <dcterms:modified xsi:type="dcterms:W3CDTF">2016-07-24T11:37:08Z</dcterms:modified>
</cp:coreProperties>
</file>