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DA15D-DC4B-4169-8AF0-1D52529594F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85DFB-2041-4B21-B6D4-510AB9D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95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Lớp</a:t>
            </a:r>
            <a:r>
              <a:rPr lang="en-US" baseline="0" dirty="0" smtClean="0"/>
              <a:t> chim sẽ kế thừa  các thuộc tính </a:t>
            </a:r>
            <a:r>
              <a:rPr lang="en-US" b="1" baseline="0" dirty="0" smtClean="0"/>
              <a:t>protected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85DFB-2041-4B21-B6D4-510AB9D060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87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B497-853B-470D-A8B7-8AC33E0996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7C84-DD93-4D1D-95F1-3E0332EF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B497-853B-470D-A8B7-8AC33E0996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7C84-DD93-4D1D-95F1-3E0332EF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7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B497-853B-470D-A8B7-8AC33E0996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7C84-DD93-4D1D-95F1-3E0332EF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0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B497-853B-470D-A8B7-8AC33E0996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7C84-DD93-4D1D-95F1-3E0332EF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9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B497-853B-470D-A8B7-8AC33E0996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7C84-DD93-4D1D-95F1-3E0332EF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8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B497-853B-470D-A8B7-8AC33E0996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7C84-DD93-4D1D-95F1-3E0332EF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B497-853B-470D-A8B7-8AC33E0996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7C84-DD93-4D1D-95F1-3E0332EF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9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B497-853B-470D-A8B7-8AC33E0996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7C84-DD93-4D1D-95F1-3E0332EF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8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B497-853B-470D-A8B7-8AC33E0996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7C84-DD93-4D1D-95F1-3E0332EF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5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B497-853B-470D-A8B7-8AC33E0996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7C84-DD93-4D1D-95F1-3E0332EF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6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B497-853B-470D-A8B7-8AC33E0996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7C84-DD93-4D1D-95F1-3E0332EF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1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B497-853B-470D-A8B7-8AC33E0996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97C84-DD93-4D1D-95F1-3E0332EF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9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IandI/abstract.html" TargetMode="External"/><Relationship Id="rId2" Type="http://schemas.openxmlformats.org/officeDocument/2006/relationships/hyperlink" Target="http://www.thecoldsun.com/en/content/01-2009/abstract-classes-and-interfac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159762"/>
              </p:ext>
            </p:extLst>
          </p:nvPr>
        </p:nvGraphicFramePr>
        <p:xfrm>
          <a:off x="838200" y="2079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Sử dụng</a:t>
                      </a:r>
                      <a:r>
                        <a:rPr lang="en-US" baseline="0" dirty="0" smtClean="0"/>
                        <a:t> khi  ta định nghĩa A là 1 lớp B</a:t>
                      </a:r>
                    </a:p>
                    <a:p>
                      <a:r>
                        <a:rPr lang="en-US" baseline="0" dirty="0" smtClean="0"/>
                        <a:t>VD Birth là animal</a:t>
                      </a:r>
                    </a:p>
                    <a:p>
                      <a:r>
                        <a:rPr lang="en-US" dirty="0" smtClean="0"/>
                        <a:t>StringeIntrusment</a:t>
                      </a:r>
                      <a:r>
                        <a:rPr lang="en-US" baseline="0" dirty="0" smtClean="0"/>
                        <a:t> là instrument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Sử</a:t>
                      </a:r>
                      <a:r>
                        <a:rPr lang="en-US" baseline="0" dirty="0" smtClean="0"/>
                        <a:t> dụng khi A có một khả năng của </a:t>
                      </a:r>
                    </a:p>
                    <a:p>
                      <a:r>
                        <a:rPr lang="en-US" baseline="0" dirty="0" smtClean="0"/>
                        <a:t>B</a:t>
                      </a:r>
                    </a:p>
                    <a:p>
                      <a:r>
                        <a:rPr lang="en-US" baseline="0" dirty="0" smtClean="0"/>
                        <a:t>Birth có khả năng bay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StringeIntrusment</a:t>
                      </a:r>
                      <a:r>
                        <a:rPr lang="en-US" baseline="0" dirty="0" smtClean="0"/>
                        <a:t> có khả năng được play</a:t>
                      </a:r>
                      <a:endParaRPr lang="en-US" dirty="0" smtClean="0"/>
                    </a:p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</a:t>
                      </a:r>
                      <a:r>
                        <a:rPr lang="en-US" baseline="0" dirty="0" smtClean="0"/>
                        <a:t> lại method với phạm vi giống hoặc khác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Chỉ public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60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http://www.thecoldsun.com/en/content/01-2009/abstract-classes-and-interfaces</a:t>
            </a:r>
            <a:endParaRPr lang="en-US" dirty="0" smtClean="0"/>
          </a:p>
          <a:p>
            <a:r>
              <a:rPr lang="en-US" b="1" dirty="0" smtClean="0">
                <a:hlinkClick r:id="rId3"/>
              </a:rPr>
              <a:t>http://docs.oracle.com/javase/tutorial/java/IandI/abstract.html</a:t>
            </a:r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817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to use interface or 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 Khi ta muốn thực hiện đa kế thừa, thì dùng interce để thay thế cho abstract.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VD: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</a:t>
            </a:r>
            <a:r>
              <a:rPr lang="en-US" dirty="0" smtClean="0">
                <a:sym typeface="Wingdings" panose="05000000000000000000" pitchFamily="2" charset="2"/>
              </a:rPr>
              <a:t>ớp </a:t>
            </a:r>
            <a:r>
              <a:rPr lang="en-US" b="1" dirty="0" smtClean="0">
                <a:sym typeface="Wingdings" panose="05000000000000000000" pitchFamily="2" charset="2"/>
              </a:rPr>
              <a:t>Birth</a:t>
            </a:r>
            <a:r>
              <a:rPr lang="en-US" dirty="0" smtClean="0">
                <a:sym typeface="Wingdings" panose="05000000000000000000" pitchFamily="2" charset="2"/>
              </a:rPr>
              <a:t> implements các interfaces </a:t>
            </a:r>
            <a:r>
              <a:rPr lang="en-US" b="1" dirty="0" smtClean="0">
                <a:sym typeface="Wingdings" panose="05000000000000000000" pitchFamily="2" charset="2"/>
              </a:rPr>
              <a:t>Fly, Swing, Run, Growth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Lớp </a:t>
            </a:r>
            <a:r>
              <a:rPr lang="en-US" b="1" dirty="0" smtClean="0">
                <a:sym typeface="Wingdings" panose="05000000000000000000" pitchFamily="2" charset="2"/>
              </a:rPr>
              <a:t>Birth</a:t>
            </a:r>
            <a:r>
              <a:rPr lang="en-US" dirty="0" smtClean="0">
                <a:sym typeface="Wingdings" panose="05000000000000000000" pitchFamily="2" charset="2"/>
              </a:rPr>
              <a:t> kế thừa abstract class </a:t>
            </a:r>
            <a:r>
              <a:rPr lang="en-US" b="1" dirty="0" smtClean="0">
                <a:sym typeface="Wingdings" panose="05000000000000000000" pitchFamily="2" charset="2"/>
              </a:rPr>
              <a:t>Animal</a:t>
            </a:r>
            <a:endParaRPr lang="en-US" b="1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2872"/>
              </p:ext>
            </p:extLst>
          </p:nvPr>
        </p:nvGraphicFramePr>
        <p:xfrm>
          <a:off x="1521360" y="20825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Đơn</a:t>
                      </a:r>
                      <a:r>
                        <a:rPr lang="en-US" baseline="0" dirty="0" smtClean="0"/>
                        <a:t> kế thừa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Đa</a:t>
                      </a:r>
                      <a:r>
                        <a:rPr lang="en-US" baseline="0" dirty="0" smtClean="0"/>
                        <a:t> kế thừa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76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</a:t>
            </a:r>
            <a:r>
              <a:rPr lang="en-US" dirty="0" smtClean="0"/>
              <a:t>to use interface or 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 Khi ta muốn lớp con có thể kế thừa các </a:t>
            </a:r>
            <a:r>
              <a:rPr lang="en-US" smtClean="0">
                <a:sym typeface="Wingdings" panose="05000000000000000000" pitchFamily="2" charset="2"/>
              </a:rPr>
              <a:t>thuộc tính và phương thức như một lớp bình thường thì ta dùng abstract class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311735"/>
              </p:ext>
            </p:extLst>
          </p:nvPr>
        </p:nvGraphicFramePr>
        <p:xfrm>
          <a:off x="1223158" y="2049860"/>
          <a:ext cx="816494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2472"/>
                <a:gridCol w="4082472"/>
              </a:tblGrid>
              <a:tr h="361597"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27797">
                <a:tc>
                  <a:txBody>
                    <a:bodyPr/>
                    <a:lstStyle/>
                    <a:p>
                      <a:r>
                        <a:rPr lang="en-US" dirty="0" smtClean="0"/>
                        <a:t>Thuộc tính</a:t>
                      </a:r>
                      <a:r>
                        <a:rPr lang="en-US" baseline="0" dirty="0" smtClean="0"/>
                        <a:t> có phạm vi public, private, protected, static, non-static, và find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Thuộc tính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có</a:t>
                      </a:r>
                      <a:r>
                        <a:rPr lang="en-US" baseline="0" dirty="0" smtClean="0"/>
                        <a:t> phạm vi mặc định public, static, và final</a:t>
                      </a:r>
                      <a:endParaRPr lang="en-US" dirty="0"/>
                    </a:p>
                  </a:txBody>
                  <a:tcPr/>
                </a:tc>
              </a:tr>
              <a:tr h="627797">
                <a:tc>
                  <a:txBody>
                    <a:bodyPr/>
                    <a:lstStyle/>
                    <a:p>
                      <a:r>
                        <a:rPr lang="en-US" dirty="0" smtClean="0"/>
                        <a:t>Phương</a:t>
                      </a:r>
                      <a:r>
                        <a:rPr lang="en-US" baseline="0" dirty="0" smtClean="0"/>
                        <a:t> thức có phạm vi public, protected, private, static, non-static, final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Phương</a:t>
                      </a:r>
                      <a:r>
                        <a:rPr lang="en-US" baseline="0" dirty="0" smtClean="0"/>
                        <a:t> thức có phạm vi public và static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37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to use interface or 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VD: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948" y="2349273"/>
            <a:ext cx="5638800" cy="111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415" y="2186528"/>
            <a:ext cx="4353533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to use interface or 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Khi </a:t>
            </a:r>
            <a:r>
              <a:rPr lang="en-US" dirty="0" smtClean="0">
                <a:sym typeface="Wingdings" panose="05000000000000000000" pitchFamily="2" charset="2"/>
              </a:rPr>
              <a:t>ta muốn </a:t>
            </a:r>
            <a:r>
              <a:rPr lang="en-US" dirty="0" smtClean="0">
                <a:sym typeface="Wingdings" panose="05000000000000000000" pitchFamily="2" charset="2"/>
              </a:rPr>
              <a:t>lớp con </a:t>
            </a:r>
            <a:r>
              <a:rPr lang="en-US" dirty="0" smtClean="0">
                <a:sym typeface="Wingdings" panose="05000000000000000000" pitchFamily="2" charset="2"/>
              </a:rPr>
              <a:t>implements tất cả phương thức abstract thì ta dùng interface.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Khi ta muốn lớp con implements một vài phương thức abstract, và đồng thời kế thừa các phương thức bình thường. Và định nghĩa lại phạm vi thì dùng abstract.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149129"/>
              </p:ext>
            </p:extLst>
          </p:nvPr>
        </p:nvGraphicFramePr>
        <p:xfrm>
          <a:off x="1521360" y="2082574"/>
          <a:ext cx="812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Có</a:t>
                      </a:r>
                      <a:r>
                        <a:rPr lang="en-US" baseline="0" dirty="0" smtClean="0"/>
                        <a:t> phương thức abstract lẫn phương thức thường.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Chỉ</a:t>
                      </a:r>
                      <a:r>
                        <a:rPr lang="en-US" baseline="0" dirty="0" smtClean="0"/>
                        <a:t> có phương thức abstract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Có</a:t>
                      </a:r>
                      <a:r>
                        <a:rPr lang="en-US" baseline="0" dirty="0" smtClean="0"/>
                        <a:t> thể định nghĩa lại pham vi (public, private, protected)của phương thức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Phạm</a:t>
                      </a:r>
                      <a:r>
                        <a:rPr lang="en-US" baseline="0" dirty="0" smtClean="0"/>
                        <a:t> vị mặc định là public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89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to use interface or 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66" y="2286000"/>
            <a:ext cx="3772134" cy="2572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034" y="2396986"/>
            <a:ext cx="2419688" cy="1501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22" y="4858699"/>
            <a:ext cx="56388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8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to use interface or 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Dùng abstract class khi muốn liên kết các đối tượng có liên quan với nhau.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Dùng interface khi muốn liên kết các đối tượng không liên quan nhau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40896"/>
              </p:ext>
            </p:extLst>
          </p:nvPr>
        </p:nvGraphicFramePr>
        <p:xfrm>
          <a:off x="1521360" y="2082574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Liên</a:t>
                      </a:r>
                      <a:r>
                        <a:rPr lang="en-US" baseline="0" dirty="0" smtClean="0"/>
                        <a:t> kết với các đối tượng có </a:t>
                      </a:r>
                      <a:r>
                        <a:rPr lang="en-US" b="1" baseline="0" dirty="0" smtClean="0"/>
                        <a:t>liên quan </a:t>
                      </a:r>
                      <a:r>
                        <a:rPr lang="en-US" baseline="0" dirty="0" smtClean="0"/>
                        <a:t>đến nhau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Liên</a:t>
                      </a:r>
                      <a:r>
                        <a:rPr lang="en-US" baseline="0" dirty="0" smtClean="0"/>
                        <a:t> kết với các đối tượng </a:t>
                      </a:r>
                      <a:r>
                        <a:rPr lang="en-US" b="1" baseline="0" dirty="0" smtClean="0"/>
                        <a:t>không liên quan</a:t>
                      </a:r>
                      <a:r>
                        <a:rPr lang="en-US" baseline="0" dirty="0" smtClean="0"/>
                        <a:t> với nhau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82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to use interface or 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VD</a:t>
            </a:r>
          </a:p>
          <a:p>
            <a:r>
              <a:rPr lang="en-US" dirty="0" smtClean="0"/>
              <a:t>Lớp abstract Transport liên kết các lớp Car, Ship, Bus</a:t>
            </a:r>
          </a:p>
          <a:p>
            <a:r>
              <a:rPr lang="en-US" dirty="0" smtClean="0"/>
              <a:t>Lớp Interface ConsumptionFuel liên kết các lớp Car, Bus, Ship, Machine, Light, GasCooker.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9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to use interface or 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Sử dụng </a:t>
            </a:r>
            <a:r>
              <a:rPr lang="en-US" dirty="0" smtClean="0"/>
              <a:t>abstract lớp khi ta </a:t>
            </a:r>
            <a:r>
              <a:rPr lang="en-US" dirty="0"/>
              <a:t>định nghĩa </a:t>
            </a:r>
            <a:r>
              <a:rPr lang="en-US" dirty="0" smtClean="0"/>
              <a:t>được A </a:t>
            </a:r>
            <a:r>
              <a:rPr lang="en-US" dirty="0"/>
              <a:t>là 1 </a:t>
            </a:r>
            <a:r>
              <a:rPr lang="en-US" dirty="0" smtClean="0"/>
              <a:t>đối tượng chung của B</a:t>
            </a:r>
          </a:p>
          <a:p>
            <a:r>
              <a:rPr lang="en-US" dirty="0"/>
              <a:t>VD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Animal là đối tượng chung của Birth</a:t>
            </a:r>
          </a:p>
          <a:p>
            <a:pPr lvl="1"/>
            <a:r>
              <a:rPr lang="en-US" dirty="0" smtClean="0"/>
              <a:t>Instrument là đối tương chung của StringeInstrument</a:t>
            </a:r>
            <a:endParaRPr lang="en-US" dirty="0"/>
          </a:p>
          <a:p>
            <a:r>
              <a:rPr lang="en-US" dirty="0"/>
              <a:t>Sử dụng </a:t>
            </a:r>
            <a:r>
              <a:rPr lang="en-US" dirty="0" smtClean="0"/>
              <a:t>interface khi định nghĩa được A là </a:t>
            </a:r>
            <a:r>
              <a:rPr lang="en-US" dirty="0"/>
              <a:t>một khả năng của </a:t>
            </a:r>
            <a:r>
              <a:rPr lang="en-US" dirty="0" smtClean="0"/>
              <a:t>đối tượng B</a:t>
            </a:r>
            <a:endParaRPr lang="en-US" dirty="0"/>
          </a:p>
          <a:p>
            <a:r>
              <a:rPr lang="en-US" dirty="0" smtClean="0"/>
              <a:t>VD:</a:t>
            </a:r>
          </a:p>
          <a:p>
            <a:pPr lvl="1"/>
            <a:r>
              <a:rPr lang="en-US" dirty="0" smtClean="0"/>
              <a:t>Fly là khả năng của đội tượng Birth.</a:t>
            </a:r>
          </a:p>
          <a:p>
            <a:pPr lvl="1"/>
            <a:r>
              <a:rPr lang="en-US" smtClean="0"/>
              <a:t>Play là một khả năng của đối tượng Instrument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3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516</Words>
  <Application>Microsoft Office PowerPoint</Application>
  <PresentationFormat>Widescreen</PresentationFormat>
  <Paragraphs>84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When should to use interface or abstract class</vt:lpstr>
      <vt:lpstr>When should to use interface or abstract class</vt:lpstr>
      <vt:lpstr>When should to use interface or abstract class</vt:lpstr>
      <vt:lpstr>When should to use interface or abstract class</vt:lpstr>
      <vt:lpstr>When should to use interface or abstract class</vt:lpstr>
      <vt:lpstr>When should to use interface or abstract class</vt:lpstr>
      <vt:lpstr>When should to use interface or abstract class</vt:lpstr>
      <vt:lpstr>When should to use interface or abstract class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minhnhutvaio</dc:creator>
  <cp:lastModifiedBy>minhnhutvaio</cp:lastModifiedBy>
  <cp:revision>70</cp:revision>
  <dcterms:created xsi:type="dcterms:W3CDTF">2016-08-24T18:29:26Z</dcterms:created>
  <dcterms:modified xsi:type="dcterms:W3CDTF">2016-08-24T21:47:21Z</dcterms:modified>
</cp:coreProperties>
</file>