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1906" y="7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2F64E1-AAFF-434B-9D09-335FCA416CBE}"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58F1D235-5EE4-469E-9C5C-8DEB313BB435}">
      <dgm:prSet phldrT="[文本]">
        <dgm:style>
          <a:lnRef idx="0">
            <a:scrgbClr r="0" g="0" b="0"/>
          </a:lnRef>
          <a:fillRef idx="0">
            <a:scrgbClr r="0" g="0" b="0"/>
          </a:fillRef>
          <a:effectRef idx="0">
            <a:scrgbClr r="0" g="0" b="0"/>
          </a:effectRef>
          <a:fontRef idx="minor">
            <a:schemeClr val="dk1"/>
          </a:fontRef>
        </dgm:style>
      </dgm:prSet>
      <dgm:spPr>
        <a:noFill/>
        <a:ln w="9525" cap="flat" cmpd="sng" algn="ctr">
          <a:solidFill>
            <a:schemeClr val="dk1"/>
          </a:solidFill>
          <a:prstDash val="solid"/>
          <a:round/>
          <a:headEnd type="none" w="med" len="med"/>
          <a:tailEnd type="none" w="med" len="med"/>
        </a:ln>
      </dgm:spPr>
      <dgm:t>
        <a:bodyPr/>
        <a:lstStyle/>
        <a:p>
          <a:r>
            <a:rPr lang="en-US" altLang="zh-CN">
              <a:latin typeface="+mn-ea"/>
              <a:ea typeface="+mn-ea"/>
            </a:rPr>
            <a:t>Catalog</a:t>
          </a:r>
          <a:endParaRPr lang="zh-CN" altLang="en-US">
            <a:latin typeface="+mn-ea"/>
            <a:ea typeface="+mn-ea"/>
          </a:endParaRPr>
        </a:p>
      </dgm:t>
    </dgm:pt>
    <dgm:pt modelId="{A8EDCBCF-DB74-4EC4-8329-E414F30F31B9}" type="parTrans" cxnId="{8ECA09A8-26A2-432F-BE48-B388FBF20441}">
      <dgm:prSet/>
      <dgm:spPr/>
      <dgm:t>
        <a:bodyPr/>
        <a:lstStyle/>
        <a:p>
          <a:endParaRPr lang="zh-CN" altLang="en-US">
            <a:latin typeface="+mn-ea"/>
            <a:ea typeface="+mn-ea"/>
          </a:endParaRPr>
        </a:p>
      </dgm:t>
    </dgm:pt>
    <dgm:pt modelId="{9317ADB6-F4C9-4AA6-B22B-736DC05DC365}" type="sibTrans" cxnId="{8ECA09A8-26A2-432F-BE48-B388FBF20441}">
      <dgm:prSet/>
      <dgm:spPr/>
      <dgm:t>
        <a:bodyPr/>
        <a:lstStyle/>
        <a:p>
          <a:endParaRPr lang="zh-CN" altLang="en-US">
            <a:latin typeface="+mn-ea"/>
            <a:ea typeface="+mn-ea"/>
          </a:endParaRPr>
        </a:p>
      </dgm:t>
    </dgm:pt>
    <dgm:pt modelId="{A539FFEB-5FB8-4FE8-A04B-8DE81B2AA2C2}">
      <dgm:prSet phldrT="[文本]">
        <dgm:style>
          <a:lnRef idx="0">
            <a:scrgbClr r="0" g="0" b="0"/>
          </a:lnRef>
          <a:fillRef idx="0">
            <a:scrgbClr r="0" g="0" b="0"/>
          </a:fillRef>
          <a:effectRef idx="0">
            <a:scrgbClr r="0" g="0" b="0"/>
          </a:effectRef>
          <a:fontRef idx="minor">
            <a:schemeClr val="dk1"/>
          </a:fontRef>
        </dgm:style>
      </dgm:prSet>
      <dgm:spPr>
        <a:noFill/>
        <a:ln w="9525" cap="flat" cmpd="sng" algn="ctr">
          <a:solidFill>
            <a:schemeClr val="dk1"/>
          </a:solidFill>
          <a:prstDash val="solid"/>
          <a:round/>
          <a:headEnd type="none" w="med" len="med"/>
          <a:tailEnd type="none" w="med" len="med"/>
        </a:ln>
      </dgm:spPr>
      <dgm:t>
        <a:bodyPr/>
        <a:lstStyle/>
        <a:p>
          <a:r>
            <a:rPr lang="zh-CN" altLang="en-US">
              <a:latin typeface="+mn-ea"/>
              <a:ea typeface="+mn-ea"/>
            </a:rPr>
            <a:t>函数成员（操作）</a:t>
          </a:r>
        </a:p>
      </dgm:t>
    </dgm:pt>
    <dgm:pt modelId="{21BBCB2B-E491-426C-A425-95EAD7AF7F79}" type="parTrans" cxnId="{93F14385-82F1-42C8-94BA-DA818208C7AF}">
      <dgm:prSet/>
      <dgm:spPr/>
      <dgm:t>
        <a:bodyPr/>
        <a:lstStyle/>
        <a:p>
          <a:endParaRPr lang="zh-CN" altLang="en-US">
            <a:latin typeface="+mn-ea"/>
            <a:ea typeface="+mn-ea"/>
          </a:endParaRPr>
        </a:p>
      </dgm:t>
    </dgm:pt>
    <dgm:pt modelId="{EB0D0F15-88B2-4DA4-9B9A-4C887CDC9A76}" type="sibTrans" cxnId="{93F14385-82F1-42C8-94BA-DA818208C7AF}">
      <dgm:prSet/>
      <dgm:spPr/>
      <dgm:t>
        <a:bodyPr/>
        <a:lstStyle/>
        <a:p>
          <a:endParaRPr lang="zh-CN" altLang="en-US">
            <a:latin typeface="+mn-ea"/>
            <a:ea typeface="+mn-ea"/>
          </a:endParaRPr>
        </a:p>
      </dgm:t>
    </dgm:pt>
    <dgm:pt modelId="{43C88DB8-193F-4BE2-B56C-650EC6CAE4B6}">
      <dgm:prSet phldrT="[文本]">
        <dgm:style>
          <a:lnRef idx="0">
            <a:scrgbClr r="0" g="0" b="0"/>
          </a:lnRef>
          <a:fillRef idx="0">
            <a:scrgbClr r="0" g="0" b="0"/>
          </a:fillRef>
          <a:effectRef idx="0">
            <a:scrgbClr r="0" g="0" b="0"/>
          </a:effectRef>
          <a:fontRef idx="minor">
            <a:schemeClr val="dk1"/>
          </a:fontRef>
        </dgm:style>
      </dgm:prSet>
      <dgm:spPr>
        <a:noFill/>
        <a:ln w="9525" cap="flat" cmpd="sng" algn="ctr">
          <a:solidFill>
            <a:schemeClr val="dk1"/>
          </a:solidFill>
          <a:prstDash val="solid"/>
          <a:round/>
          <a:headEnd type="none" w="med" len="med"/>
          <a:tailEnd type="none" w="med" len="med"/>
        </a:ln>
      </dgm:spPr>
      <dgm:t>
        <a:bodyPr/>
        <a:lstStyle/>
        <a:p>
          <a:r>
            <a:rPr lang="en-US" altLang="zh-CN">
              <a:latin typeface="+mn-ea"/>
              <a:ea typeface="+mn-ea"/>
            </a:rPr>
            <a:t>Catalog()</a:t>
          </a:r>
          <a:r>
            <a:rPr lang="zh-CN" altLang="en-US">
              <a:latin typeface="+mn-ea"/>
              <a:ea typeface="+mn-ea"/>
            </a:rPr>
            <a:t>：通过邻接矩阵构建文件管理系统</a:t>
          </a:r>
        </a:p>
      </dgm:t>
    </dgm:pt>
    <dgm:pt modelId="{CBE7887D-6549-4B63-B2F7-1FFDFBE804D2}" type="parTrans" cxnId="{2D3BEE62-A1F8-47C0-A97F-0F86C683CAE7}">
      <dgm:prSet/>
      <dgm:spPr/>
      <dgm:t>
        <a:bodyPr/>
        <a:lstStyle/>
        <a:p>
          <a:endParaRPr lang="zh-CN" altLang="en-US">
            <a:latin typeface="+mn-ea"/>
            <a:ea typeface="+mn-ea"/>
          </a:endParaRPr>
        </a:p>
      </dgm:t>
    </dgm:pt>
    <dgm:pt modelId="{23B5B241-9D48-4D2E-8125-922B3FB6B8F5}" type="sibTrans" cxnId="{2D3BEE62-A1F8-47C0-A97F-0F86C683CAE7}">
      <dgm:prSet/>
      <dgm:spPr/>
      <dgm:t>
        <a:bodyPr/>
        <a:lstStyle/>
        <a:p>
          <a:endParaRPr lang="zh-CN" altLang="en-US">
            <a:latin typeface="+mn-ea"/>
            <a:ea typeface="+mn-ea"/>
          </a:endParaRPr>
        </a:p>
      </dgm:t>
    </dgm:pt>
    <dgm:pt modelId="{FE72F862-C09F-40E6-AA19-1FF3E4626510}">
      <dgm:prSet phldrT="[文本]">
        <dgm:style>
          <a:lnRef idx="0">
            <a:scrgbClr r="0" g="0" b="0"/>
          </a:lnRef>
          <a:fillRef idx="0">
            <a:scrgbClr r="0" g="0" b="0"/>
          </a:fillRef>
          <a:effectRef idx="0">
            <a:scrgbClr r="0" g="0" b="0"/>
          </a:effectRef>
          <a:fontRef idx="minor">
            <a:schemeClr val="dk1"/>
          </a:fontRef>
        </dgm:style>
      </dgm:prSet>
      <dgm:spPr>
        <a:noFill/>
        <a:ln w="9525" cap="flat" cmpd="sng" algn="ctr">
          <a:solidFill>
            <a:schemeClr val="dk1"/>
          </a:solidFill>
          <a:prstDash val="solid"/>
          <a:round/>
          <a:headEnd type="none" w="med" len="med"/>
          <a:tailEnd type="none" w="med" len="med"/>
        </a:ln>
      </dgm:spPr>
      <dgm:t>
        <a:bodyPr/>
        <a:lstStyle/>
        <a:p>
          <a:r>
            <a:rPr lang="en-US" altLang="zh-CN">
              <a:latin typeface="+mn-ea"/>
              <a:ea typeface="+mn-ea"/>
            </a:rPr>
            <a:t>menu_Control()</a:t>
          </a:r>
          <a:r>
            <a:rPr lang="zh-CN" altLang="en-US">
              <a:latin typeface="+mn-ea"/>
              <a:ea typeface="+mn-ea"/>
            </a:rPr>
            <a:t>：控制程序流程，调用其他函数</a:t>
          </a:r>
        </a:p>
      </dgm:t>
    </dgm:pt>
    <dgm:pt modelId="{FAC04A94-9682-4E27-B517-D48BF889BF1F}" type="parTrans" cxnId="{C6402A4E-976F-4BAF-A488-5219AF73141B}">
      <dgm:prSet/>
      <dgm:spPr/>
      <dgm:t>
        <a:bodyPr/>
        <a:lstStyle/>
        <a:p>
          <a:endParaRPr lang="zh-CN" altLang="en-US">
            <a:latin typeface="+mn-ea"/>
            <a:ea typeface="+mn-ea"/>
          </a:endParaRPr>
        </a:p>
      </dgm:t>
    </dgm:pt>
    <dgm:pt modelId="{7E06B2A8-9C66-4BD5-A082-9D49B050672D}" type="sibTrans" cxnId="{C6402A4E-976F-4BAF-A488-5219AF73141B}">
      <dgm:prSet/>
      <dgm:spPr/>
      <dgm:t>
        <a:bodyPr/>
        <a:lstStyle/>
        <a:p>
          <a:endParaRPr lang="zh-CN" altLang="en-US">
            <a:latin typeface="+mn-ea"/>
            <a:ea typeface="+mn-ea"/>
          </a:endParaRPr>
        </a:p>
      </dgm:t>
    </dgm:pt>
    <dgm:pt modelId="{903DFDE0-5FFF-4C1F-9A85-47434FA46313}">
      <dgm:prSet phldrT="[文本]">
        <dgm:style>
          <a:lnRef idx="0">
            <a:scrgbClr r="0" g="0" b="0"/>
          </a:lnRef>
          <a:fillRef idx="0">
            <a:scrgbClr r="0" g="0" b="0"/>
          </a:fillRef>
          <a:effectRef idx="0">
            <a:scrgbClr r="0" g="0" b="0"/>
          </a:effectRef>
          <a:fontRef idx="minor">
            <a:schemeClr val="dk1"/>
          </a:fontRef>
        </dgm:style>
      </dgm:prSet>
      <dgm:spPr>
        <a:noFill/>
        <a:ln w="9525" cap="flat" cmpd="sng" algn="ctr">
          <a:solidFill>
            <a:schemeClr val="dk1"/>
          </a:solidFill>
          <a:prstDash val="solid"/>
          <a:round/>
          <a:headEnd type="none" w="med" len="med"/>
          <a:tailEnd type="none" w="med" len="med"/>
        </a:ln>
      </dgm:spPr>
      <dgm:t>
        <a:bodyPr/>
        <a:lstStyle/>
        <a:p>
          <a:r>
            <a:rPr lang="zh-CN" altLang="en-US">
              <a:latin typeface="+mn-ea"/>
              <a:ea typeface="+mn-ea"/>
            </a:rPr>
            <a:t>数据成员（属性）</a:t>
          </a:r>
        </a:p>
      </dgm:t>
    </dgm:pt>
    <dgm:pt modelId="{BF658497-08F9-4828-AFEA-8AB9EBA64897}" type="parTrans" cxnId="{48DC669C-D3C7-4A65-A815-5CB04341E919}">
      <dgm:prSet/>
      <dgm:spPr/>
      <dgm:t>
        <a:bodyPr/>
        <a:lstStyle/>
        <a:p>
          <a:endParaRPr lang="zh-CN" altLang="en-US">
            <a:latin typeface="+mn-ea"/>
            <a:ea typeface="+mn-ea"/>
          </a:endParaRPr>
        </a:p>
      </dgm:t>
    </dgm:pt>
    <dgm:pt modelId="{533608B5-23F9-47DB-9187-4538D8BAA522}" type="sibTrans" cxnId="{48DC669C-D3C7-4A65-A815-5CB04341E919}">
      <dgm:prSet/>
      <dgm:spPr/>
      <dgm:t>
        <a:bodyPr/>
        <a:lstStyle/>
        <a:p>
          <a:endParaRPr lang="zh-CN" altLang="en-US">
            <a:latin typeface="+mn-ea"/>
            <a:ea typeface="+mn-ea"/>
          </a:endParaRPr>
        </a:p>
      </dgm:t>
    </dgm:pt>
    <dgm:pt modelId="{3119D134-F3D7-4D95-828C-C83F3FDCF09B}">
      <dgm:prSet phldrT="[文本]">
        <dgm:style>
          <a:lnRef idx="0">
            <a:scrgbClr r="0" g="0" b="0"/>
          </a:lnRef>
          <a:fillRef idx="0">
            <a:scrgbClr r="0" g="0" b="0"/>
          </a:fillRef>
          <a:effectRef idx="0">
            <a:scrgbClr r="0" g="0" b="0"/>
          </a:effectRef>
          <a:fontRef idx="minor">
            <a:schemeClr val="dk1"/>
          </a:fontRef>
        </dgm:style>
      </dgm:prSet>
      <dgm:spPr>
        <a:noFill/>
        <a:ln w="9525" cap="flat" cmpd="sng" algn="ctr">
          <a:solidFill>
            <a:schemeClr val="dk1"/>
          </a:solidFill>
          <a:prstDash val="solid"/>
          <a:round/>
          <a:headEnd type="none" w="med" len="med"/>
          <a:tailEnd type="none" w="med" len="med"/>
        </a:ln>
      </dgm:spPr>
      <dgm:t>
        <a:bodyPr/>
        <a:lstStyle/>
        <a:p>
          <a:r>
            <a:rPr lang="en-US" altLang="zh-CN">
              <a:latin typeface="+mn-ea"/>
              <a:ea typeface="+mn-ea"/>
            </a:rPr>
            <a:t>num</a:t>
          </a:r>
          <a:r>
            <a:rPr lang="zh-CN" altLang="en-US">
              <a:latin typeface="+mn-ea"/>
              <a:ea typeface="+mn-ea"/>
            </a:rPr>
            <a:t>主目录个数</a:t>
          </a:r>
        </a:p>
      </dgm:t>
    </dgm:pt>
    <dgm:pt modelId="{8A5F1E18-6903-4107-B29B-614FB285CA28}" type="parTrans" cxnId="{97C044A7-AF53-4E37-94AF-0476260D75A8}">
      <dgm:prSet/>
      <dgm:spPr/>
      <dgm:t>
        <a:bodyPr/>
        <a:lstStyle/>
        <a:p>
          <a:endParaRPr lang="zh-CN" altLang="en-US">
            <a:latin typeface="+mn-ea"/>
            <a:ea typeface="+mn-ea"/>
          </a:endParaRPr>
        </a:p>
      </dgm:t>
    </dgm:pt>
    <dgm:pt modelId="{9D6684E5-6A08-4F11-A497-744A4006D307}" type="sibTrans" cxnId="{97C044A7-AF53-4E37-94AF-0476260D75A8}">
      <dgm:prSet/>
      <dgm:spPr/>
      <dgm:t>
        <a:bodyPr/>
        <a:lstStyle/>
        <a:p>
          <a:endParaRPr lang="zh-CN" altLang="en-US">
            <a:latin typeface="+mn-ea"/>
            <a:ea typeface="+mn-ea"/>
          </a:endParaRPr>
        </a:p>
      </dgm:t>
    </dgm:pt>
    <dgm:pt modelId="{718334FB-337C-4780-85FC-5AB7713CF515}">
      <dgm:prSet>
        <dgm:style>
          <a:lnRef idx="0">
            <a:scrgbClr r="0" g="0" b="0"/>
          </a:lnRef>
          <a:fillRef idx="0">
            <a:scrgbClr r="0" g="0" b="0"/>
          </a:fillRef>
          <a:effectRef idx="0">
            <a:scrgbClr r="0" g="0" b="0"/>
          </a:effectRef>
          <a:fontRef idx="minor">
            <a:schemeClr val="dk1"/>
          </a:fontRef>
        </dgm:style>
      </dgm:prSet>
      <dgm:spPr>
        <a:noFill/>
        <a:ln w="9525" cap="flat" cmpd="sng" algn="ctr">
          <a:solidFill>
            <a:schemeClr val="dk1"/>
          </a:solidFill>
          <a:prstDash val="solid"/>
          <a:round/>
          <a:headEnd type="none" w="med" len="med"/>
          <a:tailEnd type="none" w="med" len="med"/>
        </a:ln>
      </dgm:spPr>
      <dgm:t>
        <a:bodyPr/>
        <a:lstStyle/>
        <a:p>
          <a:r>
            <a:rPr lang="en-US" altLang="zh-CN">
              <a:latin typeface="+mn-ea"/>
              <a:ea typeface="+mn-ea"/>
            </a:rPr>
            <a:t>file_Build()</a:t>
          </a:r>
          <a:r>
            <a:rPr lang="zh-CN" altLang="en-US">
              <a:latin typeface="+mn-ea"/>
              <a:ea typeface="+mn-ea"/>
            </a:rPr>
            <a:t>：新建文件</a:t>
          </a:r>
        </a:p>
      </dgm:t>
    </dgm:pt>
    <dgm:pt modelId="{0F02C47C-7BBC-4DB5-B2A3-C7BB38B84FF4}" type="parTrans" cxnId="{5B0489BB-03D4-41BF-832D-69C9FC24606D}">
      <dgm:prSet/>
      <dgm:spPr/>
      <dgm:t>
        <a:bodyPr/>
        <a:lstStyle/>
        <a:p>
          <a:endParaRPr lang="zh-CN" altLang="en-US">
            <a:latin typeface="+mn-ea"/>
            <a:ea typeface="+mn-ea"/>
          </a:endParaRPr>
        </a:p>
      </dgm:t>
    </dgm:pt>
    <dgm:pt modelId="{95FD249A-144D-4110-B181-31686AB279BF}" type="sibTrans" cxnId="{5B0489BB-03D4-41BF-832D-69C9FC24606D}">
      <dgm:prSet/>
      <dgm:spPr/>
      <dgm:t>
        <a:bodyPr/>
        <a:lstStyle/>
        <a:p>
          <a:endParaRPr lang="zh-CN" altLang="en-US">
            <a:latin typeface="+mn-ea"/>
            <a:ea typeface="+mn-ea"/>
          </a:endParaRPr>
        </a:p>
      </dgm:t>
    </dgm:pt>
    <dgm:pt modelId="{965B967F-CBB5-40CD-A08A-FC05949707FF}">
      <dgm:prSet>
        <dgm:style>
          <a:lnRef idx="0">
            <a:scrgbClr r="0" g="0" b="0"/>
          </a:lnRef>
          <a:fillRef idx="0">
            <a:scrgbClr r="0" g="0" b="0"/>
          </a:fillRef>
          <a:effectRef idx="0">
            <a:scrgbClr r="0" g="0" b="0"/>
          </a:effectRef>
          <a:fontRef idx="minor">
            <a:schemeClr val="dk1"/>
          </a:fontRef>
        </dgm:style>
      </dgm:prSet>
      <dgm:spPr>
        <a:noFill/>
        <a:ln w="9525" cap="flat" cmpd="sng" algn="ctr">
          <a:solidFill>
            <a:schemeClr val="dk1"/>
          </a:solidFill>
          <a:prstDash val="solid"/>
          <a:round/>
          <a:headEnd type="none" w="med" len="med"/>
          <a:tailEnd type="none" w="med" len="med"/>
        </a:ln>
      </dgm:spPr>
      <dgm:t>
        <a:bodyPr/>
        <a:lstStyle/>
        <a:p>
          <a:r>
            <a:rPr lang="en-US" altLang="zh-CN">
              <a:latin typeface="+mn-ea"/>
              <a:ea typeface="+mn-ea"/>
            </a:rPr>
            <a:t>file_Open()</a:t>
          </a:r>
          <a:r>
            <a:rPr lang="zh-CN" altLang="en-US">
              <a:latin typeface="+mn-ea"/>
              <a:ea typeface="+mn-ea"/>
            </a:rPr>
            <a:t>：打开文件</a:t>
          </a:r>
        </a:p>
      </dgm:t>
    </dgm:pt>
    <dgm:pt modelId="{7549F0A3-8E06-406D-B584-4821010F7459}" type="parTrans" cxnId="{883B37CA-8D64-48B9-8FAA-E6C2F50B3992}">
      <dgm:prSet/>
      <dgm:spPr/>
      <dgm:t>
        <a:bodyPr/>
        <a:lstStyle/>
        <a:p>
          <a:endParaRPr lang="zh-CN" altLang="en-US">
            <a:latin typeface="+mn-ea"/>
            <a:ea typeface="+mn-ea"/>
          </a:endParaRPr>
        </a:p>
      </dgm:t>
    </dgm:pt>
    <dgm:pt modelId="{7453C8E2-CD27-41AA-A737-60DD703F1D26}" type="sibTrans" cxnId="{883B37CA-8D64-48B9-8FAA-E6C2F50B3992}">
      <dgm:prSet/>
      <dgm:spPr/>
      <dgm:t>
        <a:bodyPr/>
        <a:lstStyle/>
        <a:p>
          <a:endParaRPr lang="zh-CN" altLang="en-US">
            <a:latin typeface="+mn-ea"/>
            <a:ea typeface="+mn-ea"/>
          </a:endParaRPr>
        </a:p>
      </dgm:t>
    </dgm:pt>
    <dgm:pt modelId="{DC276099-A7FC-4751-88CE-EAB942ADF871}">
      <dgm:prSet>
        <dgm:style>
          <a:lnRef idx="0">
            <a:scrgbClr r="0" g="0" b="0"/>
          </a:lnRef>
          <a:fillRef idx="0">
            <a:scrgbClr r="0" g="0" b="0"/>
          </a:fillRef>
          <a:effectRef idx="0">
            <a:scrgbClr r="0" g="0" b="0"/>
          </a:effectRef>
          <a:fontRef idx="minor">
            <a:schemeClr val="dk1"/>
          </a:fontRef>
        </dgm:style>
      </dgm:prSet>
      <dgm:spPr>
        <a:noFill/>
        <a:ln w="9525" cap="flat" cmpd="sng" algn="ctr">
          <a:solidFill>
            <a:schemeClr val="dk1"/>
          </a:solidFill>
          <a:prstDash val="solid"/>
          <a:round/>
          <a:headEnd type="none" w="med" len="med"/>
          <a:tailEnd type="none" w="med" len="med"/>
        </a:ln>
      </dgm:spPr>
      <dgm:t>
        <a:bodyPr/>
        <a:lstStyle/>
        <a:p>
          <a:r>
            <a:rPr lang="en-US" altLang="zh-CN">
              <a:latin typeface="+mn-ea"/>
              <a:ea typeface="+mn-ea"/>
            </a:rPr>
            <a:t>file_Delete()</a:t>
          </a:r>
          <a:r>
            <a:rPr lang="zh-CN" altLang="en-US">
              <a:latin typeface="+mn-ea"/>
              <a:ea typeface="+mn-ea"/>
            </a:rPr>
            <a:t>：删除文件</a:t>
          </a:r>
        </a:p>
      </dgm:t>
    </dgm:pt>
    <dgm:pt modelId="{DE261DDE-6218-4380-A6E9-0A29079E92C6}" type="parTrans" cxnId="{CB6F01CB-BA4A-408D-B1A7-4C9AF5AC438A}">
      <dgm:prSet/>
      <dgm:spPr/>
      <dgm:t>
        <a:bodyPr/>
        <a:lstStyle/>
        <a:p>
          <a:endParaRPr lang="zh-CN" altLang="en-US">
            <a:latin typeface="+mn-ea"/>
            <a:ea typeface="+mn-ea"/>
          </a:endParaRPr>
        </a:p>
      </dgm:t>
    </dgm:pt>
    <dgm:pt modelId="{8B5553C0-AF5E-47BF-8161-AEB2B6EA0925}" type="sibTrans" cxnId="{CB6F01CB-BA4A-408D-B1A7-4C9AF5AC438A}">
      <dgm:prSet/>
      <dgm:spPr/>
      <dgm:t>
        <a:bodyPr/>
        <a:lstStyle/>
        <a:p>
          <a:endParaRPr lang="zh-CN" altLang="en-US">
            <a:latin typeface="+mn-ea"/>
            <a:ea typeface="+mn-ea"/>
          </a:endParaRPr>
        </a:p>
      </dgm:t>
    </dgm:pt>
    <dgm:pt modelId="{3E0B4734-8B08-4C8B-9F01-5B7F216BF6B8}">
      <dgm:prSet>
        <dgm:style>
          <a:lnRef idx="0">
            <a:scrgbClr r="0" g="0" b="0"/>
          </a:lnRef>
          <a:fillRef idx="0">
            <a:scrgbClr r="0" g="0" b="0"/>
          </a:fillRef>
          <a:effectRef idx="0">
            <a:scrgbClr r="0" g="0" b="0"/>
          </a:effectRef>
          <a:fontRef idx="minor">
            <a:schemeClr val="dk1"/>
          </a:fontRef>
        </dgm:style>
      </dgm:prSet>
      <dgm:spPr>
        <a:noFill/>
        <a:ln w="9525" cap="flat" cmpd="sng" algn="ctr">
          <a:solidFill>
            <a:schemeClr val="dk1"/>
          </a:solidFill>
          <a:prstDash val="solid"/>
          <a:round/>
          <a:headEnd type="none" w="med" len="med"/>
          <a:tailEnd type="none" w="med" len="med"/>
        </a:ln>
      </dgm:spPr>
      <dgm:t>
        <a:bodyPr/>
        <a:lstStyle/>
        <a:p>
          <a:r>
            <a:rPr lang="en-US" altLang="zh-CN">
              <a:latin typeface="+mn-ea"/>
              <a:ea typeface="+mn-ea"/>
            </a:rPr>
            <a:t>file_Close()</a:t>
          </a:r>
          <a:r>
            <a:rPr lang="zh-CN" altLang="en-US">
              <a:latin typeface="+mn-ea"/>
              <a:ea typeface="+mn-ea"/>
            </a:rPr>
            <a:t>：关闭文件</a:t>
          </a:r>
        </a:p>
      </dgm:t>
    </dgm:pt>
    <dgm:pt modelId="{D5AADE60-4A5E-45E4-8C35-42655F14794B}" type="parTrans" cxnId="{719F4375-0AC2-40C7-8648-66397CCE5BED}">
      <dgm:prSet/>
      <dgm:spPr/>
      <dgm:t>
        <a:bodyPr/>
        <a:lstStyle/>
        <a:p>
          <a:endParaRPr lang="zh-CN" altLang="en-US">
            <a:latin typeface="+mn-ea"/>
            <a:ea typeface="+mn-ea"/>
          </a:endParaRPr>
        </a:p>
      </dgm:t>
    </dgm:pt>
    <dgm:pt modelId="{E69CAB19-BA5B-4346-BA84-1F22D4657917}" type="sibTrans" cxnId="{719F4375-0AC2-40C7-8648-66397CCE5BED}">
      <dgm:prSet/>
      <dgm:spPr/>
      <dgm:t>
        <a:bodyPr/>
        <a:lstStyle/>
        <a:p>
          <a:endParaRPr lang="zh-CN" altLang="en-US">
            <a:latin typeface="+mn-ea"/>
            <a:ea typeface="+mn-ea"/>
          </a:endParaRPr>
        </a:p>
      </dgm:t>
    </dgm:pt>
    <dgm:pt modelId="{3668CCB7-61B6-4A8D-8330-643AEC3A5BE5}">
      <dgm:prSet>
        <dgm:style>
          <a:lnRef idx="0">
            <a:scrgbClr r="0" g="0" b="0"/>
          </a:lnRef>
          <a:fillRef idx="0">
            <a:scrgbClr r="0" g="0" b="0"/>
          </a:fillRef>
          <a:effectRef idx="0">
            <a:scrgbClr r="0" g="0" b="0"/>
          </a:effectRef>
          <a:fontRef idx="minor">
            <a:schemeClr val="dk1"/>
          </a:fontRef>
        </dgm:style>
      </dgm:prSet>
      <dgm:spPr>
        <a:noFill/>
        <a:ln w="9525" cap="flat" cmpd="sng" algn="ctr">
          <a:solidFill>
            <a:schemeClr val="dk1"/>
          </a:solidFill>
          <a:prstDash val="solid"/>
          <a:round/>
          <a:headEnd type="none" w="med" len="med"/>
          <a:tailEnd type="none" w="med" len="med"/>
        </a:ln>
      </dgm:spPr>
      <dgm:t>
        <a:bodyPr/>
        <a:lstStyle/>
        <a:p>
          <a:r>
            <a:rPr lang="en-US" altLang="zh-CN">
              <a:latin typeface="+mn-ea"/>
              <a:ea typeface="+mn-ea"/>
            </a:rPr>
            <a:t>file_Read()</a:t>
          </a:r>
          <a:r>
            <a:rPr lang="zh-CN" altLang="en-US">
              <a:latin typeface="+mn-ea"/>
              <a:ea typeface="+mn-ea"/>
            </a:rPr>
            <a:t>：读文件</a:t>
          </a:r>
        </a:p>
      </dgm:t>
    </dgm:pt>
    <dgm:pt modelId="{FAAACBE1-2AC9-4AD0-B6A8-E8FEE185A8C3}" type="parTrans" cxnId="{64F603C4-DEF1-48C8-9E93-D07E6FE2EDFF}">
      <dgm:prSet/>
      <dgm:spPr/>
      <dgm:t>
        <a:bodyPr/>
        <a:lstStyle/>
        <a:p>
          <a:endParaRPr lang="zh-CN" altLang="en-US">
            <a:latin typeface="+mn-ea"/>
            <a:ea typeface="+mn-ea"/>
          </a:endParaRPr>
        </a:p>
      </dgm:t>
    </dgm:pt>
    <dgm:pt modelId="{8F0CFF78-8B3F-44C2-A66D-5016A80E1EFB}" type="sibTrans" cxnId="{64F603C4-DEF1-48C8-9E93-D07E6FE2EDFF}">
      <dgm:prSet/>
      <dgm:spPr/>
      <dgm:t>
        <a:bodyPr/>
        <a:lstStyle/>
        <a:p>
          <a:endParaRPr lang="zh-CN" altLang="en-US">
            <a:latin typeface="+mn-ea"/>
            <a:ea typeface="+mn-ea"/>
          </a:endParaRPr>
        </a:p>
      </dgm:t>
    </dgm:pt>
    <dgm:pt modelId="{802B0588-5487-4FCA-8D2D-E1378C6934DC}">
      <dgm:prSet>
        <dgm:style>
          <a:lnRef idx="0">
            <a:scrgbClr r="0" g="0" b="0"/>
          </a:lnRef>
          <a:fillRef idx="0">
            <a:scrgbClr r="0" g="0" b="0"/>
          </a:fillRef>
          <a:effectRef idx="0">
            <a:scrgbClr r="0" g="0" b="0"/>
          </a:effectRef>
          <a:fontRef idx="minor">
            <a:schemeClr val="dk1"/>
          </a:fontRef>
        </dgm:style>
      </dgm:prSet>
      <dgm:spPr>
        <a:noFill/>
        <a:ln w="9525" cap="flat" cmpd="sng" algn="ctr">
          <a:solidFill>
            <a:schemeClr val="dk1"/>
          </a:solidFill>
          <a:prstDash val="solid"/>
          <a:round/>
          <a:headEnd type="none" w="med" len="med"/>
          <a:tailEnd type="none" w="med" len="med"/>
        </a:ln>
      </dgm:spPr>
      <dgm:t>
        <a:bodyPr/>
        <a:lstStyle/>
        <a:p>
          <a:r>
            <a:rPr lang="en-US" altLang="zh-CN">
              <a:latin typeface="+mn-ea"/>
              <a:ea typeface="+mn-ea"/>
            </a:rPr>
            <a:t>file_Write()</a:t>
          </a:r>
          <a:r>
            <a:rPr lang="zh-CN" altLang="en-US">
              <a:latin typeface="+mn-ea"/>
              <a:ea typeface="+mn-ea"/>
            </a:rPr>
            <a:t>：写文件</a:t>
          </a:r>
        </a:p>
      </dgm:t>
    </dgm:pt>
    <dgm:pt modelId="{2D4CB45C-8D3F-4D4B-8E84-75F45C18D8C8}" type="parTrans" cxnId="{AA247897-F1BE-4AEF-8E44-B97EBC68C9AC}">
      <dgm:prSet/>
      <dgm:spPr/>
      <dgm:t>
        <a:bodyPr/>
        <a:lstStyle/>
        <a:p>
          <a:endParaRPr lang="zh-CN" altLang="en-US">
            <a:latin typeface="+mn-ea"/>
            <a:ea typeface="+mn-ea"/>
          </a:endParaRPr>
        </a:p>
      </dgm:t>
    </dgm:pt>
    <dgm:pt modelId="{29FAFF5B-04AB-4C74-A9A2-D0A2C7C1C974}" type="sibTrans" cxnId="{AA247897-F1BE-4AEF-8E44-B97EBC68C9AC}">
      <dgm:prSet/>
      <dgm:spPr/>
      <dgm:t>
        <a:bodyPr/>
        <a:lstStyle/>
        <a:p>
          <a:endParaRPr lang="zh-CN" altLang="en-US">
            <a:latin typeface="+mn-ea"/>
            <a:ea typeface="+mn-ea"/>
          </a:endParaRPr>
        </a:p>
      </dgm:t>
    </dgm:pt>
    <dgm:pt modelId="{6D2DDA88-FE9E-4673-8D6E-6ADB825A6B33}">
      <dgm:prSet>
        <dgm:style>
          <a:lnRef idx="0">
            <a:scrgbClr r="0" g="0" b="0"/>
          </a:lnRef>
          <a:fillRef idx="0">
            <a:scrgbClr r="0" g="0" b="0"/>
          </a:fillRef>
          <a:effectRef idx="0">
            <a:scrgbClr r="0" g="0" b="0"/>
          </a:effectRef>
          <a:fontRef idx="minor">
            <a:schemeClr val="dk1"/>
          </a:fontRef>
        </dgm:style>
      </dgm:prSet>
      <dgm:spPr>
        <a:noFill/>
        <a:ln w="9525" cap="flat" cmpd="sng" algn="ctr">
          <a:solidFill>
            <a:schemeClr val="dk1"/>
          </a:solidFill>
          <a:prstDash val="solid"/>
          <a:round/>
          <a:headEnd type="none" w="med" len="med"/>
          <a:tailEnd type="none" w="med" len="med"/>
        </a:ln>
      </dgm:spPr>
      <dgm:t>
        <a:bodyPr/>
        <a:lstStyle/>
        <a:p>
          <a:r>
            <a:rPr lang="en-US" altLang="zh-CN">
              <a:latin typeface="+mn-ea"/>
              <a:ea typeface="+mn-ea"/>
            </a:rPr>
            <a:t>file_Check()</a:t>
          </a:r>
          <a:r>
            <a:rPr lang="zh-CN" altLang="en-US">
              <a:latin typeface="+mn-ea"/>
              <a:ea typeface="+mn-ea"/>
            </a:rPr>
            <a:t>：文件重复检查</a:t>
          </a:r>
        </a:p>
      </dgm:t>
    </dgm:pt>
    <dgm:pt modelId="{616D27C5-D591-4EA4-969E-FE7FAB9900C2}" type="parTrans" cxnId="{E3705FE5-AF0B-4310-9220-C932AAB9178F}">
      <dgm:prSet/>
      <dgm:spPr/>
      <dgm:t>
        <a:bodyPr/>
        <a:lstStyle/>
        <a:p>
          <a:endParaRPr lang="zh-CN" altLang="en-US">
            <a:latin typeface="+mn-ea"/>
            <a:ea typeface="+mn-ea"/>
          </a:endParaRPr>
        </a:p>
      </dgm:t>
    </dgm:pt>
    <dgm:pt modelId="{DB8546F9-C8A6-4404-A8CD-EF476550ADFF}" type="sibTrans" cxnId="{E3705FE5-AF0B-4310-9220-C932AAB9178F}">
      <dgm:prSet/>
      <dgm:spPr/>
      <dgm:t>
        <a:bodyPr/>
        <a:lstStyle/>
        <a:p>
          <a:endParaRPr lang="zh-CN" altLang="en-US">
            <a:latin typeface="+mn-ea"/>
            <a:ea typeface="+mn-ea"/>
          </a:endParaRPr>
        </a:p>
      </dgm:t>
    </dgm:pt>
    <dgm:pt modelId="{6704BDE9-4B8F-4454-8366-FF7F00F34C7F}">
      <dgm:prSet>
        <dgm:style>
          <a:lnRef idx="0">
            <a:scrgbClr r="0" g="0" b="0"/>
          </a:lnRef>
          <a:fillRef idx="0">
            <a:scrgbClr r="0" g="0" b="0"/>
          </a:fillRef>
          <a:effectRef idx="0">
            <a:scrgbClr r="0" g="0" b="0"/>
          </a:effectRef>
          <a:fontRef idx="minor">
            <a:schemeClr val="dk1"/>
          </a:fontRef>
        </dgm:style>
      </dgm:prSet>
      <dgm:spPr>
        <a:noFill/>
        <a:ln w="9525" cap="flat" cmpd="sng" algn="ctr">
          <a:solidFill>
            <a:schemeClr val="dk1"/>
          </a:solidFill>
          <a:prstDash val="solid"/>
          <a:round/>
          <a:headEnd type="none" w="med" len="med"/>
          <a:tailEnd type="none" w="med" len="med"/>
        </a:ln>
      </dgm:spPr>
      <dgm:t>
        <a:bodyPr/>
        <a:lstStyle/>
        <a:p>
          <a:r>
            <a:rPr lang="zh-CN" altLang="en-US">
              <a:latin typeface="+mn-ea"/>
              <a:ea typeface="+mn-ea"/>
            </a:rPr>
            <a:t>*</a:t>
          </a:r>
          <a:r>
            <a:rPr lang="en-US" altLang="zh-CN">
              <a:latin typeface="+mn-ea"/>
              <a:ea typeface="+mn-ea"/>
            </a:rPr>
            <a:t>p</a:t>
          </a:r>
          <a:r>
            <a:rPr lang="zh-CN" altLang="en-US">
              <a:latin typeface="+mn-ea"/>
              <a:ea typeface="+mn-ea"/>
            </a:rPr>
            <a:t>、*</a:t>
          </a:r>
          <a:r>
            <a:rPr lang="en-US" altLang="zh-CN">
              <a:latin typeface="+mn-ea"/>
              <a:ea typeface="+mn-ea"/>
            </a:rPr>
            <a:t>q</a:t>
          </a:r>
          <a:r>
            <a:rPr lang="zh-CN" altLang="en-US">
              <a:latin typeface="+mn-ea"/>
              <a:ea typeface="+mn-ea"/>
            </a:rPr>
            <a:t>工作指针</a:t>
          </a:r>
        </a:p>
      </dgm:t>
    </dgm:pt>
    <dgm:pt modelId="{79DD223E-030F-4462-8798-AEF36F92CDF1}" type="parTrans" cxnId="{7268C24F-3C21-44FF-9BF7-780F480D2F7B}">
      <dgm:prSet/>
      <dgm:spPr/>
      <dgm:t>
        <a:bodyPr/>
        <a:lstStyle/>
        <a:p>
          <a:endParaRPr lang="zh-CN" altLang="en-US">
            <a:latin typeface="+mn-ea"/>
            <a:ea typeface="+mn-ea"/>
          </a:endParaRPr>
        </a:p>
      </dgm:t>
    </dgm:pt>
    <dgm:pt modelId="{75F2BCE0-D769-45FD-8A98-F6AB14415537}" type="sibTrans" cxnId="{7268C24F-3C21-44FF-9BF7-780F480D2F7B}">
      <dgm:prSet/>
      <dgm:spPr/>
      <dgm:t>
        <a:bodyPr/>
        <a:lstStyle/>
        <a:p>
          <a:endParaRPr lang="zh-CN" altLang="en-US">
            <a:latin typeface="+mn-ea"/>
            <a:ea typeface="+mn-ea"/>
          </a:endParaRPr>
        </a:p>
      </dgm:t>
    </dgm:pt>
    <dgm:pt modelId="{72460D9C-161E-43F5-9F41-9646E95EC94C}">
      <dgm:prSet>
        <dgm:style>
          <a:lnRef idx="0">
            <a:scrgbClr r="0" g="0" b="0"/>
          </a:lnRef>
          <a:fillRef idx="0">
            <a:scrgbClr r="0" g="0" b="0"/>
          </a:fillRef>
          <a:effectRef idx="0">
            <a:scrgbClr r="0" g="0" b="0"/>
          </a:effectRef>
          <a:fontRef idx="minor">
            <a:schemeClr val="dk1"/>
          </a:fontRef>
        </dgm:style>
      </dgm:prSet>
      <dgm:spPr>
        <a:noFill/>
        <a:ln w="9525" cap="flat" cmpd="sng" algn="ctr">
          <a:solidFill>
            <a:schemeClr val="dk1"/>
          </a:solidFill>
          <a:prstDash val="solid"/>
          <a:round/>
          <a:headEnd type="none" w="med" len="med"/>
          <a:tailEnd type="none" w="med" len="med"/>
        </a:ln>
      </dgm:spPr>
      <dgm:t>
        <a:bodyPr/>
        <a:lstStyle/>
        <a:p>
          <a:r>
            <a:rPr lang="en-US" altLang="zh-CN">
              <a:latin typeface="+mn-ea"/>
              <a:ea typeface="+mn-ea"/>
            </a:rPr>
            <a:t>*Head_MFD</a:t>
          </a:r>
          <a:r>
            <a:rPr lang="zh-CN" altLang="en-US">
              <a:latin typeface="+mn-ea"/>
              <a:ea typeface="+mn-ea"/>
            </a:rPr>
            <a:t>指向目录的指针</a:t>
          </a:r>
        </a:p>
      </dgm:t>
    </dgm:pt>
    <dgm:pt modelId="{981E9F0B-0E15-4FBB-8536-6570A9319774}" type="parTrans" cxnId="{A6AC5219-6C40-4217-8AF5-AF4F2B801A46}">
      <dgm:prSet/>
      <dgm:spPr/>
      <dgm:t>
        <a:bodyPr/>
        <a:lstStyle/>
        <a:p>
          <a:endParaRPr lang="zh-CN" altLang="en-US">
            <a:latin typeface="+mn-ea"/>
            <a:ea typeface="+mn-ea"/>
          </a:endParaRPr>
        </a:p>
      </dgm:t>
    </dgm:pt>
    <dgm:pt modelId="{7389458A-841C-464A-B96C-E541F8C94F9F}" type="sibTrans" cxnId="{A6AC5219-6C40-4217-8AF5-AF4F2B801A46}">
      <dgm:prSet/>
      <dgm:spPr/>
      <dgm:t>
        <a:bodyPr/>
        <a:lstStyle/>
        <a:p>
          <a:endParaRPr lang="zh-CN" altLang="en-US">
            <a:latin typeface="+mn-ea"/>
            <a:ea typeface="+mn-ea"/>
          </a:endParaRPr>
        </a:p>
      </dgm:t>
    </dgm:pt>
    <dgm:pt modelId="{A1F3B54A-B7D2-4A8E-A6E4-55EFC1910012}">
      <dgm:prSet>
        <dgm:style>
          <a:lnRef idx="0">
            <a:scrgbClr r="0" g="0" b="0"/>
          </a:lnRef>
          <a:fillRef idx="0">
            <a:scrgbClr r="0" g="0" b="0"/>
          </a:fillRef>
          <a:effectRef idx="0">
            <a:scrgbClr r="0" g="0" b="0"/>
          </a:effectRef>
          <a:fontRef idx="minor">
            <a:schemeClr val="dk1"/>
          </a:fontRef>
        </dgm:style>
      </dgm:prSet>
      <dgm:spPr>
        <a:noFill/>
        <a:ln w="9525" cap="flat" cmpd="sng" algn="ctr">
          <a:solidFill>
            <a:schemeClr val="dk1"/>
          </a:solidFill>
          <a:prstDash val="solid"/>
          <a:round/>
          <a:headEnd type="none" w="med" len="med"/>
          <a:tailEnd type="none" w="med" len="med"/>
        </a:ln>
      </dgm:spPr>
      <dgm:t>
        <a:bodyPr/>
        <a:lstStyle/>
        <a:p>
          <a:r>
            <a:rPr lang="en-US" altLang="zh-CN">
              <a:latin typeface="+mn-ea"/>
              <a:ea typeface="+mn-ea"/>
            </a:rPr>
            <a:t>main()</a:t>
          </a:r>
          <a:r>
            <a:rPr lang="zh-CN" altLang="en-US">
              <a:latin typeface="+mn-ea"/>
              <a:ea typeface="+mn-ea"/>
            </a:rPr>
            <a:t>：主函数</a:t>
          </a:r>
        </a:p>
      </dgm:t>
    </dgm:pt>
    <dgm:pt modelId="{DC21728C-1195-4F37-9CC6-70E6A6FC1DE8}" type="parTrans" cxnId="{66FD0CE2-ED8C-4E21-9181-213DC1A79560}">
      <dgm:prSet/>
      <dgm:spPr/>
      <dgm:t>
        <a:bodyPr/>
        <a:lstStyle/>
        <a:p>
          <a:endParaRPr lang="zh-CN" altLang="en-US">
            <a:latin typeface="+mn-ea"/>
            <a:ea typeface="+mn-ea"/>
          </a:endParaRPr>
        </a:p>
      </dgm:t>
    </dgm:pt>
    <dgm:pt modelId="{CDF8DC3D-FDE6-4489-86BC-9E06C298BFB7}" type="sibTrans" cxnId="{66FD0CE2-ED8C-4E21-9181-213DC1A79560}">
      <dgm:prSet/>
      <dgm:spPr/>
      <dgm:t>
        <a:bodyPr/>
        <a:lstStyle/>
        <a:p>
          <a:endParaRPr lang="zh-CN" altLang="en-US">
            <a:latin typeface="+mn-ea"/>
            <a:ea typeface="+mn-ea"/>
          </a:endParaRPr>
        </a:p>
      </dgm:t>
    </dgm:pt>
    <dgm:pt modelId="{6ABC7FB1-FEE4-4BC2-B220-63C8E5B39F42}" type="pres">
      <dgm:prSet presAssocID="{882F64E1-AAFF-434B-9D09-335FCA416CBE}" presName="diagram" presStyleCnt="0">
        <dgm:presLayoutVars>
          <dgm:chPref val="1"/>
          <dgm:dir/>
          <dgm:animOne val="branch"/>
          <dgm:animLvl val="lvl"/>
          <dgm:resizeHandles val="exact"/>
        </dgm:presLayoutVars>
      </dgm:prSet>
      <dgm:spPr/>
    </dgm:pt>
    <dgm:pt modelId="{DCB446B2-3C20-481A-95DE-DC7E42F11B11}" type="pres">
      <dgm:prSet presAssocID="{58F1D235-5EE4-469E-9C5C-8DEB313BB435}" presName="root1" presStyleCnt="0"/>
      <dgm:spPr/>
    </dgm:pt>
    <dgm:pt modelId="{C784C121-33DF-433E-9E23-8FF8A96FD740}" type="pres">
      <dgm:prSet presAssocID="{58F1D235-5EE4-469E-9C5C-8DEB313BB435}" presName="LevelOneTextNode" presStyleLbl="node0" presStyleIdx="0" presStyleCnt="1" custLinFactX="-25221" custLinFactY="-24452" custLinFactNeighborX="-100000" custLinFactNeighborY="-100000">
        <dgm:presLayoutVars>
          <dgm:chPref val="3"/>
        </dgm:presLayoutVars>
      </dgm:prSet>
      <dgm:spPr/>
    </dgm:pt>
    <dgm:pt modelId="{0A98EC2E-32D3-44E4-84B5-5D9ACEE5EE55}" type="pres">
      <dgm:prSet presAssocID="{58F1D235-5EE4-469E-9C5C-8DEB313BB435}" presName="level2hierChild" presStyleCnt="0"/>
      <dgm:spPr/>
    </dgm:pt>
    <dgm:pt modelId="{09FB87DF-FC56-4391-B156-B17A036460C7}" type="pres">
      <dgm:prSet presAssocID="{21BBCB2B-E491-426C-A425-95EAD7AF7F79}" presName="conn2-1" presStyleLbl="parChTrans1D2" presStyleIdx="0" presStyleCnt="2"/>
      <dgm:spPr/>
    </dgm:pt>
    <dgm:pt modelId="{3B25D602-9416-406B-ACB2-23CFAA72F35B}" type="pres">
      <dgm:prSet presAssocID="{21BBCB2B-E491-426C-A425-95EAD7AF7F79}" presName="connTx" presStyleLbl="parChTrans1D2" presStyleIdx="0" presStyleCnt="2"/>
      <dgm:spPr/>
    </dgm:pt>
    <dgm:pt modelId="{B2164F4A-7882-439C-B346-4C241365770E}" type="pres">
      <dgm:prSet presAssocID="{A539FFEB-5FB8-4FE8-A04B-8DE81B2AA2C2}" presName="root2" presStyleCnt="0"/>
      <dgm:spPr/>
    </dgm:pt>
    <dgm:pt modelId="{6DAA00AF-0D5D-4E99-8C97-FD43439B8B0E}" type="pres">
      <dgm:prSet presAssocID="{A539FFEB-5FB8-4FE8-A04B-8DE81B2AA2C2}" presName="LevelTwoTextNode" presStyleLbl="node2" presStyleIdx="0" presStyleCnt="2" custScaleX="148953" custLinFactX="-40981" custLinFactNeighborX="-100000" custLinFactNeighborY="83616">
        <dgm:presLayoutVars>
          <dgm:chPref val="3"/>
        </dgm:presLayoutVars>
      </dgm:prSet>
      <dgm:spPr/>
    </dgm:pt>
    <dgm:pt modelId="{4AFB2B7E-BE62-4D14-911B-EDB1EEA221FF}" type="pres">
      <dgm:prSet presAssocID="{A539FFEB-5FB8-4FE8-A04B-8DE81B2AA2C2}" presName="level3hierChild" presStyleCnt="0"/>
      <dgm:spPr/>
    </dgm:pt>
    <dgm:pt modelId="{EBD17EA8-D796-4B4F-831C-246875478378}" type="pres">
      <dgm:prSet presAssocID="{CBE7887D-6549-4B63-B2F7-1FFDFBE804D2}" presName="conn2-1" presStyleLbl="parChTrans1D3" presStyleIdx="0" presStyleCnt="13"/>
      <dgm:spPr/>
    </dgm:pt>
    <dgm:pt modelId="{DA8B2F87-34A1-4BA1-9322-123C57B3B0A3}" type="pres">
      <dgm:prSet presAssocID="{CBE7887D-6549-4B63-B2F7-1FFDFBE804D2}" presName="connTx" presStyleLbl="parChTrans1D3" presStyleIdx="0" presStyleCnt="13"/>
      <dgm:spPr/>
    </dgm:pt>
    <dgm:pt modelId="{5E3E9370-81FA-4F3F-8D38-7E83CB2B450F}" type="pres">
      <dgm:prSet presAssocID="{43C88DB8-193F-4BE2-B56C-650EC6CAE4B6}" presName="root2" presStyleCnt="0"/>
      <dgm:spPr/>
    </dgm:pt>
    <dgm:pt modelId="{EA6A09EC-D600-41E0-87B7-C61844751CF9}" type="pres">
      <dgm:prSet presAssocID="{43C88DB8-193F-4BE2-B56C-650EC6CAE4B6}" presName="LevelTwoTextNode" presStyleLbl="node3" presStyleIdx="0" presStyleCnt="13" custScaleX="302255">
        <dgm:presLayoutVars>
          <dgm:chPref val="3"/>
        </dgm:presLayoutVars>
      </dgm:prSet>
      <dgm:spPr/>
    </dgm:pt>
    <dgm:pt modelId="{7B6EA1F6-5796-433B-889B-5BB28388F8D4}" type="pres">
      <dgm:prSet presAssocID="{43C88DB8-193F-4BE2-B56C-650EC6CAE4B6}" presName="level3hierChild" presStyleCnt="0"/>
      <dgm:spPr/>
    </dgm:pt>
    <dgm:pt modelId="{475B502B-EFF1-4013-B15F-4B9088AED662}" type="pres">
      <dgm:prSet presAssocID="{FAC04A94-9682-4E27-B517-D48BF889BF1F}" presName="conn2-1" presStyleLbl="parChTrans1D3" presStyleIdx="1" presStyleCnt="13"/>
      <dgm:spPr/>
    </dgm:pt>
    <dgm:pt modelId="{13731A08-73B0-484A-BC3F-59F488FB333D}" type="pres">
      <dgm:prSet presAssocID="{FAC04A94-9682-4E27-B517-D48BF889BF1F}" presName="connTx" presStyleLbl="parChTrans1D3" presStyleIdx="1" presStyleCnt="13"/>
      <dgm:spPr/>
    </dgm:pt>
    <dgm:pt modelId="{0D0882CA-989A-45B3-A36B-4676EE408FDC}" type="pres">
      <dgm:prSet presAssocID="{FE72F862-C09F-40E6-AA19-1FF3E4626510}" presName="root2" presStyleCnt="0"/>
      <dgm:spPr/>
    </dgm:pt>
    <dgm:pt modelId="{378B3156-8F95-475B-87E8-320E3F6D0305}" type="pres">
      <dgm:prSet presAssocID="{FE72F862-C09F-40E6-AA19-1FF3E4626510}" presName="LevelTwoTextNode" presStyleLbl="node3" presStyleIdx="1" presStyleCnt="13" custScaleX="302274">
        <dgm:presLayoutVars>
          <dgm:chPref val="3"/>
        </dgm:presLayoutVars>
      </dgm:prSet>
      <dgm:spPr/>
    </dgm:pt>
    <dgm:pt modelId="{5EE31738-38CD-4205-9890-177A99B4E75A}" type="pres">
      <dgm:prSet presAssocID="{FE72F862-C09F-40E6-AA19-1FF3E4626510}" presName="level3hierChild" presStyleCnt="0"/>
      <dgm:spPr/>
    </dgm:pt>
    <dgm:pt modelId="{5F70AF90-9578-4035-A3C0-DBEB507E5412}" type="pres">
      <dgm:prSet presAssocID="{0F02C47C-7BBC-4DB5-B2A3-C7BB38B84FF4}" presName="conn2-1" presStyleLbl="parChTrans1D3" presStyleIdx="2" presStyleCnt="13"/>
      <dgm:spPr/>
    </dgm:pt>
    <dgm:pt modelId="{63606265-6426-4F3A-A72D-E6A1CC051090}" type="pres">
      <dgm:prSet presAssocID="{0F02C47C-7BBC-4DB5-B2A3-C7BB38B84FF4}" presName="connTx" presStyleLbl="parChTrans1D3" presStyleIdx="2" presStyleCnt="13"/>
      <dgm:spPr/>
    </dgm:pt>
    <dgm:pt modelId="{91FC0F28-E38C-4366-A375-937588457D9A}" type="pres">
      <dgm:prSet presAssocID="{718334FB-337C-4780-85FC-5AB7713CF515}" presName="root2" presStyleCnt="0"/>
      <dgm:spPr/>
    </dgm:pt>
    <dgm:pt modelId="{F2F8B2BD-6A89-47C1-BE47-47F3CE26F383}" type="pres">
      <dgm:prSet presAssocID="{718334FB-337C-4780-85FC-5AB7713CF515}" presName="LevelTwoTextNode" presStyleLbl="node3" presStyleIdx="2" presStyleCnt="13" custScaleX="302274">
        <dgm:presLayoutVars>
          <dgm:chPref val="3"/>
        </dgm:presLayoutVars>
      </dgm:prSet>
      <dgm:spPr/>
    </dgm:pt>
    <dgm:pt modelId="{28823367-CC84-4864-86F9-3DBEAB2FD655}" type="pres">
      <dgm:prSet presAssocID="{718334FB-337C-4780-85FC-5AB7713CF515}" presName="level3hierChild" presStyleCnt="0"/>
      <dgm:spPr/>
    </dgm:pt>
    <dgm:pt modelId="{4F51E48E-CD55-43D7-90E6-17246830317C}" type="pres">
      <dgm:prSet presAssocID="{7549F0A3-8E06-406D-B584-4821010F7459}" presName="conn2-1" presStyleLbl="parChTrans1D3" presStyleIdx="3" presStyleCnt="13"/>
      <dgm:spPr/>
    </dgm:pt>
    <dgm:pt modelId="{A759C5F5-2CAD-418F-BFF7-8196D3484674}" type="pres">
      <dgm:prSet presAssocID="{7549F0A3-8E06-406D-B584-4821010F7459}" presName="connTx" presStyleLbl="parChTrans1D3" presStyleIdx="3" presStyleCnt="13"/>
      <dgm:spPr/>
    </dgm:pt>
    <dgm:pt modelId="{47B62A9B-47BB-4DB0-A817-B612E1E62248}" type="pres">
      <dgm:prSet presAssocID="{965B967F-CBB5-40CD-A08A-FC05949707FF}" presName="root2" presStyleCnt="0"/>
      <dgm:spPr/>
    </dgm:pt>
    <dgm:pt modelId="{B5C8A203-77FC-4DD1-9FEE-B9409EE7B939}" type="pres">
      <dgm:prSet presAssocID="{965B967F-CBB5-40CD-A08A-FC05949707FF}" presName="LevelTwoTextNode" presStyleLbl="node3" presStyleIdx="3" presStyleCnt="13" custScaleX="302274">
        <dgm:presLayoutVars>
          <dgm:chPref val="3"/>
        </dgm:presLayoutVars>
      </dgm:prSet>
      <dgm:spPr/>
    </dgm:pt>
    <dgm:pt modelId="{1F43E0B9-DF1F-4307-B4B5-5EE77EA2D79F}" type="pres">
      <dgm:prSet presAssocID="{965B967F-CBB5-40CD-A08A-FC05949707FF}" presName="level3hierChild" presStyleCnt="0"/>
      <dgm:spPr/>
    </dgm:pt>
    <dgm:pt modelId="{D12C2B5D-6AC1-40D5-803C-403C427346D3}" type="pres">
      <dgm:prSet presAssocID="{DE261DDE-6218-4380-A6E9-0A29079E92C6}" presName="conn2-1" presStyleLbl="parChTrans1D3" presStyleIdx="4" presStyleCnt="13"/>
      <dgm:spPr/>
    </dgm:pt>
    <dgm:pt modelId="{F34966E6-9AAB-4AE3-894B-45E69AE037AE}" type="pres">
      <dgm:prSet presAssocID="{DE261DDE-6218-4380-A6E9-0A29079E92C6}" presName="connTx" presStyleLbl="parChTrans1D3" presStyleIdx="4" presStyleCnt="13"/>
      <dgm:spPr/>
    </dgm:pt>
    <dgm:pt modelId="{F6D99618-03A1-4CC3-90BA-493539E0D963}" type="pres">
      <dgm:prSet presAssocID="{DC276099-A7FC-4751-88CE-EAB942ADF871}" presName="root2" presStyleCnt="0"/>
      <dgm:spPr/>
    </dgm:pt>
    <dgm:pt modelId="{891FDE0E-829B-41C1-9884-4970A0C66A11}" type="pres">
      <dgm:prSet presAssocID="{DC276099-A7FC-4751-88CE-EAB942ADF871}" presName="LevelTwoTextNode" presStyleLbl="node3" presStyleIdx="4" presStyleCnt="13" custScaleX="302274">
        <dgm:presLayoutVars>
          <dgm:chPref val="3"/>
        </dgm:presLayoutVars>
      </dgm:prSet>
      <dgm:spPr/>
    </dgm:pt>
    <dgm:pt modelId="{EFA6DB0F-0CB7-465C-9B5D-0CB5AAB4D116}" type="pres">
      <dgm:prSet presAssocID="{DC276099-A7FC-4751-88CE-EAB942ADF871}" presName="level3hierChild" presStyleCnt="0"/>
      <dgm:spPr/>
    </dgm:pt>
    <dgm:pt modelId="{161591F8-687C-403E-BF7B-80D1F8F918F9}" type="pres">
      <dgm:prSet presAssocID="{D5AADE60-4A5E-45E4-8C35-42655F14794B}" presName="conn2-1" presStyleLbl="parChTrans1D3" presStyleIdx="5" presStyleCnt="13"/>
      <dgm:spPr/>
    </dgm:pt>
    <dgm:pt modelId="{2961994E-949A-4827-8A57-834C1C420E9F}" type="pres">
      <dgm:prSet presAssocID="{D5AADE60-4A5E-45E4-8C35-42655F14794B}" presName="connTx" presStyleLbl="parChTrans1D3" presStyleIdx="5" presStyleCnt="13"/>
      <dgm:spPr/>
    </dgm:pt>
    <dgm:pt modelId="{CD0E1B57-B81C-4A23-B1C0-B47A345A81CD}" type="pres">
      <dgm:prSet presAssocID="{3E0B4734-8B08-4C8B-9F01-5B7F216BF6B8}" presName="root2" presStyleCnt="0"/>
      <dgm:spPr/>
    </dgm:pt>
    <dgm:pt modelId="{EE110822-4B4A-4EFB-BB7E-AB83B66FBEE9}" type="pres">
      <dgm:prSet presAssocID="{3E0B4734-8B08-4C8B-9F01-5B7F216BF6B8}" presName="LevelTwoTextNode" presStyleLbl="node3" presStyleIdx="5" presStyleCnt="13" custScaleX="302274">
        <dgm:presLayoutVars>
          <dgm:chPref val="3"/>
        </dgm:presLayoutVars>
      </dgm:prSet>
      <dgm:spPr/>
    </dgm:pt>
    <dgm:pt modelId="{91CB73BC-EFA0-48EC-ADA5-95A2BEC84CDC}" type="pres">
      <dgm:prSet presAssocID="{3E0B4734-8B08-4C8B-9F01-5B7F216BF6B8}" presName="level3hierChild" presStyleCnt="0"/>
      <dgm:spPr/>
    </dgm:pt>
    <dgm:pt modelId="{04121E99-C78C-4F42-858C-DCBD9713ED91}" type="pres">
      <dgm:prSet presAssocID="{FAAACBE1-2AC9-4AD0-B6A8-E8FEE185A8C3}" presName="conn2-1" presStyleLbl="parChTrans1D3" presStyleIdx="6" presStyleCnt="13"/>
      <dgm:spPr/>
    </dgm:pt>
    <dgm:pt modelId="{BE62D23F-4280-49D2-8DDE-31552AFBAAC7}" type="pres">
      <dgm:prSet presAssocID="{FAAACBE1-2AC9-4AD0-B6A8-E8FEE185A8C3}" presName="connTx" presStyleLbl="parChTrans1D3" presStyleIdx="6" presStyleCnt="13"/>
      <dgm:spPr/>
    </dgm:pt>
    <dgm:pt modelId="{3A91CBCF-BD71-4AAF-9554-E1E3479B1223}" type="pres">
      <dgm:prSet presAssocID="{3668CCB7-61B6-4A8D-8330-643AEC3A5BE5}" presName="root2" presStyleCnt="0"/>
      <dgm:spPr/>
    </dgm:pt>
    <dgm:pt modelId="{9B7251C2-C03C-4352-B214-B1E3EC20014A}" type="pres">
      <dgm:prSet presAssocID="{3668CCB7-61B6-4A8D-8330-643AEC3A5BE5}" presName="LevelTwoTextNode" presStyleLbl="node3" presStyleIdx="6" presStyleCnt="13" custScaleX="302274">
        <dgm:presLayoutVars>
          <dgm:chPref val="3"/>
        </dgm:presLayoutVars>
      </dgm:prSet>
      <dgm:spPr/>
    </dgm:pt>
    <dgm:pt modelId="{61F79599-E7A8-488D-BEFA-41923F7E5C11}" type="pres">
      <dgm:prSet presAssocID="{3668CCB7-61B6-4A8D-8330-643AEC3A5BE5}" presName="level3hierChild" presStyleCnt="0"/>
      <dgm:spPr/>
    </dgm:pt>
    <dgm:pt modelId="{6E2511B3-2866-4F62-968C-23F99925202B}" type="pres">
      <dgm:prSet presAssocID="{2D4CB45C-8D3F-4D4B-8E84-75F45C18D8C8}" presName="conn2-1" presStyleLbl="parChTrans1D3" presStyleIdx="7" presStyleCnt="13"/>
      <dgm:spPr/>
    </dgm:pt>
    <dgm:pt modelId="{AD634DEB-1589-4DA7-9432-C93985FB5465}" type="pres">
      <dgm:prSet presAssocID="{2D4CB45C-8D3F-4D4B-8E84-75F45C18D8C8}" presName="connTx" presStyleLbl="parChTrans1D3" presStyleIdx="7" presStyleCnt="13"/>
      <dgm:spPr/>
    </dgm:pt>
    <dgm:pt modelId="{06615620-8914-4AE8-A05B-9163D5A62DC5}" type="pres">
      <dgm:prSet presAssocID="{802B0588-5487-4FCA-8D2D-E1378C6934DC}" presName="root2" presStyleCnt="0"/>
      <dgm:spPr/>
    </dgm:pt>
    <dgm:pt modelId="{2979F1E9-1C75-44FA-A3B1-2C7BF62B2A74}" type="pres">
      <dgm:prSet presAssocID="{802B0588-5487-4FCA-8D2D-E1378C6934DC}" presName="LevelTwoTextNode" presStyleLbl="node3" presStyleIdx="7" presStyleCnt="13" custScaleX="302274">
        <dgm:presLayoutVars>
          <dgm:chPref val="3"/>
        </dgm:presLayoutVars>
      </dgm:prSet>
      <dgm:spPr/>
    </dgm:pt>
    <dgm:pt modelId="{9FA2CC86-F4A8-43CD-9B7D-A9380CFE2DC5}" type="pres">
      <dgm:prSet presAssocID="{802B0588-5487-4FCA-8D2D-E1378C6934DC}" presName="level3hierChild" presStyleCnt="0"/>
      <dgm:spPr/>
    </dgm:pt>
    <dgm:pt modelId="{BBA06F21-CE47-434C-8B52-202CAC9AA68C}" type="pres">
      <dgm:prSet presAssocID="{616D27C5-D591-4EA4-969E-FE7FAB9900C2}" presName="conn2-1" presStyleLbl="parChTrans1D3" presStyleIdx="8" presStyleCnt="13"/>
      <dgm:spPr/>
    </dgm:pt>
    <dgm:pt modelId="{28A09AD3-B36A-4243-979D-F628A609194B}" type="pres">
      <dgm:prSet presAssocID="{616D27C5-D591-4EA4-969E-FE7FAB9900C2}" presName="connTx" presStyleLbl="parChTrans1D3" presStyleIdx="8" presStyleCnt="13"/>
      <dgm:spPr/>
    </dgm:pt>
    <dgm:pt modelId="{7EE3D1F6-DBE8-4C5E-B485-A1F14F33E253}" type="pres">
      <dgm:prSet presAssocID="{6D2DDA88-FE9E-4673-8D6E-6ADB825A6B33}" presName="root2" presStyleCnt="0"/>
      <dgm:spPr/>
    </dgm:pt>
    <dgm:pt modelId="{37B9D8DF-FB65-4400-9182-F70D8A9E2F51}" type="pres">
      <dgm:prSet presAssocID="{6D2DDA88-FE9E-4673-8D6E-6ADB825A6B33}" presName="LevelTwoTextNode" presStyleLbl="node3" presStyleIdx="8" presStyleCnt="13" custScaleX="302274">
        <dgm:presLayoutVars>
          <dgm:chPref val="3"/>
        </dgm:presLayoutVars>
      </dgm:prSet>
      <dgm:spPr/>
    </dgm:pt>
    <dgm:pt modelId="{49D15C75-CCD6-4E9E-B165-9FE46FBC0828}" type="pres">
      <dgm:prSet presAssocID="{6D2DDA88-FE9E-4673-8D6E-6ADB825A6B33}" presName="level3hierChild" presStyleCnt="0"/>
      <dgm:spPr/>
    </dgm:pt>
    <dgm:pt modelId="{107BDED9-D938-4CB5-BDA8-351089ECEEF4}" type="pres">
      <dgm:prSet presAssocID="{DC21728C-1195-4F37-9CC6-70E6A6FC1DE8}" presName="conn2-1" presStyleLbl="parChTrans1D3" presStyleIdx="9" presStyleCnt="13"/>
      <dgm:spPr/>
    </dgm:pt>
    <dgm:pt modelId="{E6DADB3F-F273-49CD-9C47-CBBF9923F835}" type="pres">
      <dgm:prSet presAssocID="{DC21728C-1195-4F37-9CC6-70E6A6FC1DE8}" presName="connTx" presStyleLbl="parChTrans1D3" presStyleIdx="9" presStyleCnt="13"/>
      <dgm:spPr/>
    </dgm:pt>
    <dgm:pt modelId="{234069A5-5157-47AC-9E07-E12E1A729E64}" type="pres">
      <dgm:prSet presAssocID="{A1F3B54A-B7D2-4A8E-A6E4-55EFC1910012}" presName="root2" presStyleCnt="0"/>
      <dgm:spPr/>
    </dgm:pt>
    <dgm:pt modelId="{1C56FA89-2917-4E81-BF96-A0E297DE2131}" type="pres">
      <dgm:prSet presAssocID="{A1F3B54A-B7D2-4A8E-A6E4-55EFC1910012}" presName="LevelTwoTextNode" presStyleLbl="node3" presStyleIdx="9" presStyleCnt="13" custScaleX="302209" custLinFactNeighborX="967" custLinFactNeighborY="-2872">
        <dgm:presLayoutVars>
          <dgm:chPref val="3"/>
        </dgm:presLayoutVars>
      </dgm:prSet>
      <dgm:spPr/>
    </dgm:pt>
    <dgm:pt modelId="{2A7DF2FA-19CD-4297-8A74-5C4C541F0DD6}" type="pres">
      <dgm:prSet presAssocID="{A1F3B54A-B7D2-4A8E-A6E4-55EFC1910012}" presName="level3hierChild" presStyleCnt="0"/>
      <dgm:spPr/>
    </dgm:pt>
    <dgm:pt modelId="{22AFA176-9120-4CE5-AFFF-DF2E12509BD6}" type="pres">
      <dgm:prSet presAssocID="{BF658497-08F9-4828-AFEA-8AB9EBA64897}" presName="conn2-1" presStyleLbl="parChTrans1D2" presStyleIdx="1" presStyleCnt="2"/>
      <dgm:spPr/>
    </dgm:pt>
    <dgm:pt modelId="{65F83F3E-5AC3-4ECD-A813-C9C4F36C919A}" type="pres">
      <dgm:prSet presAssocID="{BF658497-08F9-4828-AFEA-8AB9EBA64897}" presName="connTx" presStyleLbl="parChTrans1D2" presStyleIdx="1" presStyleCnt="2"/>
      <dgm:spPr/>
    </dgm:pt>
    <dgm:pt modelId="{A119D7CE-6516-461B-89D1-31D61A6E48C5}" type="pres">
      <dgm:prSet presAssocID="{903DFDE0-5FFF-4C1F-9A85-47434FA46313}" presName="root2" presStyleCnt="0"/>
      <dgm:spPr/>
    </dgm:pt>
    <dgm:pt modelId="{90357DC8-D4DE-4C88-BD01-49D19E56E95F}" type="pres">
      <dgm:prSet presAssocID="{903DFDE0-5FFF-4C1F-9A85-47434FA46313}" presName="LevelTwoTextNode" presStyleLbl="node2" presStyleIdx="1" presStyleCnt="2" custScaleX="148226" custLinFactX="-40982" custLinFactY="-155856" custLinFactNeighborX="-100000" custLinFactNeighborY="-200000">
        <dgm:presLayoutVars>
          <dgm:chPref val="3"/>
        </dgm:presLayoutVars>
      </dgm:prSet>
      <dgm:spPr/>
    </dgm:pt>
    <dgm:pt modelId="{5B28D770-7935-4A6F-91C6-F194EFEFEE7D}" type="pres">
      <dgm:prSet presAssocID="{903DFDE0-5FFF-4C1F-9A85-47434FA46313}" presName="level3hierChild" presStyleCnt="0"/>
      <dgm:spPr/>
    </dgm:pt>
    <dgm:pt modelId="{8CB6D881-4DF5-450B-B347-CE58502F1F22}" type="pres">
      <dgm:prSet presAssocID="{8A5F1E18-6903-4107-B29B-614FB285CA28}" presName="conn2-1" presStyleLbl="parChTrans1D3" presStyleIdx="10" presStyleCnt="13"/>
      <dgm:spPr/>
    </dgm:pt>
    <dgm:pt modelId="{29053C5B-D44C-4525-AD74-B7BDB57BC1AC}" type="pres">
      <dgm:prSet presAssocID="{8A5F1E18-6903-4107-B29B-614FB285CA28}" presName="connTx" presStyleLbl="parChTrans1D3" presStyleIdx="10" presStyleCnt="13"/>
      <dgm:spPr/>
    </dgm:pt>
    <dgm:pt modelId="{69BCBCFB-5591-4D60-9B42-6427C653CAD4}" type="pres">
      <dgm:prSet presAssocID="{3119D134-F3D7-4D95-828C-C83F3FDCF09B}" presName="root2" presStyleCnt="0"/>
      <dgm:spPr/>
    </dgm:pt>
    <dgm:pt modelId="{563FCD6D-436B-4D1E-8C38-E6B9EC3D1FE4}" type="pres">
      <dgm:prSet presAssocID="{3119D134-F3D7-4D95-828C-C83F3FDCF09B}" presName="LevelTwoTextNode" presStyleLbl="node3" presStyleIdx="10" presStyleCnt="13" custScaleX="302274">
        <dgm:presLayoutVars>
          <dgm:chPref val="3"/>
        </dgm:presLayoutVars>
      </dgm:prSet>
      <dgm:spPr/>
    </dgm:pt>
    <dgm:pt modelId="{B81571BB-0CBB-4D2C-B535-61BA4CAB6268}" type="pres">
      <dgm:prSet presAssocID="{3119D134-F3D7-4D95-828C-C83F3FDCF09B}" presName="level3hierChild" presStyleCnt="0"/>
      <dgm:spPr/>
    </dgm:pt>
    <dgm:pt modelId="{09E984CA-C99C-4DBA-9B0C-1779D5B234D4}" type="pres">
      <dgm:prSet presAssocID="{79DD223E-030F-4462-8798-AEF36F92CDF1}" presName="conn2-1" presStyleLbl="parChTrans1D3" presStyleIdx="11" presStyleCnt="13"/>
      <dgm:spPr/>
    </dgm:pt>
    <dgm:pt modelId="{70CCCA78-8F92-4B36-88AB-22FFD4E8A8C2}" type="pres">
      <dgm:prSet presAssocID="{79DD223E-030F-4462-8798-AEF36F92CDF1}" presName="connTx" presStyleLbl="parChTrans1D3" presStyleIdx="11" presStyleCnt="13"/>
      <dgm:spPr/>
    </dgm:pt>
    <dgm:pt modelId="{234CE000-913B-42E2-8166-46E8AEC9D055}" type="pres">
      <dgm:prSet presAssocID="{6704BDE9-4B8F-4454-8366-FF7F00F34C7F}" presName="root2" presStyleCnt="0"/>
      <dgm:spPr/>
    </dgm:pt>
    <dgm:pt modelId="{B37F1400-D5C0-45F4-99EB-D70B404EF583}" type="pres">
      <dgm:prSet presAssocID="{6704BDE9-4B8F-4454-8366-FF7F00F34C7F}" presName="LevelTwoTextNode" presStyleLbl="node3" presStyleIdx="11" presStyleCnt="13" custScaleX="302274">
        <dgm:presLayoutVars>
          <dgm:chPref val="3"/>
        </dgm:presLayoutVars>
      </dgm:prSet>
      <dgm:spPr/>
    </dgm:pt>
    <dgm:pt modelId="{52406C8A-5459-41C7-8AC6-F06819D72480}" type="pres">
      <dgm:prSet presAssocID="{6704BDE9-4B8F-4454-8366-FF7F00F34C7F}" presName="level3hierChild" presStyleCnt="0"/>
      <dgm:spPr/>
    </dgm:pt>
    <dgm:pt modelId="{41AD079E-B390-4751-996F-78D84E4E6B5D}" type="pres">
      <dgm:prSet presAssocID="{981E9F0B-0E15-4FBB-8536-6570A9319774}" presName="conn2-1" presStyleLbl="parChTrans1D3" presStyleIdx="12" presStyleCnt="13"/>
      <dgm:spPr/>
    </dgm:pt>
    <dgm:pt modelId="{2942B027-C901-4E6A-8D25-B0D700ED9130}" type="pres">
      <dgm:prSet presAssocID="{981E9F0B-0E15-4FBB-8536-6570A9319774}" presName="connTx" presStyleLbl="parChTrans1D3" presStyleIdx="12" presStyleCnt="13"/>
      <dgm:spPr/>
    </dgm:pt>
    <dgm:pt modelId="{C1CC4F40-D45F-409D-9D5D-472C15931BD1}" type="pres">
      <dgm:prSet presAssocID="{72460D9C-161E-43F5-9F41-9646E95EC94C}" presName="root2" presStyleCnt="0"/>
      <dgm:spPr/>
    </dgm:pt>
    <dgm:pt modelId="{BD904D09-F8BF-4622-8473-C34565F8F2FB}" type="pres">
      <dgm:prSet presAssocID="{72460D9C-161E-43F5-9F41-9646E95EC94C}" presName="LevelTwoTextNode" presStyleLbl="node3" presStyleIdx="12" presStyleCnt="13" custScaleX="302274">
        <dgm:presLayoutVars>
          <dgm:chPref val="3"/>
        </dgm:presLayoutVars>
      </dgm:prSet>
      <dgm:spPr/>
    </dgm:pt>
    <dgm:pt modelId="{02D77671-DEFF-4F25-8F47-583D37211A09}" type="pres">
      <dgm:prSet presAssocID="{72460D9C-161E-43F5-9F41-9646E95EC94C}" presName="level3hierChild" presStyleCnt="0"/>
      <dgm:spPr/>
    </dgm:pt>
  </dgm:ptLst>
  <dgm:cxnLst>
    <dgm:cxn modelId="{784FDB02-8AD9-4C70-BEF3-16623F5153E8}" type="presOf" srcId="{FAC04A94-9682-4E27-B517-D48BF889BF1F}" destId="{475B502B-EFF1-4013-B15F-4B9088AED662}" srcOrd="0" destOrd="0" presId="urn:microsoft.com/office/officeart/2005/8/layout/hierarchy2"/>
    <dgm:cxn modelId="{0C8EFA06-9660-4031-B8BF-58D0294C7370}" type="presOf" srcId="{FAAACBE1-2AC9-4AD0-B6A8-E8FEE185A8C3}" destId="{04121E99-C78C-4F42-858C-DCBD9713ED91}" srcOrd="0" destOrd="0" presId="urn:microsoft.com/office/officeart/2005/8/layout/hierarchy2"/>
    <dgm:cxn modelId="{3A7E640D-4DE6-4825-A147-905ABE122C99}" type="presOf" srcId="{7549F0A3-8E06-406D-B584-4821010F7459}" destId="{A759C5F5-2CAD-418F-BFF7-8196D3484674}" srcOrd="1" destOrd="0" presId="urn:microsoft.com/office/officeart/2005/8/layout/hierarchy2"/>
    <dgm:cxn modelId="{E62BD60E-2B7D-4564-BA39-7503BB4E039E}" type="presOf" srcId="{2D4CB45C-8D3F-4D4B-8E84-75F45C18D8C8}" destId="{6E2511B3-2866-4F62-968C-23F99925202B}" srcOrd="0" destOrd="0" presId="urn:microsoft.com/office/officeart/2005/8/layout/hierarchy2"/>
    <dgm:cxn modelId="{14C58912-03B1-4624-9B75-821CF3F05B6B}" type="presOf" srcId="{DC21728C-1195-4F37-9CC6-70E6A6FC1DE8}" destId="{107BDED9-D938-4CB5-BDA8-351089ECEEF4}" srcOrd="0" destOrd="0" presId="urn:microsoft.com/office/officeart/2005/8/layout/hierarchy2"/>
    <dgm:cxn modelId="{A6AC5219-6C40-4217-8AF5-AF4F2B801A46}" srcId="{903DFDE0-5FFF-4C1F-9A85-47434FA46313}" destId="{72460D9C-161E-43F5-9F41-9646E95EC94C}" srcOrd="2" destOrd="0" parTransId="{981E9F0B-0E15-4FBB-8536-6570A9319774}" sibTransId="{7389458A-841C-464A-B96C-E541F8C94F9F}"/>
    <dgm:cxn modelId="{6DEAC82C-09E3-4605-9818-B4D7831CAFC4}" type="presOf" srcId="{FAC04A94-9682-4E27-B517-D48BF889BF1F}" destId="{13731A08-73B0-484A-BC3F-59F488FB333D}" srcOrd="1" destOrd="0" presId="urn:microsoft.com/office/officeart/2005/8/layout/hierarchy2"/>
    <dgm:cxn modelId="{815D5C2D-81F7-47DD-B886-E800D1488E1C}" type="presOf" srcId="{D5AADE60-4A5E-45E4-8C35-42655F14794B}" destId="{161591F8-687C-403E-BF7B-80D1F8F918F9}" srcOrd="0" destOrd="0" presId="urn:microsoft.com/office/officeart/2005/8/layout/hierarchy2"/>
    <dgm:cxn modelId="{D19C5A2F-5F19-4AE8-8B2E-BD7B70729FCD}" type="presOf" srcId="{D5AADE60-4A5E-45E4-8C35-42655F14794B}" destId="{2961994E-949A-4827-8A57-834C1C420E9F}" srcOrd="1" destOrd="0" presId="urn:microsoft.com/office/officeart/2005/8/layout/hierarchy2"/>
    <dgm:cxn modelId="{B2D21640-7144-4E6D-BBE9-2C7972506C29}" type="presOf" srcId="{802B0588-5487-4FCA-8D2D-E1378C6934DC}" destId="{2979F1E9-1C75-44FA-A3B1-2C7BF62B2A74}" srcOrd="0" destOrd="0" presId="urn:microsoft.com/office/officeart/2005/8/layout/hierarchy2"/>
    <dgm:cxn modelId="{5874EA5B-A15C-4576-B53E-624388BC31D1}" type="presOf" srcId="{8A5F1E18-6903-4107-B29B-614FB285CA28}" destId="{29053C5B-D44C-4525-AD74-B7BDB57BC1AC}" srcOrd="1" destOrd="0" presId="urn:microsoft.com/office/officeart/2005/8/layout/hierarchy2"/>
    <dgm:cxn modelId="{3BC1E85C-12F1-442C-B923-E5F98304170E}" type="presOf" srcId="{882F64E1-AAFF-434B-9D09-335FCA416CBE}" destId="{6ABC7FB1-FEE4-4BC2-B220-63C8E5B39F42}" srcOrd="0" destOrd="0" presId="urn:microsoft.com/office/officeart/2005/8/layout/hierarchy2"/>
    <dgm:cxn modelId="{2D3BEE62-A1F8-47C0-A97F-0F86C683CAE7}" srcId="{A539FFEB-5FB8-4FE8-A04B-8DE81B2AA2C2}" destId="{43C88DB8-193F-4BE2-B56C-650EC6CAE4B6}" srcOrd="0" destOrd="0" parTransId="{CBE7887D-6549-4B63-B2F7-1FFDFBE804D2}" sibTransId="{23B5B241-9D48-4D2E-8125-922B3FB6B8F5}"/>
    <dgm:cxn modelId="{D5CDFF42-0F9C-4152-91FB-E2DB07623AA8}" type="presOf" srcId="{43C88DB8-193F-4BE2-B56C-650EC6CAE4B6}" destId="{EA6A09EC-D600-41E0-87B7-C61844751CF9}" srcOrd="0" destOrd="0" presId="urn:microsoft.com/office/officeart/2005/8/layout/hierarchy2"/>
    <dgm:cxn modelId="{EB7E5143-F5BE-4DB1-A213-9E5C7D4EC8BE}" type="presOf" srcId="{CBE7887D-6549-4B63-B2F7-1FFDFBE804D2}" destId="{DA8B2F87-34A1-4BA1-9322-123C57B3B0A3}" srcOrd="1" destOrd="0" presId="urn:microsoft.com/office/officeart/2005/8/layout/hierarchy2"/>
    <dgm:cxn modelId="{CD848D43-2DEE-4A03-8863-CED7E108C644}" type="presOf" srcId="{CBE7887D-6549-4B63-B2F7-1FFDFBE804D2}" destId="{EBD17EA8-D796-4B4F-831C-246875478378}" srcOrd="0" destOrd="0" presId="urn:microsoft.com/office/officeart/2005/8/layout/hierarchy2"/>
    <dgm:cxn modelId="{C6402A4E-976F-4BAF-A488-5219AF73141B}" srcId="{A539FFEB-5FB8-4FE8-A04B-8DE81B2AA2C2}" destId="{FE72F862-C09F-40E6-AA19-1FF3E4626510}" srcOrd="1" destOrd="0" parTransId="{FAC04A94-9682-4E27-B517-D48BF889BF1F}" sibTransId="{7E06B2A8-9C66-4BD5-A082-9D49B050672D}"/>
    <dgm:cxn modelId="{5C454F4F-A972-42F0-8282-EB2A68A01D84}" type="presOf" srcId="{79DD223E-030F-4462-8798-AEF36F92CDF1}" destId="{70CCCA78-8F92-4B36-88AB-22FFD4E8A8C2}" srcOrd="1" destOrd="0" presId="urn:microsoft.com/office/officeart/2005/8/layout/hierarchy2"/>
    <dgm:cxn modelId="{7268C24F-3C21-44FF-9BF7-780F480D2F7B}" srcId="{903DFDE0-5FFF-4C1F-9A85-47434FA46313}" destId="{6704BDE9-4B8F-4454-8366-FF7F00F34C7F}" srcOrd="1" destOrd="0" parTransId="{79DD223E-030F-4462-8798-AEF36F92CDF1}" sibTransId="{75F2BCE0-D769-45FD-8A98-F6AB14415537}"/>
    <dgm:cxn modelId="{72100F51-07DA-4C11-A046-6FC7326D1337}" type="presOf" srcId="{DE261DDE-6218-4380-A6E9-0A29079E92C6}" destId="{D12C2B5D-6AC1-40D5-803C-403C427346D3}" srcOrd="0" destOrd="0" presId="urn:microsoft.com/office/officeart/2005/8/layout/hierarchy2"/>
    <dgm:cxn modelId="{844F9A53-681A-4041-BD8D-4CE55341C1A1}" type="presOf" srcId="{58F1D235-5EE4-469E-9C5C-8DEB313BB435}" destId="{C784C121-33DF-433E-9E23-8FF8A96FD740}" srcOrd="0" destOrd="0" presId="urn:microsoft.com/office/officeart/2005/8/layout/hierarchy2"/>
    <dgm:cxn modelId="{466A6B74-419B-402B-BAC2-E3479577C41B}" type="presOf" srcId="{DC276099-A7FC-4751-88CE-EAB942ADF871}" destId="{891FDE0E-829B-41C1-9884-4970A0C66A11}" srcOrd="0" destOrd="0" presId="urn:microsoft.com/office/officeart/2005/8/layout/hierarchy2"/>
    <dgm:cxn modelId="{719F4375-0AC2-40C7-8648-66397CCE5BED}" srcId="{A539FFEB-5FB8-4FE8-A04B-8DE81B2AA2C2}" destId="{3E0B4734-8B08-4C8B-9F01-5B7F216BF6B8}" srcOrd="5" destOrd="0" parTransId="{D5AADE60-4A5E-45E4-8C35-42655F14794B}" sibTransId="{E69CAB19-BA5B-4346-BA84-1F22D4657917}"/>
    <dgm:cxn modelId="{9A7E4E75-7001-4B9C-99F1-17CA3BCC8508}" type="presOf" srcId="{DC21728C-1195-4F37-9CC6-70E6A6FC1DE8}" destId="{E6DADB3F-F273-49CD-9C47-CBBF9923F835}" srcOrd="1" destOrd="0" presId="urn:microsoft.com/office/officeart/2005/8/layout/hierarchy2"/>
    <dgm:cxn modelId="{26D68F76-6156-44A2-9036-430F830537A6}" type="presOf" srcId="{3E0B4734-8B08-4C8B-9F01-5B7F216BF6B8}" destId="{EE110822-4B4A-4EFB-BB7E-AB83B66FBEE9}" srcOrd="0" destOrd="0" presId="urn:microsoft.com/office/officeart/2005/8/layout/hierarchy2"/>
    <dgm:cxn modelId="{58D51A78-3BBF-462D-9773-698C17C85F62}" type="presOf" srcId="{A1F3B54A-B7D2-4A8E-A6E4-55EFC1910012}" destId="{1C56FA89-2917-4E81-BF96-A0E297DE2131}" srcOrd="0" destOrd="0" presId="urn:microsoft.com/office/officeart/2005/8/layout/hierarchy2"/>
    <dgm:cxn modelId="{A230B082-2E06-4290-A55A-AF68058DDFB8}" type="presOf" srcId="{0F02C47C-7BBC-4DB5-B2A3-C7BB38B84FF4}" destId="{5F70AF90-9578-4035-A3C0-DBEB507E5412}" srcOrd="0" destOrd="0" presId="urn:microsoft.com/office/officeart/2005/8/layout/hierarchy2"/>
    <dgm:cxn modelId="{93F14385-82F1-42C8-94BA-DA818208C7AF}" srcId="{58F1D235-5EE4-469E-9C5C-8DEB313BB435}" destId="{A539FFEB-5FB8-4FE8-A04B-8DE81B2AA2C2}" srcOrd="0" destOrd="0" parTransId="{21BBCB2B-E491-426C-A425-95EAD7AF7F79}" sibTransId="{EB0D0F15-88B2-4DA4-9B9A-4C887CDC9A76}"/>
    <dgm:cxn modelId="{14F4FF89-FD89-473D-A61A-9B66CEE78B5F}" type="presOf" srcId="{718334FB-337C-4780-85FC-5AB7713CF515}" destId="{F2F8B2BD-6A89-47C1-BE47-47F3CE26F383}" srcOrd="0" destOrd="0" presId="urn:microsoft.com/office/officeart/2005/8/layout/hierarchy2"/>
    <dgm:cxn modelId="{A540EF8C-15CF-4E44-8AE7-DBFC640995A4}" type="presOf" srcId="{21BBCB2B-E491-426C-A425-95EAD7AF7F79}" destId="{3B25D602-9416-406B-ACB2-23CFAA72F35B}" srcOrd="1" destOrd="0" presId="urn:microsoft.com/office/officeart/2005/8/layout/hierarchy2"/>
    <dgm:cxn modelId="{7DDC768E-A16E-4128-A5D8-EE5C7061D833}" type="presOf" srcId="{6704BDE9-4B8F-4454-8366-FF7F00F34C7F}" destId="{B37F1400-D5C0-45F4-99EB-D70B404EF583}" srcOrd="0" destOrd="0" presId="urn:microsoft.com/office/officeart/2005/8/layout/hierarchy2"/>
    <dgm:cxn modelId="{B0CE168F-3555-4EB9-8965-79BA5420725F}" type="presOf" srcId="{8A5F1E18-6903-4107-B29B-614FB285CA28}" destId="{8CB6D881-4DF5-450B-B347-CE58502F1F22}" srcOrd="0" destOrd="0" presId="urn:microsoft.com/office/officeart/2005/8/layout/hierarchy2"/>
    <dgm:cxn modelId="{1CF00890-CCD1-486E-9073-6B8BFC0090FE}" type="presOf" srcId="{965B967F-CBB5-40CD-A08A-FC05949707FF}" destId="{B5C8A203-77FC-4DD1-9FEE-B9409EE7B939}" srcOrd="0" destOrd="0" presId="urn:microsoft.com/office/officeart/2005/8/layout/hierarchy2"/>
    <dgm:cxn modelId="{FA556991-5847-43E4-9AA6-C1A1FA5BC5F9}" type="presOf" srcId="{0F02C47C-7BBC-4DB5-B2A3-C7BB38B84FF4}" destId="{63606265-6426-4F3A-A72D-E6A1CC051090}" srcOrd="1" destOrd="0" presId="urn:microsoft.com/office/officeart/2005/8/layout/hierarchy2"/>
    <dgm:cxn modelId="{4FFB4496-D297-4841-BAF3-0734DDF58489}" type="presOf" srcId="{616D27C5-D591-4EA4-969E-FE7FAB9900C2}" destId="{28A09AD3-B36A-4243-979D-F628A609194B}" srcOrd="1" destOrd="0" presId="urn:microsoft.com/office/officeart/2005/8/layout/hierarchy2"/>
    <dgm:cxn modelId="{AA247897-F1BE-4AEF-8E44-B97EBC68C9AC}" srcId="{A539FFEB-5FB8-4FE8-A04B-8DE81B2AA2C2}" destId="{802B0588-5487-4FCA-8D2D-E1378C6934DC}" srcOrd="7" destOrd="0" parTransId="{2D4CB45C-8D3F-4D4B-8E84-75F45C18D8C8}" sibTransId="{29FAFF5B-04AB-4C74-A9A2-D0A2C7C1C974}"/>
    <dgm:cxn modelId="{2AC93F99-6C44-4256-86D9-8F558FE1228D}" type="presOf" srcId="{6D2DDA88-FE9E-4673-8D6E-6ADB825A6B33}" destId="{37B9D8DF-FB65-4400-9182-F70D8A9E2F51}" srcOrd="0" destOrd="0" presId="urn:microsoft.com/office/officeart/2005/8/layout/hierarchy2"/>
    <dgm:cxn modelId="{31BBD89A-2BEF-4CE0-97E4-B19E80CB1319}" type="presOf" srcId="{DE261DDE-6218-4380-A6E9-0A29079E92C6}" destId="{F34966E6-9AAB-4AE3-894B-45E69AE037AE}" srcOrd="1" destOrd="0" presId="urn:microsoft.com/office/officeart/2005/8/layout/hierarchy2"/>
    <dgm:cxn modelId="{48DC669C-D3C7-4A65-A815-5CB04341E919}" srcId="{58F1D235-5EE4-469E-9C5C-8DEB313BB435}" destId="{903DFDE0-5FFF-4C1F-9A85-47434FA46313}" srcOrd="1" destOrd="0" parTransId="{BF658497-08F9-4828-AFEA-8AB9EBA64897}" sibTransId="{533608B5-23F9-47DB-9187-4538D8BAA522}"/>
    <dgm:cxn modelId="{EA44309E-2EED-4763-855F-3BA55CED5969}" type="presOf" srcId="{903DFDE0-5FFF-4C1F-9A85-47434FA46313}" destId="{90357DC8-D4DE-4C88-BD01-49D19E56E95F}" srcOrd="0" destOrd="0" presId="urn:microsoft.com/office/officeart/2005/8/layout/hierarchy2"/>
    <dgm:cxn modelId="{97C044A7-AF53-4E37-94AF-0476260D75A8}" srcId="{903DFDE0-5FFF-4C1F-9A85-47434FA46313}" destId="{3119D134-F3D7-4D95-828C-C83F3FDCF09B}" srcOrd="0" destOrd="0" parTransId="{8A5F1E18-6903-4107-B29B-614FB285CA28}" sibTransId="{9D6684E5-6A08-4F11-A497-744A4006D307}"/>
    <dgm:cxn modelId="{8ECA09A8-26A2-432F-BE48-B388FBF20441}" srcId="{882F64E1-AAFF-434B-9D09-335FCA416CBE}" destId="{58F1D235-5EE4-469E-9C5C-8DEB313BB435}" srcOrd="0" destOrd="0" parTransId="{A8EDCBCF-DB74-4EC4-8329-E414F30F31B9}" sibTransId="{9317ADB6-F4C9-4AA6-B22B-736DC05DC365}"/>
    <dgm:cxn modelId="{3618D3A9-DCE7-4978-A34F-837EF6ABB47C}" type="presOf" srcId="{72460D9C-161E-43F5-9F41-9646E95EC94C}" destId="{BD904D09-F8BF-4622-8473-C34565F8F2FB}" srcOrd="0" destOrd="0" presId="urn:microsoft.com/office/officeart/2005/8/layout/hierarchy2"/>
    <dgm:cxn modelId="{A11D8AAD-5D75-4FF5-8913-0F79D5E817A4}" type="presOf" srcId="{3119D134-F3D7-4D95-828C-C83F3FDCF09B}" destId="{563FCD6D-436B-4D1E-8C38-E6B9EC3D1FE4}" srcOrd="0" destOrd="0" presId="urn:microsoft.com/office/officeart/2005/8/layout/hierarchy2"/>
    <dgm:cxn modelId="{319CF6AF-FCA3-4203-9469-72883115A283}" type="presOf" srcId="{FAAACBE1-2AC9-4AD0-B6A8-E8FEE185A8C3}" destId="{BE62D23F-4280-49D2-8DDE-31552AFBAAC7}" srcOrd="1" destOrd="0" presId="urn:microsoft.com/office/officeart/2005/8/layout/hierarchy2"/>
    <dgm:cxn modelId="{D53F85B6-CDDD-4D9E-883A-F5AEDE9828B7}" type="presOf" srcId="{BF658497-08F9-4828-AFEA-8AB9EBA64897}" destId="{22AFA176-9120-4CE5-AFFF-DF2E12509BD6}" srcOrd="0" destOrd="0" presId="urn:microsoft.com/office/officeart/2005/8/layout/hierarchy2"/>
    <dgm:cxn modelId="{5B0489BB-03D4-41BF-832D-69C9FC24606D}" srcId="{A539FFEB-5FB8-4FE8-A04B-8DE81B2AA2C2}" destId="{718334FB-337C-4780-85FC-5AB7713CF515}" srcOrd="2" destOrd="0" parTransId="{0F02C47C-7BBC-4DB5-B2A3-C7BB38B84FF4}" sibTransId="{95FD249A-144D-4110-B181-31686AB279BF}"/>
    <dgm:cxn modelId="{8A98F0C0-9AEF-40C2-947C-ECAE8B7E0A5A}" type="presOf" srcId="{2D4CB45C-8D3F-4D4B-8E84-75F45C18D8C8}" destId="{AD634DEB-1589-4DA7-9432-C93985FB5465}" srcOrd="1" destOrd="0" presId="urn:microsoft.com/office/officeart/2005/8/layout/hierarchy2"/>
    <dgm:cxn modelId="{748E00C3-99F9-4717-8908-3E0CE7E15913}" type="presOf" srcId="{3668CCB7-61B6-4A8D-8330-643AEC3A5BE5}" destId="{9B7251C2-C03C-4352-B214-B1E3EC20014A}" srcOrd="0" destOrd="0" presId="urn:microsoft.com/office/officeart/2005/8/layout/hierarchy2"/>
    <dgm:cxn modelId="{64F603C4-DEF1-48C8-9E93-D07E6FE2EDFF}" srcId="{A539FFEB-5FB8-4FE8-A04B-8DE81B2AA2C2}" destId="{3668CCB7-61B6-4A8D-8330-643AEC3A5BE5}" srcOrd="6" destOrd="0" parTransId="{FAAACBE1-2AC9-4AD0-B6A8-E8FEE185A8C3}" sibTransId="{8F0CFF78-8B3F-44C2-A66D-5016A80E1EFB}"/>
    <dgm:cxn modelId="{883B37CA-8D64-48B9-8FAA-E6C2F50B3992}" srcId="{A539FFEB-5FB8-4FE8-A04B-8DE81B2AA2C2}" destId="{965B967F-CBB5-40CD-A08A-FC05949707FF}" srcOrd="3" destOrd="0" parTransId="{7549F0A3-8E06-406D-B584-4821010F7459}" sibTransId="{7453C8E2-CD27-41AA-A737-60DD703F1D26}"/>
    <dgm:cxn modelId="{CB6F01CB-BA4A-408D-B1A7-4C9AF5AC438A}" srcId="{A539FFEB-5FB8-4FE8-A04B-8DE81B2AA2C2}" destId="{DC276099-A7FC-4751-88CE-EAB942ADF871}" srcOrd="4" destOrd="0" parTransId="{DE261DDE-6218-4380-A6E9-0A29079E92C6}" sibTransId="{8B5553C0-AF5E-47BF-8161-AEB2B6EA0925}"/>
    <dgm:cxn modelId="{758801CD-6D6D-4F9D-81D2-24D914A20E1B}" type="presOf" srcId="{FE72F862-C09F-40E6-AA19-1FF3E4626510}" destId="{378B3156-8F95-475B-87E8-320E3F6D0305}" srcOrd="0" destOrd="0" presId="urn:microsoft.com/office/officeart/2005/8/layout/hierarchy2"/>
    <dgm:cxn modelId="{0EB254CD-9416-4034-A45E-D098147E316D}" type="presOf" srcId="{79DD223E-030F-4462-8798-AEF36F92CDF1}" destId="{09E984CA-C99C-4DBA-9B0C-1779D5B234D4}" srcOrd="0" destOrd="0" presId="urn:microsoft.com/office/officeart/2005/8/layout/hierarchy2"/>
    <dgm:cxn modelId="{F00F24D8-7FB0-4D74-A7C7-49127D000101}" type="presOf" srcId="{A539FFEB-5FB8-4FE8-A04B-8DE81B2AA2C2}" destId="{6DAA00AF-0D5D-4E99-8C97-FD43439B8B0E}" srcOrd="0" destOrd="0" presId="urn:microsoft.com/office/officeart/2005/8/layout/hierarchy2"/>
    <dgm:cxn modelId="{CC8E4CDD-FFA6-49E5-8139-8D7D5AB09D55}" type="presOf" srcId="{616D27C5-D591-4EA4-969E-FE7FAB9900C2}" destId="{BBA06F21-CE47-434C-8B52-202CAC9AA68C}" srcOrd="0" destOrd="0" presId="urn:microsoft.com/office/officeart/2005/8/layout/hierarchy2"/>
    <dgm:cxn modelId="{1D2E8ADD-5BC2-4146-BB1A-C2CF28214781}" type="presOf" srcId="{7549F0A3-8E06-406D-B584-4821010F7459}" destId="{4F51E48E-CD55-43D7-90E6-17246830317C}" srcOrd="0" destOrd="0" presId="urn:microsoft.com/office/officeart/2005/8/layout/hierarchy2"/>
    <dgm:cxn modelId="{2F87AADE-FEF6-4DBF-85EF-D95C3AD1A015}" type="presOf" srcId="{981E9F0B-0E15-4FBB-8536-6570A9319774}" destId="{2942B027-C901-4E6A-8D25-B0D700ED9130}" srcOrd="1" destOrd="0" presId="urn:microsoft.com/office/officeart/2005/8/layout/hierarchy2"/>
    <dgm:cxn modelId="{66FD0CE2-ED8C-4E21-9181-213DC1A79560}" srcId="{A539FFEB-5FB8-4FE8-A04B-8DE81B2AA2C2}" destId="{A1F3B54A-B7D2-4A8E-A6E4-55EFC1910012}" srcOrd="9" destOrd="0" parTransId="{DC21728C-1195-4F37-9CC6-70E6A6FC1DE8}" sibTransId="{CDF8DC3D-FDE6-4489-86BC-9E06C298BFB7}"/>
    <dgm:cxn modelId="{E3705FE5-AF0B-4310-9220-C932AAB9178F}" srcId="{A539FFEB-5FB8-4FE8-A04B-8DE81B2AA2C2}" destId="{6D2DDA88-FE9E-4673-8D6E-6ADB825A6B33}" srcOrd="8" destOrd="0" parTransId="{616D27C5-D591-4EA4-969E-FE7FAB9900C2}" sibTransId="{DB8546F9-C8A6-4404-A8CD-EF476550ADFF}"/>
    <dgm:cxn modelId="{7A84EDEF-62DB-432A-8EFB-A2CDA95679FC}" type="presOf" srcId="{BF658497-08F9-4828-AFEA-8AB9EBA64897}" destId="{65F83F3E-5AC3-4ECD-A813-C9C4F36C919A}" srcOrd="1" destOrd="0" presId="urn:microsoft.com/office/officeart/2005/8/layout/hierarchy2"/>
    <dgm:cxn modelId="{814CBCF1-F8EC-4247-9F17-06DC947D0AEE}" type="presOf" srcId="{981E9F0B-0E15-4FBB-8536-6570A9319774}" destId="{41AD079E-B390-4751-996F-78D84E4E6B5D}" srcOrd="0" destOrd="0" presId="urn:microsoft.com/office/officeart/2005/8/layout/hierarchy2"/>
    <dgm:cxn modelId="{262DEAF5-64E9-450E-884E-1FF2E102541E}" type="presOf" srcId="{21BBCB2B-E491-426C-A425-95EAD7AF7F79}" destId="{09FB87DF-FC56-4391-B156-B17A036460C7}" srcOrd="0" destOrd="0" presId="urn:microsoft.com/office/officeart/2005/8/layout/hierarchy2"/>
    <dgm:cxn modelId="{0CC1BE40-F42B-4179-BA93-10AE0C48440E}" type="presParOf" srcId="{6ABC7FB1-FEE4-4BC2-B220-63C8E5B39F42}" destId="{DCB446B2-3C20-481A-95DE-DC7E42F11B11}" srcOrd="0" destOrd="0" presId="urn:microsoft.com/office/officeart/2005/8/layout/hierarchy2"/>
    <dgm:cxn modelId="{CEF5A9C1-8DF0-43EC-A07F-E4A33C4C256C}" type="presParOf" srcId="{DCB446B2-3C20-481A-95DE-DC7E42F11B11}" destId="{C784C121-33DF-433E-9E23-8FF8A96FD740}" srcOrd="0" destOrd="0" presId="urn:microsoft.com/office/officeart/2005/8/layout/hierarchy2"/>
    <dgm:cxn modelId="{91A7A942-8470-49B9-BE11-539BA902C4E9}" type="presParOf" srcId="{DCB446B2-3C20-481A-95DE-DC7E42F11B11}" destId="{0A98EC2E-32D3-44E4-84B5-5D9ACEE5EE55}" srcOrd="1" destOrd="0" presId="urn:microsoft.com/office/officeart/2005/8/layout/hierarchy2"/>
    <dgm:cxn modelId="{2F1BEABE-2E74-4114-9ADD-A548DC884FB4}" type="presParOf" srcId="{0A98EC2E-32D3-44E4-84B5-5D9ACEE5EE55}" destId="{09FB87DF-FC56-4391-B156-B17A036460C7}" srcOrd="0" destOrd="0" presId="urn:microsoft.com/office/officeart/2005/8/layout/hierarchy2"/>
    <dgm:cxn modelId="{6EC00372-A5A5-4F3C-9304-69E532DC7AB2}" type="presParOf" srcId="{09FB87DF-FC56-4391-B156-B17A036460C7}" destId="{3B25D602-9416-406B-ACB2-23CFAA72F35B}" srcOrd="0" destOrd="0" presId="urn:microsoft.com/office/officeart/2005/8/layout/hierarchy2"/>
    <dgm:cxn modelId="{5DEDD946-0035-47A4-8C5D-EB0BDE71FE27}" type="presParOf" srcId="{0A98EC2E-32D3-44E4-84B5-5D9ACEE5EE55}" destId="{B2164F4A-7882-439C-B346-4C241365770E}" srcOrd="1" destOrd="0" presId="urn:microsoft.com/office/officeart/2005/8/layout/hierarchy2"/>
    <dgm:cxn modelId="{06201A7A-0719-443F-A78F-64B67848DA5D}" type="presParOf" srcId="{B2164F4A-7882-439C-B346-4C241365770E}" destId="{6DAA00AF-0D5D-4E99-8C97-FD43439B8B0E}" srcOrd="0" destOrd="0" presId="urn:microsoft.com/office/officeart/2005/8/layout/hierarchy2"/>
    <dgm:cxn modelId="{9D83D6B7-BACB-427A-9482-C9A1FC1E7104}" type="presParOf" srcId="{B2164F4A-7882-439C-B346-4C241365770E}" destId="{4AFB2B7E-BE62-4D14-911B-EDB1EEA221FF}" srcOrd="1" destOrd="0" presId="urn:microsoft.com/office/officeart/2005/8/layout/hierarchy2"/>
    <dgm:cxn modelId="{5ABBFE7B-1867-4C4F-BAE3-D8D5DA15F637}" type="presParOf" srcId="{4AFB2B7E-BE62-4D14-911B-EDB1EEA221FF}" destId="{EBD17EA8-D796-4B4F-831C-246875478378}" srcOrd="0" destOrd="0" presId="urn:microsoft.com/office/officeart/2005/8/layout/hierarchy2"/>
    <dgm:cxn modelId="{35E9430C-3A36-412E-A022-26AF6EC1E3BF}" type="presParOf" srcId="{EBD17EA8-D796-4B4F-831C-246875478378}" destId="{DA8B2F87-34A1-4BA1-9322-123C57B3B0A3}" srcOrd="0" destOrd="0" presId="urn:microsoft.com/office/officeart/2005/8/layout/hierarchy2"/>
    <dgm:cxn modelId="{26ABE189-85FB-43F1-9E14-D67107DC762D}" type="presParOf" srcId="{4AFB2B7E-BE62-4D14-911B-EDB1EEA221FF}" destId="{5E3E9370-81FA-4F3F-8D38-7E83CB2B450F}" srcOrd="1" destOrd="0" presId="urn:microsoft.com/office/officeart/2005/8/layout/hierarchy2"/>
    <dgm:cxn modelId="{D3895125-42AE-4C78-9092-5090C8A5CF97}" type="presParOf" srcId="{5E3E9370-81FA-4F3F-8D38-7E83CB2B450F}" destId="{EA6A09EC-D600-41E0-87B7-C61844751CF9}" srcOrd="0" destOrd="0" presId="urn:microsoft.com/office/officeart/2005/8/layout/hierarchy2"/>
    <dgm:cxn modelId="{D7351C31-7ACE-4492-AD31-2B6A46C35B11}" type="presParOf" srcId="{5E3E9370-81FA-4F3F-8D38-7E83CB2B450F}" destId="{7B6EA1F6-5796-433B-889B-5BB28388F8D4}" srcOrd="1" destOrd="0" presId="urn:microsoft.com/office/officeart/2005/8/layout/hierarchy2"/>
    <dgm:cxn modelId="{11DF05B1-F58B-4291-9B7B-7DB0BD43BF83}" type="presParOf" srcId="{4AFB2B7E-BE62-4D14-911B-EDB1EEA221FF}" destId="{475B502B-EFF1-4013-B15F-4B9088AED662}" srcOrd="2" destOrd="0" presId="urn:microsoft.com/office/officeart/2005/8/layout/hierarchy2"/>
    <dgm:cxn modelId="{DFDD5F6F-0886-4486-988E-5C822DCDCA63}" type="presParOf" srcId="{475B502B-EFF1-4013-B15F-4B9088AED662}" destId="{13731A08-73B0-484A-BC3F-59F488FB333D}" srcOrd="0" destOrd="0" presId="urn:microsoft.com/office/officeart/2005/8/layout/hierarchy2"/>
    <dgm:cxn modelId="{890676EB-DB5C-4024-B8A9-AD745736738F}" type="presParOf" srcId="{4AFB2B7E-BE62-4D14-911B-EDB1EEA221FF}" destId="{0D0882CA-989A-45B3-A36B-4676EE408FDC}" srcOrd="3" destOrd="0" presId="urn:microsoft.com/office/officeart/2005/8/layout/hierarchy2"/>
    <dgm:cxn modelId="{66F6E128-F41C-493C-9351-0678AD194D84}" type="presParOf" srcId="{0D0882CA-989A-45B3-A36B-4676EE408FDC}" destId="{378B3156-8F95-475B-87E8-320E3F6D0305}" srcOrd="0" destOrd="0" presId="urn:microsoft.com/office/officeart/2005/8/layout/hierarchy2"/>
    <dgm:cxn modelId="{3C30F59C-5762-4FD7-95A1-0095DAF6A951}" type="presParOf" srcId="{0D0882CA-989A-45B3-A36B-4676EE408FDC}" destId="{5EE31738-38CD-4205-9890-177A99B4E75A}" srcOrd="1" destOrd="0" presId="urn:microsoft.com/office/officeart/2005/8/layout/hierarchy2"/>
    <dgm:cxn modelId="{1CD75AF2-72DE-4987-A2DC-1632806B3D64}" type="presParOf" srcId="{4AFB2B7E-BE62-4D14-911B-EDB1EEA221FF}" destId="{5F70AF90-9578-4035-A3C0-DBEB507E5412}" srcOrd="4" destOrd="0" presId="urn:microsoft.com/office/officeart/2005/8/layout/hierarchy2"/>
    <dgm:cxn modelId="{47A36CC4-700B-4485-BDE0-25D4EA9A16DA}" type="presParOf" srcId="{5F70AF90-9578-4035-A3C0-DBEB507E5412}" destId="{63606265-6426-4F3A-A72D-E6A1CC051090}" srcOrd="0" destOrd="0" presId="urn:microsoft.com/office/officeart/2005/8/layout/hierarchy2"/>
    <dgm:cxn modelId="{6E281AB5-3611-4777-ADCB-615590E4F569}" type="presParOf" srcId="{4AFB2B7E-BE62-4D14-911B-EDB1EEA221FF}" destId="{91FC0F28-E38C-4366-A375-937588457D9A}" srcOrd="5" destOrd="0" presId="urn:microsoft.com/office/officeart/2005/8/layout/hierarchy2"/>
    <dgm:cxn modelId="{1F115525-8A8C-49A1-99F0-8472D174D77E}" type="presParOf" srcId="{91FC0F28-E38C-4366-A375-937588457D9A}" destId="{F2F8B2BD-6A89-47C1-BE47-47F3CE26F383}" srcOrd="0" destOrd="0" presId="urn:microsoft.com/office/officeart/2005/8/layout/hierarchy2"/>
    <dgm:cxn modelId="{720F26E7-6BB2-4FD8-A407-42128F212E2B}" type="presParOf" srcId="{91FC0F28-E38C-4366-A375-937588457D9A}" destId="{28823367-CC84-4864-86F9-3DBEAB2FD655}" srcOrd="1" destOrd="0" presId="urn:microsoft.com/office/officeart/2005/8/layout/hierarchy2"/>
    <dgm:cxn modelId="{6E3D7144-24B4-4E00-A528-93A31AE65BE0}" type="presParOf" srcId="{4AFB2B7E-BE62-4D14-911B-EDB1EEA221FF}" destId="{4F51E48E-CD55-43D7-90E6-17246830317C}" srcOrd="6" destOrd="0" presId="urn:microsoft.com/office/officeart/2005/8/layout/hierarchy2"/>
    <dgm:cxn modelId="{58FE710B-2D1A-4406-A6EB-74AD21DF2941}" type="presParOf" srcId="{4F51E48E-CD55-43D7-90E6-17246830317C}" destId="{A759C5F5-2CAD-418F-BFF7-8196D3484674}" srcOrd="0" destOrd="0" presId="urn:microsoft.com/office/officeart/2005/8/layout/hierarchy2"/>
    <dgm:cxn modelId="{0FB8D3C4-A170-448E-BFE8-2E7CFD798AC8}" type="presParOf" srcId="{4AFB2B7E-BE62-4D14-911B-EDB1EEA221FF}" destId="{47B62A9B-47BB-4DB0-A817-B612E1E62248}" srcOrd="7" destOrd="0" presId="urn:microsoft.com/office/officeart/2005/8/layout/hierarchy2"/>
    <dgm:cxn modelId="{2F40F000-D4C9-43A9-AC08-5A644A9924F4}" type="presParOf" srcId="{47B62A9B-47BB-4DB0-A817-B612E1E62248}" destId="{B5C8A203-77FC-4DD1-9FEE-B9409EE7B939}" srcOrd="0" destOrd="0" presId="urn:microsoft.com/office/officeart/2005/8/layout/hierarchy2"/>
    <dgm:cxn modelId="{8674B00E-6F29-4D45-AAE3-A0C95E6A0C42}" type="presParOf" srcId="{47B62A9B-47BB-4DB0-A817-B612E1E62248}" destId="{1F43E0B9-DF1F-4307-B4B5-5EE77EA2D79F}" srcOrd="1" destOrd="0" presId="urn:microsoft.com/office/officeart/2005/8/layout/hierarchy2"/>
    <dgm:cxn modelId="{C04A2539-6C1E-485D-AB5A-C20AF4A61E6A}" type="presParOf" srcId="{4AFB2B7E-BE62-4D14-911B-EDB1EEA221FF}" destId="{D12C2B5D-6AC1-40D5-803C-403C427346D3}" srcOrd="8" destOrd="0" presId="urn:microsoft.com/office/officeart/2005/8/layout/hierarchy2"/>
    <dgm:cxn modelId="{D2BA1EAF-2132-4B33-981D-503548606CC9}" type="presParOf" srcId="{D12C2B5D-6AC1-40D5-803C-403C427346D3}" destId="{F34966E6-9AAB-4AE3-894B-45E69AE037AE}" srcOrd="0" destOrd="0" presId="urn:microsoft.com/office/officeart/2005/8/layout/hierarchy2"/>
    <dgm:cxn modelId="{590A9269-07A4-4700-82DD-8B49C7D1DD14}" type="presParOf" srcId="{4AFB2B7E-BE62-4D14-911B-EDB1EEA221FF}" destId="{F6D99618-03A1-4CC3-90BA-493539E0D963}" srcOrd="9" destOrd="0" presId="urn:microsoft.com/office/officeart/2005/8/layout/hierarchy2"/>
    <dgm:cxn modelId="{79688C2E-D799-408F-9BC6-E4DCDEE21CBC}" type="presParOf" srcId="{F6D99618-03A1-4CC3-90BA-493539E0D963}" destId="{891FDE0E-829B-41C1-9884-4970A0C66A11}" srcOrd="0" destOrd="0" presId="urn:microsoft.com/office/officeart/2005/8/layout/hierarchy2"/>
    <dgm:cxn modelId="{C2B90B11-F9F5-45D4-9B23-BE2AFE7FBC36}" type="presParOf" srcId="{F6D99618-03A1-4CC3-90BA-493539E0D963}" destId="{EFA6DB0F-0CB7-465C-9B5D-0CB5AAB4D116}" srcOrd="1" destOrd="0" presId="urn:microsoft.com/office/officeart/2005/8/layout/hierarchy2"/>
    <dgm:cxn modelId="{36A1739B-B6D6-4964-9BCB-5075A3E0E9F1}" type="presParOf" srcId="{4AFB2B7E-BE62-4D14-911B-EDB1EEA221FF}" destId="{161591F8-687C-403E-BF7B-80D1F8F918F9}" srcOrd="10" destOrd="0" presId="urn:microsoft.com/office/officeart/2005/8/layout/hierarchy2"/>
    <dgm:cxn modelId="{4BD371DA-BBCB-4CDA-8CAE-3403B84EEE8F}" type="presParOf" srcId="{161591F8-687C-403E-BF7B-80D1F8F918F9}" destId="{2961994E-949A-4827-8A57-834C1C420E9F}" srcOrd="0" destOrd="0" presId="urn:microsoft.com/office/officeart/2005/8/layout/hierarchy2"/>
    <dgm:cxn modelId="{D7B0CA53-4D9E-4394-BDF8-46048E507D06}" type="presParOf" srcId="{4AFB2B7E-BE62-4D14-911B-EDB1EEA221FF}" destId="{CD0E1B57-B81C-4A23-B1C0-B47A345A81CD}" srcOrd="11" destOrd="0" presId="urn:microsoft.com/office/officeart/2005/8/layout/hierarchy2"/>
    <dgm:cxn modelId="{C8397291-574E-4F79-A8B4-9AD05A3311BF}" type="presParOf" srcId="{CD0E1B57-B81C-4A23-B1C0-B47A345A81CD}" destId="{EE110822-4B4A-4EFB-BB7E-AB83B66FBEE9}" srcOrd="0" destOrd="0" presId="urn:microsoft.com/office/officeart/2005/8/layout/hierarchy2"/>
    <dgm:cxn modelId="{1FA6B053-E160-446B-9684-12D9DB6D2BE0}" type="presParOf" srcId="{CD0E1B57-B81C-4A23-B1C0-B47A345A81CD}" destId="{91CB73BC-EFA0-48EC-ADA5-95A2BEC84CDC}" srcOrd="1" destOrd="0" presId="urn:microsoft.com/office/officeart/2005/8/layout/hierarchy2"/>
    <dgm:cxn modelId="{1497BB06-3805-4DF7-AAD6-1B1EC21AF124}" type="presParOf" srcId="{4AFB2B7E-BE62-4D14-911B-EDB1EEA221FF}" destId="{04121E99-C78C-4F42-858C-DCBD9713ED91}" srcOrd="12" destOrd="0" presId="urn:microsoft.com/office/officeart/2005/8/layout/hierarchy2"/>
    <dgm:cxn modelId="{8753BB56-C625-46E4-A832-A8EA49E92A95}" type="presParOf" srcId="{04121E99-C78C-4F42-858C-DCBD9713ED91}" destId="{BE62D23F-4280-49D2-8DDE-31552AFBAAC7}" srcOrd="0" destOrd="0" presId="urn:microsoft.com/office/officeart/2005/8/layout/hierarchy2"/>
    <dgm:cxn modelId="{7FDBB378-03D4-4FF5-AC06-629164C7938D}" type="presParOf" srcId="{4AFB2B7E-BE62-4D14-911B-EDB1EEA221FF}" destId="{3A91CBCF-BD71-4AAF-9554-E1E3479B1223}" srcOrd="13" destOrd="0" presId="urn:microsoft.com/office/officeart/2005/8/layout/hierarchy2"/>
    <dgm:cxn modelId="{F74C0BDA-5ABC-464F-A46F-DB08FC118EA0}" type="presParOf" srcId="{3A91CBCF-BD71-4AAF-9554-E1E3479B1223}" destId="{9B7251C2-C03C-4352-B214-B1E3EC20014A}" srcOrd="0" destOrd="0" presId="urn:microsoft.com/office/officeart/2005/8/layout/hierarchy2"/>
    <dgm:cxn modelId="{C9105975-A3D1-4B47-A6E8-AFF8A1F665B6}" type="presParOf" srcId="{3A91CBCF-BD71-4AAF-9554-E1E3479B1223}" destId="{61F79599-E7A8-488D-BEFA-41923F7E5C11}" srcOrd="1" destOrd="0" presId="urn:microsoft.com/office/officeart/2005/8/layout/hierarchy2"/>
    <dgm:cxn modelId="{F55AF64A-E159-4C1D-BCB0-FDDE22276A55}" type="presParOf" srcId="{4AFB2B7E-BE62-4D14-911B-EDB1EEA221FF}" destId="{6E2511B3-2866-4F62-968C-23F99925202B}" srcOrd="14" destOrd="0" presId="urn:microsoft.com/office/officeart/2005/8/layout/hierarchy2"/>
    <dgm:cxn modelId="{C7172A4A-3736-4FDD-BB41-86873692B40D}" type="presParOf" srcId="{6E2511B3-2866-4F62-968C-23F99925202B}" destId="{AD634DEB-1589-4DA7-9432-C93985FB5465}" srcOrd="0" destOrd="0" presId="urn:microsoft.com/office/officeart/2005/8/layout/hierarchy2"/>
    <dgm:cxn modelId="{19F70C78-CADF-4135-81E1-A1BBA4FAA52B}" type="presParOf" srcId="{4AFB2B7E-BE62-4D14-911B-EDB1EEA221FF}" destId="{06615620-8914-4AE8-A05B-9163D5A62DC5}" srcOrd="15" destOrd="0" presId="urn:microsoft.com/office/officeart/2005/8/layout/hierarchy2"/>
    <dgm:cxn modelId="{EDACB634-1BF9-4639-B530-A482BD563044}" type="presParOf" srcId="{06615620-8914-4AE8-A05B-9163D5A62DC5}" destId="{2979F1E9-1C75-44FA-A3B1-2C7BF62B2A74}" srcOrd="0" destOrd="0" presId="urn:microsoft.com/office/officeart/2005/8/layout/hierarchy2"/>
    <dgm:cxn modelId="{6F46C7E4-0996-403E-82DD-12E37BE02488}" type="presParOf" srcId="{06615620-8914-4AE8-A05B-9163D5A62DC5}" destId="{9FA2CC86-F4A8-43CD-9B7D-A9380CFE2DC5}" srcOrd="1" destOrd="0" presId="urn:microsoft.com/office/officeart/2005/8/layout/hierarchy2"/>
    <dgm:cxn modelId="{9544266D-0022-4734-BD9E-31AD7876F6F4}" type="presParOf" srcId="{4AFB2B7E-BE62-4D14-911B-EDB1EEA221FF}" destId="{BBA06F21-CE47-434C-8B52-202CAC9AA68C}" srcOrd="16" destOrd="0" presId="urn:microsoft.com/office/officeart/2005/8/layout/hierarchy2"/>
    <dgm:cxn modelId="{41FDA905-8ED7-4EB5-9366-80544B20E620}" type="presParOf" srcId="{BBA06F21-CE47-434C-8B52-202CAC9AA68C}" destId="{28A09AD3-B36A-4243-979D-F628A609194B}" srcOrd="0" destOrd="0" presId="urn:microsoft.com/office/officeart/2005/8/layout/hierarchy2"/>
    <dgm:cxn modelId="{D8B22D6C-73A6-4FB0-B54B-F254C99F7676}" type="presParOf" srcId="{4AFB2B7E-BE62-4D14-911B-EDB1EEA221FF}" destId="{7EE3D1F6-DBE8-4C5E-B485-A1F14F33E253}" srcOrd="17" destOrd="0" presId="urn:microsoft.com/office/officeart/2005/8/layout/hierarchy2"/>
    <dgm:cxn modelId="{3CB3148C-FC9C-45DA-BDFF-83819A41C946}" type="presParOf" srcId="{7EE3D1F6-DBE8-4C5E-B485-A1F14F33E253}" destId="{37B9D8DF-FB65-4400-9182-F70D8A9E2F51}" srcOrd="0" destOrd="0" presId="urn:microsoft.com/office/officeart/2005/8/layout/hierarchy2"/>
    <dgm:cxn modelId="{0C6381FB-9ACD-474C-AD74-98751713C586}" type="presParOf" srcId="{7EE3D1F6-DBE8-4C5E-B485-A1F14F33E253}" destId="{49D15C75-CCD6-4E9E-B165-9FE46FBC0828}" srcOrd="1" destOrd="0" presId="urn:microsoft.com/office/officeart/2005/8/layout/hierarchy2"/>
    <dgm:cxn modelId="{92457A6B-6EAA-48C7-B34D-3F9322FB0EB8}" type="presParOf" srcId="{4AFB2B7E-BE62-4D14-911B-EDB1EEA221FF}" destId="{107BDED9-D938-4CB5-BDA8-351089ECEEF4}" srcOrd="18" destOrd="0" presId="urn:microsoft.com/office/officeart/2005/8/layout/hierarchy2"/>
    <dgm:cxn modelId="{CE72A53D-209C-4B0E-ACE8-42A4FAC0D2C6}" type="presParOf" srcId="{107BDED9-D938-4CB5-BDA8-351089ECEEF4}" destId="{E6DADB3F-F273-49CD-9C47-CBBF9923F835}" srcOrd="0" destOrd="0" presId="urn:microsoft.com/office/officeart/2005/8/layout/hierarchy2"/>
    <dgm:cxn modelId="{614F9024-8B29-4604-BB6B-455685E1E84D}" type="presParOf" srcId="{4AFB2B7E-BE62-4D14-911B-EDB1EEA221FF}" destId="{234069A5-5157-47AC-9E07-E12E1A729E64}" srcOrd="19" destOrd="0" presId="urn:microsoft.com/office/officeart/2005/8/layout/hierarchy2"/>
    <dgm:cxn modelId="{200FB313-F3DD-455D-95EE-E9E8D30D0B6E}" type="presParOf" srcId="{234069A5-5157-47AC-9E07-E12E1A729E64}" destId="{1C56FA89-2917-4E81-BF96-A0E297DE2131}" srcOrd="0" destOrd="0" presId="urn:microsoft.com/office/officeart/2005/8/layout/hierarchy2"/>
    <dgm:cxn modelId="{16034ADC-08FC-4399-8C23-99D1C8783E4E}" type="presParOf" srcId="{234069A5-5157-47AC-9E07-E12E1A729E64}" destId="{2A7DF2FA-19CD-4297-8A74-5C4C541F0DD6}" srcOrd="1" destOrd="0" presId="urn:microsoft.com/office/officeart/2005/8/layout/hierarchy2"/>
    <dgm:cxn modelId="{1206CE5D-321B-4853-A823-41826590E23C}" type="presParOf" srcId="{0A98EC2E-32D3-44E4-84B5-5D9ACEE5EE55}" destId="{22AFA176-9120-4CE5-AFFF-DF2E12509BD6}" srcOrd="2" destOrd="0" presId="urn:microsoft.com/office/officeart/2005/8/layout/hierarchy2"/>
    <dgm:cxn modelId="{982D85E2-6F4A-47E9-8878-EA4C0D22826A}" type="presParOf" srcId="{22AFA176-9120-4CE5-AFFF-DF2E12509BD6}" destId="{65F83F3E-5AC3-4ECD-A813-C9C4F36C919A}" srcOrd="0" destOrd="0" presId="urn:microsoft.com/office/officeart/2005/8/layout/hierarchy2"/>
    <dgm:cxn modelId="{5E04708E-D721-4773-A4C4-B4A5B553D2C9}" type="presParOf" srcId="{0A98EC2E-32D3-44E4-84B5-5D9ACEE5EE55}" destId="{A119D7CE-6516-461B-89D1-31D61A6E48C5}" srcOrd="3" destOrd="0" presId="urn:microsoft.com/office/officeart/2005/8/layout/hierarchy2"/>
    <dgm:cxn modelId="{579C5EE5-271F-4796-BDCD-852EFB01A6FC}" type="presParOf" srcId="{A119D7CE-6516-461B-89D1-31D61A6E48C5}" destId="{90357DC8-D4DE-4C88-BD01-49D19E56E95F}" srcOrd="0" destOrd="0" presId="urn:microsoft.com/office/officeart/2005/8/layout/hierarchy2"/>
    <dgm:cxn modelId="{236D7C21-F8D3-415E-B00A-369B5B59D2AF}" type="presParOf" srcId="{A119D7CE-6516-461B-89D1-31D61A6E48C5}" destId="{5B28D770-7935-4A6F-91C6-F194EFEFEE7D}" srcOrd="1" destOrd="0" presId="urn:microsoft.com/office/officeart/2005/8/layout/hierarchy2"/>
    <dgm:cxn modelId="{C79ADC6C-68D5-4D22-8620-DAFBDEDB3EEF}" type="presParOf" srcId="{5B28D770-7935-4A6F-91C6-F194EFEFEE7D}" destId="{8CB6D881-4DF5-450B-B347-CE58502F1F22}" srcOrd="0" destOrd="0" presId="urn:microsoft.com/office/officeart/2005/8/layout/hierarchy2"/>
    <dgm:cxn modelId="{C3E56AB3-F925-4D4D-A6E6-A3EBA7CBDE10}" type="presParOf" srcId="{8CB6D881-4DF5-450B-B347-CE58502F1F22}" destId="{29053C5B-D44C-4525-AD74-B7BDB57BC1AC}" srcOrd="0" destOrd="0" presId="urn:microsoft.com/office/officeart/2005/8/layout/hierarchy2"/>
    <dgm:cxn modelId="{17694225-3E7A-4EA3-8FC4-2BF9B94C0D78}" type="presParOf" srcId="{5B28D770-7935-4A6F-91C6-F194EFEFEE7D}" destId="{69BCBCFB-5591-4D60-9B42-6427C653CAD4}" srcOrd="1" destOrd="0" presId="urn:microsoft.com/office/officeart/2005/8/layout/hierarchy2"/>
    <dgm:cxn modelId="{198E7494-51DF-460B-8AD2-0C57451E6984}" type="presParOf" srcId="{69BCBCFB-5591-4D60-9B42-6427C653CAD4}" destId="{563FCD6D-436B-4D1E-8C38-E6B9EC3D1FE4}" srcOrd="0" destOrd="0" presId="urn:microsoft.com/office/officeart/2005/8/layout/hierarchy2"/>
    <dgm:cxn modelId="{4C7713DD-5F14-463A-B437-284BB059331B}" type="presParOf" srcId="{69BCBCFB-5591-4D60-9B42-6427C653CAD4}" destId="{B81571BB-0CBB-4D2C-B535-61BA4CAB6268}" srcOrd="1" destOrd="0" presId="urn:microsoft.com/office/officeart/2005/8/layout/hierarchy2"/>
    <dgm:cxn modelId="{925EC697-0604-4908-B58B-F32C1E799D88}" type="presParOf" srcId="{5B28D770-7935-4A6F-91C6-F194EFEFEE7D}" destId="{09E984CA-C99C-4DBA-9B0C-1779D5B234D4}" srcOrd="2" destOrd="0" presId="urn:microsoft.com/office/officeart/2005/8/layout/hierarchy2"/>
    <dgm:cxn modelId="{F9E70F0B-8D90-426C-BA96-209AB8741C52}" type="presParOf" srcId="{09E984CA-C99C-4DBA-9B0C-1779D5B234D4}" destId="{70CCCA78-8F92-4B36-88AB-22FFD4E8A8C2}" srcOrd="0" destOrd="0" presId="urn:microsoft.com/office/officeart/2005/8/layout/hierarchy2"/>
    <dgm:cxn modelId="{BEAF2E8C-7EA7-42E7-B658-785C79BB1336}" type="presParOf" srcId="{5B28D770-7935-4A6F-91C6-F194EFEFEE7D}" destId="{234CE000-913B-42E2-8166-46E8AEC9D055}" srcOrd="3" destOrd="0" presId="urn:microsoft.com/office/officeart/2005/8/layout/hierarchy2"/>
    <dgm:cxn modelId="{797451E1-3308-485F-862D-59EEC2A1751E}" type="presParOf" srcId="{234CE000-913B-42E2-8166-46E8AEC9D055}" destId="{B37F1400-D5C0-45F4-99EB-D70B404EF583}" srcOrd="0" destOrd="0" presId="urn:microsoft.com/office/officeart/2005/8/layout/hierarchy2"/>
    <dgm:cxn modelId="{E6FFAC22-771F-418D-8DEE-D787EDCCC755}" type="presParOf" srcId="{234CE000-913B-42E2-8166-46E8AEC9D055}" destId="{52406C8A-5459-41C7-8AC6-F06819D72480}" srcOrd="1" destOrd="0" presId="urn:microsoft.com/office/officeart/2005/8/layout/hierarchy2"/>
    <dgm:cxn modelId="{DC72C415-DDB4-4B4C-AB83-A0A11BB91E38}" type="presParOf" srcId="{5B28D770-7935-4A6F-91C6-F194EFEFEE7D}" destId="{41AD079E-B390-4751-996F-78D84E4E6B5D}" srcOrd="4" destOrd="0" presId="urn:microsoft.com/office/officeart/2005/8/layout/hierarchy2"/>
    <dgm:cxn modelId="{557C82AB-8F87-4BC7-88AD-0A12CD16745C}" type="presParOf" srcId="{41AD079E-B390-4751-996F-78D84E4E6B5D}" destId="{2942B027-C901-4E6A-8D25-B0D700ED9130}" srcOrd="0" destOrd="0" presId="urn:microsoft.com/office/officeart/2005/8/layout/hierarchy2"/>
    <dgm:cxn modelId="{C275E0EB-7033-48CB-95C1-8AC46197B09C}" type="presParOf" srcId="{5B28D770-7935-4A6F-91C6-F194EFEFEE7D}" destId="{C1CC4F40-D45F-409D-9D5D-472C15931BD1}" srcOrd="5" destOrd="0" presId="urn:microsoft.com/office/officeart/2005/8/layout/hierarchy2"/>
    <dgm:cxn modelId="{764843B9-86C8-4DF3-8DE2-1BAD85FC44A2}" type="presParOf" srcId="{C1CC4F40-D45F-409D-9D5D-472C15931BD1}" destId="{BD904D09-F8BF-4622-8473-C34565F8F2FB}" srcOrd="0" destOrd="0" presId="urn:microsoft.com/office/officeart/2005/8/layout/hierarchy2"/>
    <dgm:cxn modelId="{BA0962B7-4264-45A1-A49E-4F2226F04C2E}" type="presParOf" srcId="{C1CC4F40-D45F-409D-9D5D-472C15931BD1}" destId="{02D77671-DEFF-4F25-8F47-583D37211A09}"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84C121-33DF-433E-9E23-8FF8A96FD740}">
      <dsp:nvSpPr>
        <dsp:cNvPr id="0" name=""/>
        <dsp:cNvSpPr/>
      </dsp:nvSpPr>
      <dsp:spPr>
        <a:xfrm>
          <a:off x="356922" y="2225926"/>
          <a:ext cx="580057" cy="290028"/>
        </a:xfrm>
        <a:prstGeom prst="roundRect">
          <a:avLst>
            <a:gd name="adj" fmla="val 10000"/>
          </a:avLst>
        </a:prstGeom>
        <a:noFill/>
        <a:ln w="9525" cap="flat" cmpd="sng" algn="ctr">
          <a:solidFill>
            <a:schemeClr val="dk1"/>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dk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altLang="zh-CN" sz="600" kern="1200">
              <a:latin typeface="+mn-ea"/>
              <a:ea typeface="+mn-ea"/>
            </a:rPr>
            <a:t>Catalog</a:t>
          </a:r>
          <a:endParaRPr lang="zh-CN" altLang="en-US" sz="600" kern="1200">
            <a:latin typeface="+mn-ea"/>
            <a:ea typeface="+mn-ea"/>
          </a:endParaRPr>
        </a:p>
      </dsp:txBody>
      <dsp:txXfrm>
        <a:off x="365417" y="2234421"/>
        <a:ext cx="563067" cy="273038"/>
      </dsp:txXfrm>
    </dsp:sp>
    <dsp:sp modelId="{09FB87DF-FC56-4391-B156-B17A036460C7}">
      <dsp:nvSpPr>
        <dsp:cNvPr id="0" name=""/>
        <dsp:cNvSpPr/>
      </dsp:nvSpPr>
      <dsp:spPr>
        <a:xfrm rot="17178596">
          <a:off x="756945" y="2124603"/>
          <a:ext cx="500674" cy="12150"/>
        </a:xfrm>
        <a:custGeom>
          <a:avLst/>
          <a:gdLst/>
          <a:ahLst/>
          <a:cxnLst/>
          <a:rect l="0" t="0" r="0" b="0"/>
          <a:pathLst>
            <a:path>
              <a:moveTo>
                <a:pt x="0" y="6075"/>
              </a:moveTo>
              <a:lnTo>
                <a:pt x="500674" y="607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latin typeface="+mn-ea"/>
            <a:ea typeface="+mn-ea"/>
          </a:endParaRPr>
        </a:p>
      </dsp:txBody>
      <dsp:txXfrm>
        <a:off x="994765" y="2118161"/>
        <a:ext cx="25033" cy="25033"/>
      </dsp:txXfrm>
    </dsp:sp>
    <dsp:sp modelId="{6DAA00AF-0D5D-4E99-8C97-FD43439B8B0E}">
      <dsp:nvSpPr>
        <dsp:cNvPr id="0" name=""/>
        <dsp:cNvSpPr/>
      </dsp:nvSpPr>
      <dsp:spPr>
        <a:xfrm>
          <a:off x="1077585" y="1745401"/>
          <a:ext cx="864012" cy="290028"/>
        </a:xfrm>
        <a:prstGeom prst="roundRect">
          <a:avLst>
            <a:gd name="adj" fmla="val 10000"/>
          </a:avLst>
        </a:prstGeom>
        <a:noFill/>
        <a:ln w="9525" cap="flat" cmpd="sng" algn="ctr">
          <a:solidFill>
            <a:schemeClr val="dk1"/>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dk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zh-CN" altLang="en-US" sz="600" kern="1200">
              <a:latin typeface="+mn-ea"/>
              <a:ea typeface="+mn-ea"/>
            </a:rPr>
            <a:t>函数成员（操作）</a:t>
          </a:r>
        </a:p>
      </dsp:txBody>
      <dsp:txXfrm>
        <a:off x="1086080" y="1753896"/>
        <a:ext cx="847022" cy="273038"/>
      </dsp:txXfrm>
    </dsp:sp>
    <dsp:sp modelId="{EBD17EA8-D796-4B4F-831C-246875478378}">
      <dsp:nvSpPr>
        <dsp:cNvPr id="0" name=""/>
        <dsp:cNvSpPr/>
      </dsp:nvSpPr>
      <dsp:spPr>
        <a:xfrm rot="18063255">
          <a:off x="1448956" y="1012636"/>
          <a:ext cx="2035077" cy="12150"/>
        </a:xfrm>
        <a:custGeom>
          <a:avLst/>
          <a:gdLst/>
          <a:ahLst/>
          <a:cxnLst/>
          <a:rect l="0" t="0" r="0" b="0"/>
          <a:pathLst>
            <a:path>
              <a:moveTo>
                <a:pt x="0" y="6075"/>
              </a:moveTo>
              <a:lnTo>
                <a:pt x="2035077" y="607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latin typeface="+mn-ea"/>
            <a:ea typeface="+mn-ea"/>
          </a:endParaRPr>
        </a:p>
      </dsp:txBody>
      <dsp:txXfrm>
        <a:off x="2415618" y="967834"/>
        <a:ext cx="101753" cy="101753"/>
      </dsp:txXfrm>
    </dsp:sp>
    <dsp:sp modelId="{EA6A09EC-D600-41E0-87B7-C61844751CF9}">
      <dsp:nvSpPr>
        <dsp:cNvPr id="0" name=""/>
        <dsp:cNvSpPr/>
      </dsp:nvSpPr>
      <dsp:spPr>
        <a:xfrm>
          <a:off x="2991391" y="1992"/>
          <a:ext cx="1753252" cy="290028"/>
        </a:xfrm>
        <a:prstGeom prst="roundRect">
          <a:avLst>
            <a:gd name="adj" fmla="val 10000"/>
          </a:avLst>
        </a:prstGeom>
        <a:noFill/>
        <a:ln w="9525" cap="flat" cmpd="sng" algn="ctr">
          <a:solidFill>
            <a:schemeClr val="dk1"/>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dk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altLang="zh-CN" sz="600" kern="1200">
              <a:latin typeface="+mn-ea"/>
              <a:ea typeface="+mn-ea"/>
            </a:rPr>
            <a:t>Catalog()</a:t>
          </a:r>
          <a:r>
            <a:rPr lang="zh-CN" altLang="en-US" sz="600" kern="1200">
              <a:latin typeface="+mn-ea"/>
              <a:ea typeface="+mn-ea"/>
            </a:rPr>
            <a:t>：通过邻接矩阵构建文件管理系统</a:t>
          </a:r>
        </a:p>
      </dsp:txBody>
      <dsp:txXfrm>
        <a:off x="2999886" y="10487"/>
        <a:ext cx="1736262" cy="273038"/>
      </dsp:txXfrm>
    </dsp:sp>
    <dsp:sp modelId="{475B502B-EFF1-4013-B15F-4B9088AED662}">
      <dsp:nvSpPr>
        <dsp:cNvPr id="0" name=""/>
        <dsp:cNvSpPr/>
      </dsp:nvSpPr>
      <dsp:spPr>
        <a:xfrm rot="18400282">
          <a:off x="1587601" y="1179402"/>
          <a:ext cx="1757787" cy="12150"/>
        </a:xfrm>
        <a:custGeom>
          <a:avLst/>
          <a:gdLst/>
          <a:ahLst/>
          <a:cxnLst/>
          <a:rect l="0" t="0" r="0" b="0"/>
          <a:pathLst>
            <a:path>
              <a:moveTo>
                <a:pt x="0" y="6075"/>
              </a:moveTo>
              <a:lnTo>
                <a:pt x="1757787" y="607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latin typeface="+mn-ea"/>
            <a:ea typeface="+mn-ea"/>
          </a:endParaRPr>
        </a:p>
      </dsp:txBody>
      <dsp:txXfrm>
        <a:off x="2422550" y="1141533"/>
        <a:ext cx="87889" cy="87889"/>
      </dsp:txXfrm>
    </dsp:sp>
    <dsp:sp modelId="{378B3156-8F95-475B-87E8-320E3F6D0305}">
      <dsp:nvSpPr>
        <dsp:cNvPr id="0" name=""/>
        <dsp:cNvSpPr/>
      </dsp:nvSpPr>
      <dsp:spPr>
        <a:xfrm>
          <a:off x="2991391" y="335525"/>
          <a:ext cx="1753362" cy="290028"/>
        </a:xfrm>
        <a:prstGeom prst="roundRect">
          <a:avLst>
            <a:gd name="adj" fmla="val 10000"/>
          </a:avLst>
        </a:prstGeom>
        <a:noFill/>
        <a:ln w="9525" cap="flat" cmpd="sng" algn="ctr">
          <a:solidFill>
            <a:schemeClr val="dk1"/>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dk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altLang="zh-CN" sz="600" kern="1200">
              <a:latin typeface="+mn-ea"/>
              <a:ea typeface="+mn-ea"/>
            </a:rPr>
            <a:t>menu_Control()</a:t>
          </a:r>
          <a:r>
            <a:rPr lang="zh-CN" altLang="en-US" sz="600" kern="1200">
              <a:latin typeface="+mn-ea"/>
              <a:ea typeface="+mn-ea"/>
            </a:rPr>
            <a:t>：控制程序流程，调用其他函数</a:t>
          </a:r>
        </a:p>
      </dsp:txBody>
      <dsp:txXfrm>
        <a:off x="2999886" y="344020"/>
        <a:ext cx="1736372" cy="273038"/>
      </dsp:txXfrm>
    </dsp:sp>
    <dsp:sp modelId="{5F70AF90-9578-4035-A3C0-DBEB507E5412}">
      <dsp:nvSpPr>
        <dsp:cNvPr id="0" name=""/>
        <dsp:cNvSpPr/>
      </dsp:nvSpPr>
      <dsp:spPr>
        <a:xfrm rot="18857075">
          <a:off x="1714733" y="1346169"/>
          <a:ext cx="1503522" cy="12150"/>
        </a:xfrm>
        <a:custGeom>
          <a:avLst/>
          <a:gdLst/>
          <a:ahLst/>
          <a:cxnLst/>
          <a:rect l="0" t="0" r="0" b="0"/>
          <a:pathLst>
            <a:path>
              <a:moveTo>
                <a:pt x="0" y="6075"/>
              </a:moveTo>
              <a:lnTo>
                <a:pt x="1503522" y="607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latin typeface="+mn-ea"/>
            <a:ea typeface="+mn-ea"/>
          </a:endParaRPr>
        </a:p>
      </dsp:txBody>
      <dsp:txXfrm>
        <a:off x="2428906" y="1314656"/>
        <a:ext cx="75176" cy="75176"/>
      </dsp:txXfrm>
    </dsp:sp>
    <dsp:sp modelId="{F2F8B2BD-6A89-47C1-BE47-47F3CE26F383}">
      <dsp:nvSpPr>
        <dsp:cNvPr id="0" name=""/>
        <dsp:cNvSpPr/>
      </dsp:nvSpPr>
      <dsp:spPr>
        <a:xfrm>
          <a:off x="2991391" y="669058"/>
          <a:ext cx="1753362" cy="290028"/>
        </a:xfrm>
        <a:prstGeom prst="roundRect">
          <a:avLst>
            <a:gd name="adj" fmla="val 10000"/>
          </a:avLst>
        </a:prstGeom>
        <a:noFill/>
        <a:ln w="9525" cap="flat" cmpd="sng" algn="ctr">
          <a:solidFill>
            <a:schemeClr val="dk1"/>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dk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altLang="zh-CN" sz="600" kern="1200">
              <a:latin typeface="+mn-ea"/>
              <a:ea typeface="+mn-ea"/>
            </a:rPr>
            <a:t>file_Build()</a:t>
          </a:r>
          <a:r>
            <a:rPr lang="zh-CN" altLang="en-US" sz="600" kern="1200">
              <a:latin typeface="+mn-ea"/>
              <a:ea typeface="+mn-ea"/>
            </a:rPr>
            <a:t>：新建文件</a:t>
          </a:r>
        </a:p>
      </dsp:txBody>
      <dsp:txXfrm>
        <a:off x="2999886" y="677553"/>
        <a:ext cx="1736372" cy="273038"/>
      </dsp:txXfrm>
    </dsp:sp>
    <dsp:sp modelId="{4F51E48E-CD55-43D7-90E6-17246830317C}">
      <dsp:nvSpPr>
        <dsp:cNvPr id="0" name=""/>
        <dsp:cNvSpPr/>
      </dsp:nvSpPr>
      <dsp:spPr>
        <a:xfrm rot="19483059">
          <a:off x="1823487" y="1512935"/>
          <a:ext cx="1286014" cy="12150"/>
        </a:xfrm>
        <a:custGeom>
          <a:avLst/>
          <a:gdLst/>
          <a:ahLst/>
          <a:cxnLst/>
          <a:rect l="0" t="0" r="0" b="0"/>
          <a:pathLst>
            <a:path>
              <a:moveTo>
                <a:pt x="0" y="6075"/>
              </a:moveTo>
              <a:lnTo>
                <a:pt x="1286014" y="607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latin typeface="+mn-ea"/>
            <a:ea typeface="+mn-ea"/>
          </a:endParaRPr>
        </a:p>
      </dsp:txBody>
      <dsp:txXfrm>
        <a:off x="2434344" y="1486860"/>
        <a:ext cx="64300" cy="64300"/>
      </dsp:txXfrm>
    </dsp:sp>
    <dsp:sp modelId="{B5C8A203-77FC-4DD1-9FEE-B9409EE7B939}">
      <dsp:nvSpPr>
        <dsp:cNvPr id="0" name=""/>
        <dsp:cNvSpPr/>
      </dsp:nvSpPr>
      <dsp:spPr>
        <a:xfrm>
          <a:off x="2991391" y="1002591"/>
          <a:ext cx="1753362" cy="290028"/>
        </a:xfrm>
        <a:prstGeom prst="roundRect">
          <a:avLst>
            <a:gd name="adj" fmla="val 10000"/>
          </a:avLst>
        </a:prstGeom>
        <a:noFill/>
        <a:ln w="9525" cap="flat" cmpd="sng" algn="ctr">
          <a:solidFill>
            <a:schemeClr val="dk1"/>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dk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altLang="zh-CN" sz="600" kern="1200">
              <a:latin typeface="+mn-ea"/>
              <a:ea typeface="+mn-ea"/>
            </a:rPr>
            <a:t>file_Open()</a:t>
          </a:r>
          <a:r>
            <a:rPr lang="zh-CN" altLang="en-US" sz="600" kern="1200">
              <a:latin typeface="+mn-ea"/>
              <a:ea typeface="+mn-ea"/>
            </a:rPr>
            <a:t>：打开文件</a:t>
          </a:r>
        </a:p>
      </dsp:txBody>
      <dsp:txXfrm>
        <a:off x="2999886" y="1011086"/>
        <a:ext cx="1736372" cy="273038"/>
      </dsp:txXfrm>
    </dsp:sp>
    <dsp:sp modelId="{D12C2B5D-6AC1-40D5-803C-403C427346D3}">
      <dsp:nvSpPr>
        <dsp:cNvPr id="0" name=""/>
        <dsp:cNvSpPr/>
      </dsp:nvSpPr>
      <dsp:spPr>
        <a:xfrm rot="20322058">
          <a:off x="1903118" y="1679702"/>
          <a:ext cx="1126753" cy="12150"/>
        </a:xfrm>
        <a:custGeom>
          <a:avLst/>
          <a:gdLst/>
          <a:ahLst/>
          <a:cxnLst/>
          <a:rect l="0" t="0" r="0" b="0"/>
          <a:pathLst>
            <a:path>
              <a:moveTo>
                <a:pt x="0" y="6075"/>
              </a:moveTo>
              <a:lnTo>
                <a:pt x="1126753" y="607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latin typeface="+mn-ea"/>
            <a:ea typeface="+mn-ea"/>
          </a:endParaRPr>
        </a:p>
      </dsp:txBody>
      <dsp:txXfrm>
        <a:off x="2438326" y="1657608"/>
        <a:ext cx="56337" cy="56337"/>
      </dsp:txXfrm>
    </dsp:sp>
    <dsp:sp modelId="{891FDE0E-829B-41C1-9884-4970A0C66A11}">
      <dsp:nvSpPr>
        <dsp:cNvPr id="0" name=""/>
        <dsp:cNvSpPr/>
      </dsp:nvSpPr>
      <dsp:spPr>
        <a:xfrm>
          <a:off x="2991391" y="1336124"/>
          <a:ext cx="1753362" cy="290028"/>
        </a:xfrm>
        <a:prstGeom prst="roundRect">
          <a:avLst>
            <a:gd name="adj" fmla="val 10000"/>
          </a:avLst>
        </a:prstGeom>
        <a:noFill/>
        <a:ln w="9525" cap="flat" cmpd="sng" algn="ctr">
          <a:solidFill>
            <a:schemeClr val="dk1"/>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dk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altLang="zh-CN" sz="600" kern="1200">
              <a:latin typeface="+mn-ea"/>
              <a:ea typeface="+mn-ea"/>
            </a:rPr>
            <a:t>file_Delete()</a:t>
          </a:r>
          <a:r>
            <a:rPr lang="zh-CN" altLang="en-US" sz="600" kern="1200">
              <a:latin typeface="+mn-ea"/>
              <a:ea typeface="+mn-ea"/>
            </a:rPr>
            <a:t>：删除文件</a:t>
          </a:r>
        </a:p>
      </dsp:txBody>
      <dsp:txXfrm>
        <a:off x="2999886" y="1344619"/>
        <a:ext cx="1736372" cy="273038"/>
      </dsp:txXfrm>
    </dsp:sp>
    <dsp:sp modelId="{161591F8-687C-403E-BF7B-80D1F8F918F9}">
      <dsp:nvSpPr>
        <dsp:cNvPr id="0" name=""/>
        <dsp:cNvSpPr/>
      </dsp:nvSpPr>
      <dsp:spPr>
        <a:xfrm rot="21352391">
          <a:off x="1940233" y="1846468"/>
          <a:ext cx="1052522" cy="12150"/>
        </a:xfrm>
        <a:custGeom>
          <a:avLst/>
          <a:gdLst/>
          <a:ahLst/>
          <a:cxnLst/>
          <a:rect l="0" t="0" r="0" b="0"/>
          <a:pathLst>
            <a:path>
              <a:moveTo>
                <a:pt x="0" y="6075"/>
              </a:moveTo>
              <a:lnTo>
                <a:pt x="1052522" y="607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latin typeface="+mn-ea"/>
            <a:ea typeface="+mn-ea"/>
          </a:endParaRPr>
        </a:p>
      </dsp:txBody>
      <dsp:txXfrm>
        <a:off x="2440181" y="1826230"/>
        <a:ext cx="52626" cy="52626"/>
      </dsp:txXfrm>
    </dsp:sp>
    <dsp:sp modelId="{EE110822-4B4A-4EFB-BB7E-AB83B66FBEE9}">
      <dsp:nvSpPr>
        <dsp:cNvPr id="0" name=""/>
        <dsp:cNvSpPr/>
      </dsp:nvSpPr>
      <dsp:spPr>
        <a:xfrm>
          <a:off x="2991391" y="1669657"/>
          <a:ext cx="1753362" cy="290028"/>
        </a:xfrm>
        <a:prstGeom prst="roundRect">
          <a:avLst>
            <a:gd name="adj" fmla="val 10000"/>
          </a:avLst>
        </a:prstGeom>
        <a:noFill/>
        <a:ln w="9525" cap="flat" cmpd="sng" algn="ctr">
          <a:solidFill>
            <a:schemeClr val="dk1"/>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dk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altLang="zh-CN" sz="600" kern="1200">
              <a:latin typeface="+mn-ea"/>
              <a:ea typeface="+mn-ea"/>
            </a:rPr>
            <a:t>file_Close()</a:t>
          </a:r>
          <a:r>
            <a:rPr lang="zh-CN" altLang="en-US" sz="600" kern="1200">
              <a:latin typeface="+mn-ea"/>
              <a:ea typeface="+mn-ea"/>
            </a:rPr>
            <a:t>：关闭文件</a:t>
          </a:r>
        </a:p>
      </dsp:txBody>
      <dsp:txXfrm>
        <a:off x="2999886" y="1678152"/>
        <a:ext cx="1736372" cy="273038"/>
      </dsp:txXfrm>
    </dsp:sp>
    <dsp:sp modelId="{04121E99-C78C-4F42-858C-DCBD9713ED91}">
      <dsp:nvSpPr>
        <dsp:cNvPr id="0" name=""/>
        <dsp:cNvSpPr/>
      </dsp:nvSpPr>
      <dsp:spPr>
        <a:xfrm rot="827799">
          <a:off x="1926004" y="2013235"/>
          <a:ext cx="1080981" cy="12150"/>
        </a:xfrm>
        <a:custGeom>
          <a:avLst/>
          <a:gdLst/>
          <a:ahLst/>
          <a:cxnLst/>
          <a:rect l="0" t="0" r="0" b="0"/>
          <a:pathLst>
            <a:path>
              <a:moveTo>
                <a:pt x="0" y="6075"/>
              </a:moveTo>
              <a:lnTo>
                <a:pt x="1080981" y="607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latin typeface="+mn-ea"/>
            <a:ea typeface="+mn-ea"/>
          </a:endParaRPr>
        </a:p>
      </dsp:txBody>
      <dsp:txXfrm>
        <a:off x="2439470" y="1992285"/>
        <a:ext cx="54049" cy="54049"/>
      </dsp:txXfrm>
    </dsp:sp>
    <dsp:sp modelId="{9B7251C2-C03C-4352-B214-B1E3EC20014A}">
      <dsp:nvSpPr>
        <dsp:cNvPr id="0" name=""/>
        <dsp:cNvSpPr/>
      </dsp:nvSpPr>
      <dsp:spPr>
        <a:xfrm>
          <a:off x="2991391" y="2003190"/>
          <a:ext cx="1753362" cy="290028"/>
        </a:xfrm>
        <a:prstGeom prst="roundRect">
          <a:avLst>
            <a:gd name="adj" fmla="val 10000"/>
          </a:avLst>
        </a:prstGeom>
        <a:noFill/>
        <a:ln w="9525" cap="flat" cmpd="sng" algn="ctr">
          <a:solidFill>
            <a:schemeClr val="dk1"/>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dk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altLang="zh-CN" sz="600" kern="1200">
              <a:latin typeface="+mn-ea"/>
              <a:ea typeface="+mn-ea"/>
            </a:rPr>
            <a:t>file_Read()</a:t>
          </a:r>
          <a:r>
            <a:rPr lang="zh-CN" altLang="en-US" sz="600" kern="1200">
              <a:latin typeface="+mn-ea"/>
              <a:ea typeface="+mn-ea"/>
            </a:rPr>
            <a:t>：读文件</a:t>
          </a:r>
        </a:p>
      </dsp:txBody>
      <dsp:txXfrm>
        <a:off x="2999886" y="2011685"/>
        <a:ext cx="1736372" cy="273038"/>
      </dsp:txXfrm>
    </dsp:sp>
    <dsp:sp modelId="{6E2511B3-2866-4F62-968C-23F99925202B}">
      <dsp:nvSpPr>
        <dsp:cNvPr id="0" name=""/>
        <dsp:cNvSpPr/>
      </dsp:nvSpPr>
      <dsp:spPr>
        <a:xfrm rot="1763487">
          <a:off x="1864056" y="2180001"/>
          <a:ext cx="1204876" cy="12150"/>
        </a:xfrm>
        <a:custGeom>
          <a:avLst/>
          <a:gdLst/>
          <a:ahLst/>
          <a:cxnLst/>
          <a:rect l="0" t="0" r="0" b="0"/>
          <a:pathLst>
            <a:path>
              <a:moveTo>
                <a:pt x="0" y="6075"/>
              </a:moveTo>
              <a:lnTo>
                <a:pt x="1204876" y="607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latin typeface="+mn-ea"/>
            <a:ea typeface="+mn-ea"/>
          </a:endParaRPr>
        </a:p>
      </dsp:txBody>
      <dsp:txXfrm>
        <a:off x="2436373" y="2155955"/>
        <a:ext cx="60243" cy="60243"/>
      </dsp:txXfrm>
    </dsp:sp>
    <dsp:sp modelId="{2979F1E9-1C75-44FA-A3B1-2C7BF62B2A74}">
      <dsp:nvSpPr>
        <dsp:cNvPr id="0" name=""/>
        <dsp:cNvSpPr/>
      </dsp:nvSpPr>
      <dsp:spPr>
        <a:xfrm>
          <a:off x="2991391" y="2336723"/>
          <a:ext cx="1753362" cy="290028"/>
        </a:xfrm>
        <a:prstGeom prst="roundRect">
          <a:avLst>
            <a:gd name="adj" fmla="val 10000"/>
          </a:avLst>
        </a:prstGeom>
        <a:noFill/>
        <a:ln w="9525" cap="flat" cmpd="sng" algn="ctr">
          <a:solidFill>
            <a:schemeClr val="dk1"/>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dk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altLang="zh-CN" sz="600" kern="1200">
              <a:latin typeface="+mn-ea"/>
              <a:ea typeface="+mn-ea"/>
            </a:rPr>
            <a:t>file_Write()</a:t>
          </a:r>
          <a:r>
            <a:rPr lang="zh-CN" altLang="en-US" sz="600" kern="1200">
              <a:latin typeface="+mn-ea"/>
              <a:ea typeface="+mn-ea"/>
            </a:rPr>
            <a:t>：写文件</a:t>
          </a:r>
        </a:p>
      </dsp:txBody>
      <dsp:txXfrm>
        <a:off x="2999886" y="2345218"/>
        <a:ext cx="1736372" cy="273038"/>
      </dsp:txXfrm>
    </dsp:sp>
    <dsp:sp modelId="{BBA06F21-CE47-434C-8B52-202CAC9AA68C}">
      <dsp:nvSpPr>
        <dsp:cNvPr id="0" name=""/>
        <dsp:cNvSpPr/>
      </dsp:nvSpPr>
      <dsp:spPr>
        <a:xfrm rot="2482779">
          <a:off x="1766955" y="2346767"/>
          <a:ext cx="1399079" cy="12150"/>
        </a:xfrm>
        <a:custGeom>
          <a:avLst/>
          <a:gdLst/>
          <a:ahLst/>
          <a:cxnLst/>
          <a:rect l="0" t="0" r="0" b="0"/>
          <a:pathLst>
            <a:path>
              <a:moveTo>
                <a:pt x="0" y="6075"/>
              </a:moveTo>
              <a:lnTo>
                <a:pt x="1399079" y="607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latin typeface="+mn-ea"/>
            <a:ea typeface="+mn-ea"/>
          </a:endParaRPr>
        </a:p>
      </dsp:txBody>
      <dsp:txXfrm>
        <a:off x="2431518" y="2317866"/>
        <a:ext cx="69953" cy="69953"/>
      </dsp:txXfrm>
    </dsp:sp>
    <dsp:sp modelId="{37B9D8DF-FB65-4400-9182-F70D8A9E2F51}">
      <dsp:nvSpPr>
        <dsp:cNvPr id="0" name=""/>
        <dsp:cNvSpPr/>
      </dsp:nvSpPr>
      <dsp:spPr>
        <a:xfrm>
          <a:off x="2991391" y="2670256"/>
          <a:ext cx="1753362" cy="290028"/>
        </a:xfrm>
        <a:prstGeom prst="roundRect">
          <a:avLst>
            <a:gd name="adj" fmla="val 10000"/>
          </a:avLst>
        </a:prstGeom>
        <a:noFill/>
        <a:ln w="9525" cap="flat" cmpd="sng" algn="ctr">
          <a:solidFill>
            <a:schemeClr val="dk1"/>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dk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altLang="zh-CN" sz="600" kern="1200">
              <a:latin typeface="+mn-ea"/>
              <a:ea typeface="+mn-ea"/>
            </a:rPr>
            <a:t>file_Check()</a:t>
          </a:r>
          <a:r>
            <a:rPr lang="zh-CN" altLang="en-US" sz="600" kern="1200">
              <a:latin typeface="+mn-ea"/>
              <a:ea typeface="+mn-ea"/>
            </a:rPr>
            <a:t>：文件重复检查</a:t>
          </a:r>
        </a:p>
      </dsp:txBody>
      <dsp:txXfrm>
        <a:off x="2999886" y="2678751"/>
        <a:ext cx="1736372" cy="273038"/>
      </dsp:txXfrm>
    </dsp:sp>
    <dsp:sp modelId="{107BDED9-D938-4CB5-BDA8-351089ECEEF4}">
      <dsp:nvSpPr>
        <dsp:cNvPr id="0" name=""/>
        <dsp:cNvSpPr/>
      </dsp:nvSpPr>
      <dsp:spPr>
        <a:xfrm rot="2989570">
          <a:off x="1651295" y="2509369"/>
          <a:ext cx="1636007" cy="12150"/>
        </a:xfrm>
        <a:custGeom>
          <a:avLst/>
          <a:gdLst/>
          <a:ahLst/>
          <a:cxnLst/>
          <a:rect l="0" t="0" r="0" b="0"/>
          <a:pathLst>
            <a:path>
              <a:moveTo>
                <a:pt x="0" y="6075"/>
              </a:moveTo>
              <a:lnTo>
                <a:pt x="1636007" y="607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latin typeface="+mn-ea"/>
            <a:ea typeface="+mn-ea"/>
          </a:endParaRPr>
        </a:p>
      </dsp:txBody>
      <dsp:txXfrm>
        <a:off x="2428399" y="2474544"/>
        <a:ext cx="81800" cy="81800"/>
      </dsp:txXfrm>
    </dsp:sp>
    <dsp:sp modelId="{1C56FA89-2917-4E81-BF96-A0E297DE2131}">
      <dsp:nvSpPr>
        <dsp:cNvPr id="0" name=""/>
        <dsp:cNvSpPr/>
      </dsp:nvSpPr>
      <dsp:spPr>
        <a:xfrm>
          <a:off x="2997000" y="2995459"/>
          <a:ext cx="1752985" cy="290028"/>
        </a:xfrm>
        <a:prstGeom prst="roundRect">
          <a:avLst>
            <a:gd name="adj" fmla="val 10000"/>
          </a:avLst>
        </a:prstGeom>
        <a:noFill/>
        <a:ln w="9525" cap="flat" cmpd="sng" algn="ctr">
          <a:solidFill>
            <a:schemeClr val="dk1"/>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dk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altLang="zh-CN" sz="600" kern="1200">
              <a:latin typeface="+mn-ea"/>
              <a:ea typeface="+mn-ea"/>
            </a:rPr>
            <a:t>main()</a:t>
          </a:r>
          <a:r>
            <a:rPr lang="zh-CN" altLang="en-US" sz="600" kern="1200">
              <a:latin typeface="+mn-ea"/>
              <a:ea typeface="+mn-ea"/>
            </a:rPr>
            <a:t>：主函数</a:t>
          </a:r>
        </a:p>
      </dsp:txBody>
      <dsp:txXfrm>
        <a:off x="3005495" y="3003954"/>
        <a:ext cx="1735995" cy="273038"/>
      </dsp:txXfrm>
    </dsp:sp>
    <dsp:sp modelId="{22AFA176-9120-4CE5-AFFF-DF2E12509BD6}">
      <dsp:nvSpPr>
        <dsp:cNvPr id="0" name=""/>
        <dsp:cNvSpPr/>
      </dsp:nvSpPr>
      <dsp:spPr>
        <a:xfrm rot="4271579">
          <a:off x="789215" y="2571287"/>
          <a:ext cx="436129" cy="12150"/>
        </a:xfrm>
        <a:custGeom>
          <a:avLst/>
          <a:gdLst/>
          <a:ahLst/>
          <a:cxnLst/>
          <a:rect l="0" t="0" r="0" b="0"/>
          <a:pathLst>
            <a:path>
              <a:moveTo>
                <a:pt x="0" y="6075"/>
              </a:moveTo>
              <a:lnTo>
                <a:pt x="436129" y="607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latin typeface="+mn-ea"/>
            <a:ea typeface="+mn-ea"/>
          </a:endParaRPr>
        </a:p>
      </dsp:txBody>
      <dsp:txXfrm>
        <a:off x="996376" y="2566460"/>
        <a:ext cx="21806" cy="21806"/>
      </dsp:txXfrm>
    </dsp:sp>
    <dsp:sp modelId="{90357DC8-D4DE-4C88-BD01-49D19E56E95F}">
      <dsp:nvSpPr>
        <dsp:cNvPr id="0" name=""/>
        <dsp:cNvSpPr/>
      </dsp:nvSpPr>
      <dsp:spPr>
        <a:xfrm>
          <a:off x="1077579" y="2638771"/>
          <a:ext cx="859795" cy="290028"/>
        </a:xfrm>
        <a:prstGeom prst="roundRect">
          <a:avLst>
            <a:gd name="adj" fmla="val 10000"/>
          </a:avLst>
        </a:prstGeom>
        <a:noFill/>
        <a:ln w="9525" cap="flat" cmpd="sng" algn="ctr">
          <a:solidFill>
            <a:schemeClr val="dk1"/>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dk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zh-CN" altLang="en-US" sz="600" kern="1200">
              <a:latin typeface="+mn-ea"/>
              <a:ea typeface="+mn-ea"/>
            </a:rPr>
            <a:t>数据成员（属性）</a:t>
          </a:r>
        </a:p>
      </dsp:txBody>
      <dsp:txXfrm>
        <a:off x="1086074" y="2647266"/>
        <a:ext cx="842805" cy="273038"/>
      </dsp:txXfrm>
    </dsp:sp>
    <dsp:sp modelId="{8CB6D881-4DF5-450B-B347-CE58502F1F22}">
      <dsp:nvSpPr>
        <dsp:cNvPr id="0" name=""/>
        <dsp:cNvSpPr/>
      </dsp:nvSpPr>
      <dsp:spPr>
        <a:xfrm rot="2018422">
          <a:off x="1831788" y="3126985"/>
          <a:ext cx="1260972" cy="12150"/>
        </a:xfrm>
        <a:custGeom>
          <a:avLst/>
          <a:gdLst/>
          <a:ahLst/>
          <a:cxnLst/>
          <a:rect l="0" t="0" r="0" b="0"/>
          <a:pathLst>
            <a:path>
              <a:moveTo>
                <a:pt x="0" y="6075"/>
              </a:moveTo>
              <a:lnTo>
                <a:pt x="1260972" y="607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latin typeface="+mn-ea"/>
            <a:ea typeface="+mn-ea"/>
          </a:endParaRPr>
        </a:p>
      </dsp:txBody>
      <dsp:txXfrm>
        <a:off x="2430750" y="3101536"/>
        <a:ext cx="63048" cy="63048"/>
      </dsp:txXfrm>
    </dsp:sp>
    <dsp:sp modelId="{563FCD6D-436B-4D1E-8C38-E6B9EC3D1FE4}">
      <dsp:nvSpPr>
        <dsp:cNvPr id="0" name=""/>
        <dsp:cNvSpPr/>
      </dsp:nvSpPr>
      <dsp:spPr>
        <a:xfrm>
          <a:off x="2987174" y="3337322"/>
          <a:ext cx="1753362" cy="290028"/>
        </a:xfrm>
        <a:prstGeom prst="roundRect">
          <a:avLst>
            <a:gd name="adj" fmla="val 10000"/>
          </a:avLst>
        </a:prstGeom>
        <a:noFill/>
        <a:ln w="9525" cap="flat" cmpd="sng" algn="ctr">
          <a:solidFill>
            <a:schemeClr val="dk1"/>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dk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altLang="zh-CN" sz="600" kern="1200">
              <a:latin typeface="+mn-ea"/>
              <a:ea typeface="+mn-ea"/>
            </a:rPr>
            <a:t>num</a:t>
          </a:r>
          <a:r>
            <a:rPr lang="zh-CN" altLang="en-US" sz="600" kern="1200">
              <a:latin typeface="+mn-ea"/>
              <a:ea typeface="+mn-ea"/>
            </a:rPr>
            <a:t>主目录个数</a:t>
          </a:r>
        </a:p>
      </dsp:txBody>
      <dsp:txXfrm>
        <a:off x="2995669" y="3345817"/>
        <a:ext cx="1736372" cy="273038"/>
      </dsp:txXfrm>
    </dsp:sp>
    <dsp:sp modelId="{09E984CA-C99C-4DBA-9B0C-1779D5B234D4}">
      <dsp:nvSpPr>
        <dsp:cNvPr id="0" name=""/>
        <dsp:cNvSpPr/>
      </dsp:nvSpPr>
      <dsp:spPr>
        <a:xfrm rot="2670749">
          <a:off x="1726191" y="3293752"/>
          <a:ext cx="1472167" cy="12150"/>
        </a:xfrm>
        <a:custGeom>
          <a:avLst/>
          <a:gdLst/>
          <a:ahLst/>
          <a:cxnLst/>
          <a:rect l="0" t="0" r="0" b="0"/>
          <a:pathLst>
            <a:path>
              <a:moveTo>
                <a:pt x="0" y="6075"/>
              </a:moveTo>
              <a:lnTo>
                <a:pt x="1472167" y="607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latin typeface="+mn-ea"/>
            <a:ea typeface="+mn-ea"/>
          </a:endParaRPr>
        </a:p>
      </dsp:txBody>
      <dsp:txXfrm>
        <a:off x="2425470" y="3263023"/>
        <a:ext cx="73608" cy="73608"/>
      </dsp:txXfrm>
    </dsp:sp>
    <dsp:sp modelId="{B37F1400-D5C0-45F4-99EB-D70B404EF583}">
      <dsp:nvSpPr>
        <dsp:cNvPr id="0" name=""/>
        <dsp:cNvSpPr/>
      </dsp:nvSpPr>
      <dsp:spPr>
        <a:xfrm>
          <a:off x="2987174" y="3670855"/>
          <a:ext cx="1753362" cy="290028"/>
        </a:xfrm>
        <a:prstGeom prst="roundRect">
          <a:avLst>
            <a:gd name="adj" fmla="val 10000"/>
          </a:avLst>
        </a:prstGeom>
        <a:noFill/>
        <a:ln w="9525" cap="flat" cmpd="sng" algn="ctr">
          <a:solidFill>
            <a:schemeClr val="dk1"/>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dk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zh-CN" altLang="en-US" sz="600" kern="1200">
              <a:latin typeface="+mn-ea"/>
              <a:ea typeface="+mn-ea"/>
            </a:rPr>
            <a:t>*</a:t>
          </a:r>
          <a:r>
            <a:rPr lang="en-US" altLang="zh-CN" sz="600" kern="1200">
              <a:latin typeface="+mn-ea"/>
              <a:ea typeface="+mn-ea"/>
            </a:rPr>
            <a:t>p</a:t>
          </a:r>
          <a:r>
            <a:rPr lang="zh-CN" altLang="en-US" sz="600" kern="1200">
              <a:latin typeface="+mn-ea"/>
              <a:ea typeface="+mn-ea"/>
            </a:rPr>
            <a:t>、*</a:t>
          </a:r>
          <a:r>
            <a:rPr lang="en-US" altLang="zh-CN" sz="600" kern="1200">
              <a:latin typeface="+mn-ea"/>
              <a:ea typeface="+mn-ea"/>
            </a:rPr>
            <a:t>q</a:t>
          </a:r>
          <a:r>
            <a:rPr lang="zh-CN" altLang="en-US" sz="600" kern="1200">
              <a:latin typeface="+mn-ea"/>
              <a:ea typeface="+mn-ea"/>
            </a:rPr>
            <a:t>工作指针</a:t>
          </a:r>
        </a:p>
      </dsp:txBody>
      <dsp:txXfrm>
        <a:off x="2995669" y="3679350"/>
        <a:ext cx="1736372" cy="273038"/>
      </dsp:txXfrm>
    </dsp:sp>
    <dsp:sp modelId="{41AD079E-B390-4751-996F-78D84E4E6B5D}">
      <dsp:nvSpPr>
        <dsp:cNvPr id="0" name=""/>
        <dsp:cNvSpPr/>
      </dsp:nvSpPr>
      <dsp:spPr>
        <a:xfrm rot="3146953">
          <a:off x="1601027" y="3460518"/>
          <a:ext cx="1722495" cy="12150"/>
        </a:xfrm>
        <a:custGeom>
          <a:avLst/>
          <a:gdLst/>
          <a:ahLst/>
          <a:cxnLst/>
          <a:rect l="0" t="0" r="0" b="0"/>
          <a:pathLst>
            <a:path>
              <a:moveTo>
                <a:pt x="0" y="6075"/>
              </a:moveTo>
              <a:lnTo>
                <a:pt x="1722495" y="607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latin typeface="+mn-ea"/>
            <a:ea typeface="+mn-ea"/>
          </a:endParaRPr>
        </a:p>
      </dsp:txBody>
      <dsp:txXfrm>
        <a:off x="2419212" y="3423531"/>
        <a:ext cx="86124" cy="86124"/>
      </dsp:txXfrm>
    </dsp:sp>
    <dsp:sp modelId="{BD904D09-F8BF-4622-8473-C34565F8F2FB}">
      <dsp:nvSpPr>
        <dsp:cNvPr id="0" name=""/>
        <dsp:cNvSpPr/>
      </dsp:nvSpPr>
      <dsp:spPr>
        <a:xfrm>
          <a:off x="2987174" y="4004388"/>
          <a:ext cx="1753362" cy="290028"/>
        </a:xfrm>
        <a:prstGeom prst="roundRect">
          <a:avLst>
            <a:gd name="adj" fmla="val 10000"/>
          </a:avLst>
        </a:prstGeom>
        <a:noFill/>
        <a:ln w="9525" cap="flat" cmpd="sng" algn="ctr">
          <a:solidFill>
            <a:schemeClr val="dk1"/>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dk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altLang="zh-CN" sz="600" kern="1200">
              <a:latin typeface="+mn-ea"/>
              <a:ea typeface="+mn-ea"/>
            </a:rPr>
            <a:t>*Head_MFD</a:t>
          </a:r>
          <a:r>
            <a:rPr lang="zh-CN" altLang="en-US" sz="600" kern="1200">
              <a:latin typeface="+mn-ea"/>
              <a:ea typeface="+mn-ea"/>
            </a:rPr>
            <a:t>指向目录的指针</a:t>
          </a:r>
        </a:p>
      </dsp:txBody>
      <dsp:txXfrm>
        <a:off x="2995669" y="4012883"/>
        <a:ext cx="1736372" cy="27303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87CCAB-DCC8-439E-B966-0FC19CE19D37}" type="datetimeFigureOut">
              <a:rPr lang="zh-CN" altLang="en-US" smtClean="0"/>
              <a:t>2020/12/8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CA54A9-EE76-4141-B9D0-3A05060ACE6D}" type="slidenum">
              <a:rPr lang="zh-CN" altLang="en-US" smtClean="0"/>
              <a:t>‹#›</a:t>
            </a:fld>
            <a:endParaRPr lang="zh-CN" altLang="en-US"/>
          </a:p>
        </p:txBody>
      </p:sp>
    </p:spTree>
    <p:extLst>
      <p:ext uri="{BB962C8B-B14F-4D97-AF65-F5344CB8AC3E}">
        <p14:creationId xmlns:p14="http://schemas.microsoft.com/office/powerpoint/2010/main" val="2661527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FCA54A9-EE76-4141-B9D0-3A05060ACE6D}" type="slidenum">
              <a:rPr lang="zh-CN" altLang="en-US" smtClean="0"/>
              <a:t>2</a:t>
            </a:fld>
            <a:endParaRPr lang="zh-CN" altLang="en-US"/>
          </a:p>
        </p:txBody>
      </p:sp>
    </p:spTree>
    <p:extLst>
      <p:ext uri="{BB962C8B-B14F-4D97-AF65-F5344CB8AC3E}">
        <p14:creationId xmlns:p14="http://schemas.microsoft.com/office/powerpoint/2010/main" val="3009957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FCA54A9-EE76-4141-B9D0-3A05060ACE6D}" type="slidenum">
              <a:rPr lang="zh-CN" altLang="en-US" smtClean="0"/>
              <a:t>3</a:t>
            </a:fld>
            <a:endParaRPr lang="zh-CN" altLang="en-US"/>
          </a:p>
        </p:txBody>
      </p:sp>
    </p:spTree>
    <p:extLst>
      <p:ext uri="{BB962C8B-B14F-4D97-AF65-F5344CB8AC3E}">
        <p14:creationId xmlns:p14="http://schemas.microsoft.com/office/powerpoint/2010/main" val="1081746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4ED5E2-D700-4C4B-977D-E2CDF56508A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0B77B2D-8C48-4151-8022-E850537558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2FFDABF-157C-44E8-A6B5-CF9D31E29FC8}"/>
              </a:ext>
            </a:extLst>
          </p:cNvPr>
          <p:cNvSpPr>
            <a:spLocks noGrp="1"/>
          </p:cNvSpPr>
          <p:nvPr>
            <p:ph type="dt" sz="half" idx="10"/>
          </p:nvPr>
        </p:nvSpPr>
        <p:spPr/>
        <p:txBody>
          <a:bodyPr/>
          <a:lstStyle/>
          <a:p>
            <a:fld id="{7689EF0F-8A45-4FA1-82AB-80BF65433683}" type="datetimeFigureOut">
              <a:rPr lang="zh-CN" altLang="en-US" smtClean="0"/>
              <a:t>2020/12/8</a:t>
            </a:fld>
            <a:endParaRPr lang="zh-CN" altLang="en-US"/>
          </a:p>
        </p:txBody>
      </p:sp>
      <p:sp>
        <p:nvSpPr>
          <p:cNvPr id="5" name="页脚占位符 4">
            <a:extLst>
              <a:ext uri="{FF2B5EF4-FFF2-40B4-BE49-F238E27FC236}">
                <a16:creationId xmlns:a16="http://schemas.microsoft.com/office/drawing/2014/main" id="{560B237A-1BF1-4058-9C8B-6ECF99F8D47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14CD563-22C5-44DE-82FC-87E89EC46013}"/>
              </a:ext>
            </a:extLst>
          </p:cNvPr>
          <p:cNvSpPr>
            <a:spLocks noGrp="1"/>
          </p:cNvSpPr>
          <p:nvPr>
            <p:ph type="sldNum" sz="quarter" idx="12"/>
          </p:nvPr>
        </p:nvSpPr>
        <p:spPr/>
        <p:txBody>
          <a:bodyPr/>
          <a:lstStyle/>
          <a:p>
            <a:fld id="{9921BE0D-E8FA-49E7-AF58-94877A8F2D72}" type="slidenum">
              <a:rPr lang="zh-CN" altLang="en-US" smtClean="0"/>
              <a:t>‹#›</a:t>
            </a:fld>
            <a:endParaRPr lang="zh-CN" altLang="en-US"/>
          </a:p>
        </p:txBody>
      </p:sp>
    </p:spTree>
    <p:extLst>
      <p:ext uri="{BB962C8B-B14F-4D97-AF65-F5344CB8AC3E}">
        <p14:creationId xmlns:p14="http://schemas.microsoft.com/office/powerpoint/2010/main" val="905114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745071-6F45-4082-A198-BD501BCEA0F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141A8A7-B208-4947-BBA9-C92A7DB64F2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9CFA78D-0ABB-4C87-8580-1387D3DC720B}"/>
              </a:ext>
            </a:extLst>
          </p:cNvPr>
          <p:cNvSpPr>
            <a:spLocks noGrp="1"/>
          </p:cNvSpPr>
          <p:nvPr>
            <p:ph type="dt" sz="half" idx="10"/>
          </p:nvPr>
        </p:nvSpPr>
        <p:spPr/>
        <p:txBody>
          <a:bodyPr/>
          <a:lstStyle/>
          <a:p>
            <a:fld id="{7689EF0F-8A45-4FA1-82AB-80BF65433683}" type="datetimeFigureOut">
              <a:rPr lang="zh-CN" altLang="en-US" smtClean="0"/>
              <a:t>2020/12/8</a:t>
            </a:fld>
            <a:endParaRPr lang="zh-CN" altLang="en-US"/>
          </a:p>
        </p:txBody>
      </p:sp>
      <p:sp>
        <p:nvSpPr>
          <p:cNvPr id="5" name="页脚占位符 4">
            <a:extLst>
              <a:ext uri="{FF2B5EF4-FFF2-40B4-BE49-F238E27FC236}">
                <a16:creationId xmlns:a16="http://schemas.microsoft.com/office/drawing/2014/main" id="{64482C6F-485D-466C-AE94-024B8839C5E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4FF7B00-777B-4026-9797-943B7CE5C3FE}"/>
              </a:ext>
            </a:extLst>
          </p:cNvPr>
          <p:cNvSpPr>
            <a:spLocks noGrp="1"/>
          </p:cNvSpPr>
          <p:nvPr>
            <p:ph type="sldNum" sz="quarter" idx="12"/>
          </p:nvPr>
        </p:nvSpPr>
        <p:spPr/>
        <p:txBody>
          <a:bodyPr/>
          <a:lstStyle/>
          <a:p>
            <a:fld id="{9921BE0D-E8FA-49E7-AF58-94877A8F2D72}" type="slidenum">
              <a:rPr lang="zh-CN" altLang="en-US" smtClean="0"/>
              <a:t>‹#›</a:t>
            </a:fld>
            <a:endParaRPr lang="zh-CN" altLang="en-US"/>
          </a:p>
        </p:txBody>
      </p:sp>
    </p:spTree>
    <p:extLst>
      <p:ext uri="{BB962C8B-B14F-4D97-AF65-F5344CB8AC3E}">
        <p14:creationId xmlns:p14="http://schemas.microsoft.com/office/powerpoint/2010/main" val="1222701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E9ED4F1-F63E-4B0D-A76F-4D25CDFA0BB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FD5716A-FB0D-4E98-9903-A66E48BED080}"/>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E686421-E1B8-4549-96A4-65167A5A42EF}"/>
              </a:ext>
            </a:extLst>
          </p:cNvPr>
          <p:cNvSpPr>
            <a:spLocks noGrp="1"/>
          </p:cNvSpPr>
          <p:nvPr>
            <p:ph type="dt" sz="half" idx="10"/>
          </p:nvPr>
        </p:nvSpPr>
        <p:spPr/>
        <p:txBody>
          <a:bodyPr/>
          <a:lstStyle/>
          <a:p>
            <a:fld id="{7689EF0F-8A45-4FA1-82AB-80BF65433683}" type="datetimeFigureOut">
              <a:rPr lang="zh-CN" altLang="en-US" smtClean="0"/>
              <a:t>2020/12/8</a:t>
            </a:fld>
            <a:endParaRPr lang="zh-CN" altLang="en-US"/>
          </a:p>
        </p:txBody>
      </p:sp>
      <p:sp>
        <p:nvSpPr>
          <p:cNvPr id="5" name="页脚占位符 4">
            <a:extLst>
              <a:ext uri="{FF2B5EF4-FFF2-40B4-BE49-F238E27FC236}">
                <a16:creationId xmlns:a16="http://schemas.microsoft.com/office/drawing/2014/main" id="{491ED525-E6A7-48A9-B550-04F29755257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945E167-58FC-4AE4-A133-56B42911DA42}"/>
              </a:ext>
            </a:extLst>
          </p:cNvPr>
          <p:cNvSpPr>
            <a:spLocks noGrp="1"/>
          </p:cNvSpPr>
          <p:nvPr>
            <p:ph type="sldNum" sz="quarter" idx="12"/>
          </p:nvPr>
        </p:nvSpPr>
        <p:spPr/>
        <p:txBody>
          <a:bodyPr/>
          <a:lstStyle/>
          <a:p>
            <a:fld id="{9921BE0D-E8FA-49E7-AF58-94877A8F2D72}" type="slidenum">
              <a:rPr lang="zh-CN" altLang="en-US" smtClean="0"/>
              <a:t>‹#›</a:t>
            </a:fld>
            <a:endParaRPr lang="zh-CN" altLang="en-US"/>
          </a:p>
        </p:txBody>
      </p:sp>
    </p:spTree>
    <p:extLst>
      <p:ext uri="{BB962C8B-B14F-4D97-AF65-F5344CB8AC3E}">
        <p14:creationId xmlns:p14="http://schemas.microsoft.com/office/powerpoint/2010/main" val="3616271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5EB5B0-9543-4476-B9C0-D6815CA531D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9229C7C-E022-42F5-BECD-DC3C0C9A357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6DDEB16-EC30-42ED-99ED-35D90E2B506D}"/>
              </a:ext>
            </a:extLst>
          </p:cNvPr>
          <p:cNvSpPr>
            <a:spLocks noGrp="1"/>
          </p:cNvSpPr>
          <p:nvPr>
            <p:ph type="dt" sz="half" idx="10"/>
          </p:nvPr>
        </p:nvSpPr>
        <p:spPr/>
        <p:txBody>
          <a:bodyPr/>
          <a:lstStyle/>
          <a:p>
            <a:fld id="{7689EF0F-8A45-4FA1-82AB-80BF65433683}" type="datetimeFigureOut">
              <a:rPr lang="zh-CN" altLang="en-US" smtClean="0"/>
              <a:t>2020/12/8</a:t>
            </a:fld>
            <a:endParaRPr lang="zh-CN" altLang="en-US"/>
          </a:p>
        </p:txBody>
      </p:sp>
      <p:sp>
        <p:nvSpPr>
          <p:cNvPr id="5" name="页脚占位符 4">
            <a:extLst>
              <a:ext uri="{FF2B5EF4-FFF2-40B4-BE49-F238E27FC236}">
                <a16:creationId xmlns:a16="http://schemas.microsoft.com/office/drawing/2014/main" id="{02DA37ED-ACF3-41EC-92B5-92E3389B809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D4C8F6C-C760-4DC3-9591-64E7D8F633D0}"/>
              </a:ext>
            </a:extLst>
          </p:cNvPr>
          <p:cNvSpPr>
            <a:spLocks noGrp="1"/>
          </p:cNvSpPr>
          <p:nvPr>
            <p:ph type="sldNum" sz="quarter" idx="12"/>
          </p:nvPr>
        </p:nvSpPr>
        <p:spPr/>
        <p:txBody>
          <a:bodyPr/>
          <a:lstStyle/>
          <a:p>
            <a:fld id="{9921BE0D-E8FA-49E7-AF58-94877A8F2D72}" type="slidenum">
              <a:rPr lang="zh-CN" altLang="en-US" smtClean="0"/>
              <a:t>‹#›</a:t>
            </a:fld>
            <a:endParaRPr lang="zh-CN" altLang="en-US"/>
          </a:p>
        </p:txBody>
      </p:sp>
    </p:spTree>
    <p:extLst>
      <p:ext uri="{BB962C8B-B14F-4D97-AF65-F5344CB8AC3E}">
        <p14:creationId xmlns:p14="http://schemas.microsoft.com/office/powerpoint/2010/main" val="2736462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2ED6BF-529E-4465-81C8-2D073B19C9E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91E2152-8EDB-4577-BA32-B26F3F3017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1315564-02E9-49C9-A34B-A9EEC70083E0}"/>
              </a:ext>
            </a:extLst>
          </p:cNvPr>
          <p:cNvSpPr>
            <a:spLocks noGrp="1"/>
          </p:cNvSpPr>
          <p:nvPr>
            <p:ph type="dt" sz="half" idx="10"/>
          </p:nvPr>
        </p:nvSpPr>
        <p:spPr/>
        <p:txBody>
          <a:bodyPr/>
          <a:lstStyle/>
          <a:p>
            <a:fld id="{7689EF0F-8A45-4FA1-82AB-80BF65433683}" type="datetimeFigureOut">
              <a:rPr lang="zh-CN" altLang="en-US" smtClean="0"/>
              <a:t>2020/12/8</a:t>
            </a:fld>
            <a:endParaRPr lang="zh-CN" altLang="en-US"/>
          </a:p>
        </p:txBody>
      </p:sp>
      <p:sp>
        <p:nvSpPr>
          <p:cNvPr id="5" name="页脚占位符 4">
            <a:extLst>
              <a:ext uri="{FF2B5EF4-FFF2-40B4-BE49-F238E27FC236}">
                <a16:creationId xmlns:a16="http://schemas.microsoft.com/office/drawing/2014/main" id="{9E31169F-B5F8-47BA-8285-2D801C7D29D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CE60E50-A282-4AFF-B15C-EC1E04DD0905}"/>
              </a:ext>
            </a:extLst>
          </p:cNvPr>
          <p:cNvSpPr>
            <a:spLocks noGrp="1"/>
          </p:cNvSpPr>
          <p:nvPr>
            <p:ph type="sldNum" sz="quarter" idx="12"/>
          </p:nvPr>
        </p:nvSpPr>
        <p:spPr/>
        <p:txBody>
          <a:bodyPr/>
          <a:lstStyle/>
          <a:p>
            <a:fld id="{9921BE0D-E8FA-49E7-AF58-94877A8F2D72}" type="slidenum">
              <a:rPr lang="zh-CN" altLang="en-US" smtClean="0"/>
              <a:t>‹#›</a:t>
            </a:fld>
            <a:endParaRPr lang="zh-CN" altLang="en-US"/>
          </a:p>
        </p:txBody>
      </p:sp>
    </p:spTree>
    <p:extLst>
      <p:ext uri="{BB962C8B-B14F-4D97-AF65-F5344CB8AC3E}">
        <p14:creationId xmlns:p14="http://schemas.microsoft.com/office/powerpoint/2010/main" val="3158765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49DC80-F68D-4A3E-8E5F-48D173553B6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72CB912-F390-4AF4-A71C-2810CF60844E}"/>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C8C8CF4-5F15-490E-8FF1-C299F84D570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77DC5356-F493-49B0-88F0-1C2CCE661FB1}"/>
              </a:ext>
            </a:extLst>
          </p:cNvPr>
          <p:cNvSpPr>
            <a:spLocks noGrp="1"/>
          </p:cNvSpPr>
          <p:nvPr>
            <p:ph type="dt" sz="half" idx="10"/>
          </p:nvPr>
        </p:nvSpPr>
        <p:spPr/>
        <p:txBody>
          <a:bodyPr/>
          <a:lstStyle/>
          <a:p>
            <a:fld id="{7689EF0F-8A45-4FA1-82AB-80BF65433683}" type="datetimeFigureOut">
              <a:rPr lang="zh-CN" altLang="en-US" smtClean="0"/>
              <a:t>2020/12/8</a:t>
            </a:fld>
            <a:endParaRPr lang="zh-CN" altLang="en-US"/>
          </a:p>
        </p:txBody>
      </p:sp>
      <p:sp>
        <p:nvSpPr>
          <p:cNvPr id="6" name="页脚占位符 5">
            <a:extLst>
              <a:ext uri="{FF2B5EF4-FFF2-40B4-BE49-F238E27FC236}">
                <a16:creationId xmlns:a16="http://schemas.microsoft.com/office/drawing/2014/main" id="{DEBB42DD-06FE-41A2-850B-7F06D5E838C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1031B36-56C5-45B5-84D2-258C2713BBD4}"/>
              </a:ext>
            </a:extLst>
          </p:cNvPr>
          <p:cNvSpPr>
            <a:spLocks noGrp="1"/>
          </p:cNvSpPr>
          <p:nvPr>
            <p:ph type="sldNum" sz="quarter" idx="12"/>
          </p:nvPr>
        </p:nvSpPr>
        <p:spPr/>
        <p:txBody>
          <a:bodyPr/>
          <a:lstStyle/>
          <a:p>
            <a:fld id="{9921BE0D-E8FA-49E7-AF58-94877A8F2D72}" type="slidenum">
              <a:rPr lang="zh-CN" altLang="en-US" smtClean="0"/>
              <a:t>‹#›</a:t>
            </a:fld>
            <a:endParaRPr lang="zh-CN" altLang="en-US"/>
          </a:p>
        </p:txBody>
      </p:sp>
    </p:spTree>
    <p:extLst>
      <p:ext uri="{BB962C8B-B14F-4D97-AF65-F5344CB8AC3E}">
        <p14:creationId xmlns:p14="http://schemas.microsoft.com/office/powerpoint/2010/main" val="2530038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C77594-F3E0-48FC-B86B-266A873C2A0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023B6C6-9C5C-44BA-8F4F-593CC76EF5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0DF1B2C-9601-4599-BF69-D7099E3D38B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8CFA6841-FC9B-4E56-BC61-0575721D1A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4C24628-3373-4421-95DA-BDB3E1952A2E}"/>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92449B9-ED7C-4138-BA66-705EA71A17B0}"/>
              </a:ext>
            </a:extLst>
          </p:cNvPr>
          <p:cNvSpPr>
            <a:spLocks noGrp="1"/>
          </p:cNvSpPr>
          <p:nvPr>
            <p:ph type="dt" sz="half" idx="10"/>
          </p:nvPr>
        </p:nvSpPr>
        <p:spPr/>
        <p:txBody>
          <a:bodyPr/>
          <a:lstStyle/>
          <a:p>
            <a:fld id="{7689EF0F-8A45-4FA1-82AB-80BF65433683}" type="datetimeFigureOut">
              <a:rPr lang="zh-CN" altLang="en-US" smtClean="0"/>
              <a:t>2020/12/8</a:t>
            </a:fld>
            <a:endParaRPr lang="zh-CN" altLang="en-US"/>
          </a:p>
        </p:txBody>
      </p:sp>
      <p:sp>
        <p:nvSpPr>
          <p:cNvPr id="8" name="页脚占位符 7">
            <a:extLst>
              <a:ext uri="{FF2B5EF4-FFF2-40B4-BE49-F238E27FC236}">
                <a16:creationId xmlns:a16="http://schemas.microsoft.com/office/drawing/2014/main" id="{9A830E5B-4B0F-4AF1-92FF-3842706BDBD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28CB68C-8357-4DC3-B0FC-FF2A7E88FEF7}"/>
              </a:ext>
            </a:extLst>
          </p:cNvPr>
          <p:cNvSpPr>
            <a:spLocks noGrp="1"/>
          </p:cNvSpPr>
          <p:nvPr>
            <p:ph type="sldNum" sz="quarter" idx="12"/>
          </p:nvPr>
        </p:nvSpPr>
        <p:spPr/>
        <p:txBody>
          <a:bodyPr/>
          <a:lstStyle/>
          <a:p>
            <a:fld id="{9921BE0D-E8FA-49E7-AF58-94877A8F2D72}" type="slidenum">
              <a:rPr lang="zh-CN" altLang="en-US" smtClean="0"/>
              <a:t>‹#›</a:t>
            </a:fld>
            <a:endParaRPr lang="zh-CN" altLang="en-US"/>
          </a:p>
        </p:txBody>
      </p:sp>
    </p:spTree>
    <p:extLst>
      <p:ext uri="{BB962C8B-B14F-4D97-AF65-F5344CB8AC3E}">
        <p14:creationId xmlns:p14="http://schemas.microsoft.com/office/powerpoint/2010/main" val="1818991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E6A184-27A9-4DD3-BEC9-4B5F55579DC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CB00EBD-3E67-4C09-A82D-22DFDE743B9B}"/>
              </a:ext>
            </a:extLst>
          </p:cNvPr>
          <p:cNvSpPr>
            <a:spLocks noGrp="1"/>
          </p:cNvSpPr>
          <p:nvPr>
            <p:ph type="dt" sz="half" idx="10"/>
          </p:nvPr>
        </p:nvSpPr>
        <p:spPr/>
        <p:txBody>
          <a:bodyPr/>
          <a:lstStyle/>
          <a:p>
            <a:fld id="{7689EF0F-8A45-4FA1-82AB-80BF65433683}" type="datetimeFigureOut">
              <a:rPr lang="zh-CN" altLang="en-US" smtClean="0"/>
              <a:t>2020/12/8</a:t>
            </a:fld>
            <a:endParaRPr lang="zh-CN" altLang="en-US"/>
          </a:p>
        </p:txBody>
      </p:sp>
      <p:sp>
        <p:nvSpPr>
          <p:cNvPr id="4" name="页脚占位符 3">
            <a:extLst>
              <a:ext uri="{FF2B5EF4-FFF2-40B4-BE49-F238E27FC236}">
                <a16:creationId xmlns:a16="http://schemas.microsoft.com/office/drawing/2014/main" id="{A07E522A-5684-4F11-85F5-DA96E93121B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EB8AC53-65E2-4AF1-9B9D-DD363E7CF3E0}"/>
              </a:ext>
            </a:extLst>
          </p:cNvPr>
          <p:cNvSpPr>
            <a:spLocks noGrp="1"/>
          </p:cNvSpPr>
          <p:nvPr>
            <p:ph type="sldNum" sz="quarter" idx="12"/>
          </p:nvPr>
        </p:nvSpPr>
        <p:spPr/>
        <p:txBody>
          <a:bodyPr/>
          <a:lstStyle/>
          <a:p>
            <a:fld id="{9921BE0D-E8FA-49E7-AF58-94877A8F2D72}" type="slidenum">
              <a:rPr lang="zh-CN" altLang="en-US" smtClean="0"/>
              <a:t>‹#›</a:t>
            </a:fld>
            <a:endParaRPr lang="zh-CN" altLang="en-US"/>
          </a:p>
        </p:txBody>
      </p:sp>
    </p:spTree>
    <p:extLst>
      <p:ext uri="{BB962C8B-B14F-4D97-AF65-F5344CB8AC3E}">
        <p14:creationId xmlns:p14="http://schemas.microsoft.com/office/powerpoint/2010/main" val="3706687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ECD791C-20B8-4A57-98B8-9150E32D26F6}"/>
              </a:ext>
            </a:extLst>
          </p:cNvPr>
          <p:cNvSpPr>
            <a:spLocks noGrp="1"/>
          </p:cNvSpPr>
          <p:nvPr>
            <p:ph type="dt" sz="half" idx="10"/>
          </p:nvPr>
        </p:nvSpPr>
        <p:spPr/>
        <p:txBody>
          <a:bodyPr/>
          <a:lstStyle/>
          <a:p>
            <a:fld id="{7689EF0F-8A45-4FA1-82AB-80BF65433683}" type="datetimeFigureOut">
              <a:rPr lang="zh-CN" altLang="en-US" smtClean="0"/>
              <a:t>2020/12/8</a:t>
            </a:fld>
            <a:endParaRPr lang="zh-CN" altLang="en-US"/>
          </a:p>
        </p:txBody>
      </p:sp>
      <p:sp>
        <p:nvSpPr>
          <p:cNvPr id="3" name="页脚占位符 2">
            <a:extLst>
              <a:ext uri="{FF2B5EF4-FFF2-40B4-BE49-F238E27FC236}">
                <a16:creationId xmlns:a16="http://schemas.microsoft.com/office/drawing/2014/main" id="{D8729228-147F-4130-AF53-98AF22CC12A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AE753D8-AF85-439E-9525-93B14B626860}"/>
              </a:ext>
            </a:extLst>
          </p:cNvPr>
          <p:cNvSpPr>
            <a:spLocks noGrp="1"/>
          </p:cNvSpPr>
          <p:nvPr>
            <p:ph type="sldNum" sz="quarter" idx="12"/>
          </p:nvPr>
        </p:nvSpPr>
        <p:spPr/>
        <p:txBody>
          <a:bodyPr/>
          <a:lstStyle/>
          <a:p>
            <a:fld id="{9921BE0D-E8FA-49E7-AF58-94877A8F2D72}" type="slidenum">
              <a:rPr lang="zh-CN" altLang="en-US" smtClean="0"/>
              <a:t>‹#›</a:t>
            </a:fld>
            <a:endParaRPr lang="zh-CN" altLang="en-US"/>
          </a:p>
        </p:txBody>
      </p:sp>
    </p:spTree>
    <p:extLst>
      <p:ext uri="{BB962C8B-B14F-4D97-AF65-F5344CB8AC3E}">
        <p14:creationId xmlns:p14="http://schemas.microsoft.com/office/powerpoint/2010/main" val="1003008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6DCA00-64A9-418B-AE1C-17C8517705E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A344A46-1161-4E27-A80E-AD9CC182F9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2025D084-35C4-4E79-B097-F4D8E2361A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1551E9B-F38E-447A-BFE5-FB67A0D62D1E}"/>
              </a:ext>
            </a:extLst>
          </p:cNvPr>
          <p:cNvSpPr>
            <a:spLocks noGrp="1"/>
          </p:cNvSpPr>
          <p:nvPr>
            <p:ph type="dt" sz="half" idx="10"/>
          </p:nvPr>
        </p:nvSpPr>
        <p:spPr/>
        <p:txBody>
          <a:bodyPr/>
          <a:lstStyle/>
          <a:p>
            <a:fld id="{7689EF0F-8A45-4FA1-82AB-80BF65433683}" type="datetimeFigureOut">
              <a:rPr lang="zh-CN" altLang="en-US" smtClean="0"/>
              <a:t>2020/12/8</a:t>
            </a:fld>
            <a:endParaRPr lang="zh-CN" altLang="en-US"/>
          </a:p>
        </p:txBody>
      </p:sp>
      <p:sp>
        <p:nvSpPr>
          <p:cNvPr id="6" name="页脚占位符 5">
            <a:extLst>
              <a:ext uri="{FF2B5EF4-FFF2-40B4-BE49-F238E27FC236}">
                <a16:creationId xmlns:a16="http://schemas.microsoft.com/office/drawing/2014/main" id="{3D514D34-1A63-4B87-96FB-BCD3C188EEE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4D93AC5-C155-405A-8A3E-21A66E03D329}"/>
              </a:ext>
            </a:extLst>
          </p:cNvPr>
          <p:cNvSpPr>
            <a:spLocks noGrp="1"/>
          </p:cNvSpPr>
          <p:nvPr>
            <p:ph type="sldNum" sz="quarter" idx="12"/>
          </p:nvPr>
        </p:nvSpPr>
        <p:spPr/>
        <p:txBody>
          <a:bodyPr/>
          <a:lstStyle/>
          <a:p>
            <a:fld id="{9921BE0D-E8FA-49E7-AF58-94877A8F2D72}" type="slidenum">
              <a:rPr lang="zh-CN" altLang="en-US" smtClean="0"/>
              <a:t>‹#›</a:t>
            </a:fld>
            <a:endParaRPr lang="zh-CN" altLang="en-US"/>
          </a:p>
        </p:txBody>
      </p:sp>
    </p:spTree>
    <p:extLst>
      <p:ext uri="{BB962C8B-B14F-4D97-AF65-F5344CB8AC3E}">
        <p14:creationId xmlns:p14="http://schemas.microsoft.com/office/powerpoint/2010/main" val="4005499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973400-5A15-428C-8FE3-527E1DE0F51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9380133-6C4E-4527-B5CB-20FB23CFA5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D511C79-AE87-4BB9-9624-3B979BC770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83C27F9-879A-4171-9584-48C46FC7BD1F}"/>
              </a:ext>
            </a:extLst>
          </p:cNvPr>
          <p:cNvSpPr>
            <a:spLocks noGrp="1"/>
          </p:cNvSpPr>
          <p:nvPr>
            <p:ph type="dt" sz="half" idx="10"/>
          </p:nvPr>
        </p:nvSpPr>
        <p:spPr/>
        <p:txBody>
          <a:bodyPr/>
          <a:lstStyle/>
          <a:p>
            <a:fld id="{7689EF0F-8A45-4FA1-82AB-80BF65433683}" type="datetimeFigureOut">
              <a:rPr lang="zh-CN" altLang="en-US" smtClean="0"/>
              <a:t>2020/12/8</a:t>
            </a:fld>
            <a:endParaRPr lang="zh-CN" altLang="en-US"/>
          </a:p>
        </p:txBody>
      </p:sp>
      <p:sp>
        <p:nvSpPr>
          <p:cNvPr id="6" name="页脚占位符 5">
            <a:extLst>
              <a:ext uri="{FF2B5EF4-FFF2-40B4-BE49-F238E27FC236}">
                <a16:creationId xmlns:a16="http://schemas.microsoft.com/office/drawing/2014/main" id="{CB3ED858-67C2-4D0D-A646-4A3A129C5C1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BCB9006-A460-4766-BCF3-DE707F5A4954}"/>
              </a:ext>
            </a:extLst>
          </p:cNvPr>
          <p:cNvSpPr>
            <a:spLocks noGrp="1"/>
          </p:cNvSpPr>
          <p:nvPr>
            <p:ph type="sldNum" sz="quarter" idx="12"/>
          </p:nvPr>
        </p:nvSpPr>
        <p:spPr/>
        <p:txBody>
          <a:bodyPr/>
          <a:lstStyle/>
          <a:p>
            <a:fld id="{9921BE0D-E8FA-49E7-AF58-94877A8F2D72}" type="slidenum">
              <a:rPr lang="zh-CN" altLang="en-US" smtClean="0"/>
              <a:t>‹#›</a:t>
            </a:fld>
            <a:endParaRPr lang="zh-CN" altLang="en-US"/>
          </a:p>
        </p:txBody>
      </p:sp>
    </p:spTree>
    <p:extLst>
      <p:ext uri="{BB962C8B-B14F-4D97-AF65-F5344CB8AC3E}">
        <p14:creationId xmlns:p14="http://schemas.microsoft.com/office/powerpoint/2010/main" val="260045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963A7C8-DD24-4C11-A3E5-15214F5E6C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C4E221C-1FC6-4404-9A7F-E3B4343E9F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0312797-D84E-47AD-9F09-9A0FFD2327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89EF0F-8A45-4FA1-82AB-80BF65433683}" type="datetimeFigureOut">
              <a:rPr lang="zh-CN" altLang="en-US" smtClean="0"/>
              <a:t>2020/12/8</a:t>
            </a:fld>
            <a:endParaRPr lang="zh-CN" altLang="en-US"/>
          </a:p>
        </p:txBody>
      </p:sp>
      <p:sp>
        <p:nvSpPr>
          <p:cNvPr id="5" name="页脚占位符 4">
            <a:extLst>
              <a:ext uri="{FF2B5EF4-FFF2-40B4-BE49-F238E27FC236}">
                <a16:creationId xmlns:a16="http://schemas.microsoft.com/office/drawing/2014/main" id="{936F1636-6CF2-4C85-80F0-FBC25E0E44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0A88418-62F6-4B78-B9B8-7F9B6A4AD5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21BE0D-E8FA-49E7-AF58-94877A8F2D72}" type="slidenum">
              <a:rPr lang="zh-CN" altLang="en-US" smtClean="0"/>
              <a:t>‹#›</a:t>
            </a:fld>
            <a:endParaRPr lang="zh-CN" altLang="en-US"/>
          </a:p>
        </p:txBody>
      </p:sp>
    </p:spTree>
    <p:extLst>
      <p:ext uri="{BB962C8B-B14F-4D97-AF65-F5344CB8AC3E}">
        <p14:creationId xmlns:p14="http://schemas.microsoft.com/office/powerpoint/2010/main" val="21331857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7F1101-C492-407A-A1AB-A5A7E899A8B2}"/>
              </a:ext>
            </a:extLst>
          </p:cNvPr>
          <p:cNvSpPr>
            <a:spLocks noGrp="1"/>
          </p:cNvSpPr>
          <p:nvPr>
            <p:ph type="ctrTitle"/>
          </p:nvPr>
        </p:nvSpPr>
        <p:spPr/>
        <p:txBody>
          <a:bodyPr/>
          <a:lstStyle/>
          <a:p>
            <a:r>
              <a:rPr lang="zh-CN" altLang="en-US" dirty="0">
                <a:latin typeface="宋体" panose="02010600030101010101" pitchFamily="2" charset="-122"/>
                <a:ea typeface="宋体" panose="02010600030101010101" pitchFamily="2" charset="-122"/>
              </a:rPr>
              <a:t>操作系统课设答辩</a:t>
            </a:r>
            <a:br>
              <a:rPr lang="en-US" altLang="zh-CN" dirty="0">
                <a:latin typeface="宋体" panose="02010600030101010101" pitchFamily="2" charset="-122"/>
                <a:ea typeface="宋体" panose="02010600030101010101" pitchFamily="2" charset="-122"/>
              </a:rPr>
            </a:br>
            <a:r>
              <a:rPr lang="zh-CN" altLang="en-US" dirty="0">
                <a:latin typeface="宋体" panose="02010600030101010101" pitchFamily="2" charset="-122"/>
                <a:ea typeface="宋体" panose="02010600030101010101" pitchFamily="2" charset="-122"/>
              </a:rPr>
              <a:t>文件管理系统</a:t>
            </a:r>
          </a:p>
        </p:txBody>
      </p:sp>
      <p:sp>
        <p:nvSpPr>
          <p:cNvPr id="3" name="副标题 2">
            <a:extLst>
              <a:ext uri="{FF2B5EF4-FFF2-40B4-BE49-F238E27FC236}">
                <a16:creationId xmlns:a16="http://schemas.microsoft.com/office/drawing/2014/main" id="{A9C2DA3E-06E7-4176-B9E2-B95E2E6168C7}"/>
              </a:ext>
            </a:extLst>
          </p:cNvPr>
          <p:cNvSpPr>
            <a:spLocks noGrp="1"/>
          </p:cNvSpPr>
          <p:nvPr>
            <p:ph type="subTitle" idx="1"/>
          </p:nvPr>
        </p:nvSpPr>
        <p:spPr/>
        <p:txBody>
          <a:bodyPr>
            <a:normAutofit lnSpcReduction="10000"/>
          </a:bodyPr>
          <a:lstStyle/>
          <a:p>
            <a:pPr algn="r"/>
            <a:endParaRPr lang="en-US" altLang="zh-CN" dirty="0">
              <a:latin typeface="宋体" panose="02010600030101010101" pitchFamily="2" charset="-122"/>
              <a:ea typeface="宋体" panose="02010600030101010101" pitchFamily="2" charset="-122"/>
            </a:endParaRPr>
          </a:p>
          <a:p>
            <a:pPr algn="r"/>
            <a:r>
              <a:rPr lang="en-US" altLang="zh-CN" dirty="0">
                <a:latin typeface="宋体" panose="02010600030101010101" pitchFamily="2" charset="-122"/>
                <a:ea typeface="宋体" panose="02010600030101010101" pitchFamily="2" charset="-122"/>
              </a:rPr>
              <a:t>182210710119 </a:t>
            </a:r>
            <a:r>
              <a:rPr lang="zh-CN" altLang="en-US" dirty="0">
                <a:latin typeface="宋体" panose="02010600030101010101" pitchFamily="2" charset="-122"/>
                <a:ea typeface="宋体" panose="02010600030101010101" pitchFamily="2" charset="-122"/>
              </a:rPr>
              <a:t>陈四贵</a:t>
            </a:r>
            <a:endParaRPr lang="en-US" altLang="zh-CN" dirty="0">
              <a:latin typeface="宋体" panose="02010600030101010101" pitchFamily="2" charset="-122"/>
              <a:ea typeface="宋体" panose="02010600030101010101" pitchFamily="2" charset="-122"/>
            </a:endParaRPr>
          </a:p>
          <a:p>
            <a:pPr algn="r"/>
            <a:r>
              <a:rPr lang="en-US" altLang="zh-CN" dirty="0">
                <a:latin typeface="宋体" panose="02010600030101010101" pitchFamily="2" charset="-122"/>
                <a:ea typeface="宋体" panose="02010600030101010101" pitchFamily="2" charset="-122"/>
              </a:rPr>
              <a:t>182210710141 </a:t>
            </a:r>
            <a:r>
              <a:rPr lang="zh-CN" altLang="en-US" dirty="0">
                <a:latin typeface="宋体" panose="02010600030101010101" pitchFamily="2" charset="-122"/>
                <a:ea typeface="宋体" panose="02010600030101010101" pitchFamily="2" charset="-122"/>
              </a:rPr>
              <a:t>仲  响</a:t>
            </a:r>
            <a:endParaRPr lang="en-US" altLang="zh-CN" dirty="0">
              <a:latin typeface="宋体" panose="02010600030101010101" pitchFamily="2" charset="-122"/>
              <a:ea typeface="宋体" panose="02010600030101010101" pitchFamily="2" charset="-122"/>
            </a:endParaRPr>
          </a:p>
          <a:p>
            <a:pPr algn="r"/>
            <a:r>
              <a:rPr lang="en-US" altLang="zh-CN" dirty="0">
                <a:latin typeface="宋体" panose="02010600030101010101" pitchFamily="2" charset="-122"/>
                <a:ea typeface="宋体" panose="02010600030101010101" pitchFamily="2" charset="-122"/>
              </a:rPr>
              <a:t>182210710142 </a:t>
            </a:r>
            <a:r>
              <a:rPr lang="zh-CN" altLang="en-US" dirty="0">
                <a:latin typeface="宋体" panose="02010600030101010101" pitchFamily="2" charset="-122"/>
                <a:ea typeface="宋体" panose="02010600030101010101" pitchFamily="2" charset="-122"/>
              </a:rPr>
              <a:t>周泽江</a:t>
            </a:r>
          </a:p>
        </p:txBody>
      </p:sp>
    </p:spTree>
    <p:extLst>
      <p:ext uri="{BB962C8B-B14F-4D97-AF65-F5344CB8AC3E}">
        <p14:creationId xmlns:p14="http://schemas.microsoft.com/office/powerpoint/2010/main" val="20085777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BA0B8D-5D87-481E-B7A7-56A4DADEBEB2}"/>
              </a:ext>
            </a:extLst>
          </p:cNvPr>
          <p:cNvSpPr>
            <a:spLocks noGrp="1"/>
          </p:cNvSpPr>
          <p:nvPr>
            <p:ph type="title"/>
          </p:nvPr>
        </p:nvSpPr>
        <p:spPr/>
        <p:txBody>
          <a:bodyPr>
            <a:normAutofit/>
          </a:bodyPr>
          <a:lstStyle/>
          <a:p>
            <a:r>
              <a:rPr lang="en-US" altLang="zh-CN" kern="100" dirty="0" err="1">
                <a:effectLst/>
                <a:latin typeface="宋体" panose="02010600030101010101" pitchFamily="2" charset="-122"/>
                <a:cs typeface="宋体" panose="02010600030101010101" pitchFamily="2" charset="-122"/>
              </a:rPr>
              <a:t>file_Close</a:t>
            </a:r>
            <a:r>
              <a:rPr lang="en-US" altLang="zh-CN" kern="100" dirty="0">
                <a:effectLst/>
                <a:latin typeface="宋体" panose="02010600030101010101" pitchFamily="2" charset="-122"/>
                <a:cs typeface="宋体" panose="02010600030101010101" pitchFamily="2" charset="-122"/>
              </a:rPr>
              <a:t>()</a:t>
            </a:r>
            <a:endParaRPr lang="zh-CN" altLang="en-US" dirty="0"/>
          </a:p>
        </p:txBody>
      </p:sp>
      <p:sp>
        <p:nvSpPr>
          <p:cNvPr id="3" name="内容占位符 2">
            <a:extLst>
              <a:ext uri="{FF2B5EF4-FFF2-40B4-BE49-F238E27FC236}">
                <a16:creationId xmlns:a16="http://schemas.microsoft.com/office/drawing/2014/main" id="{A644DAC7-218D-4DF1-8E1A-12799360C2FC}"/>
              </a:ext>
            </a:extLst>
          </p:cNvPr>
          <p:cNvSpPr>
            <a:spLocks noGrp="1"/>
          </p:cNvSpPr>
          <p:nvPr>
            <p:ph idx="1"/>
          </p:nvPr>
        </p:nvSpPr>
        <p:spPr>
          <a:xfrm>
            <a:off x="838200" y="1825625"/>
            <a:ext cx="3032760" cy="4351338"/>
          </a:xfrm>
        </p:spPr>
        <p:txBody>
          <a:bodyPr/>
          <a:lstStyle/>
          <a:p>
            <a:r>
              <a:rPr lang="zh-CN" altLang="en-US" sz="1800" kern="100" dirty="0">
                <a:latin typeface="等线" panose="02010600030101010101" pitchFamily="2" charset="-122"/>
                <a:ea typeface="宋体" panose="02010600030101010101" pitchFamily="2" charset="-122"/>
                <a:cs typeface="宋体" panose="02010600030101010101" pitchFamily="2" charset="-122"/>
              </a:rPr>
              <a:t>设计思想：</a:t>
            </a:r>
            <a:r>
              <a:rPr lang="zh-CN" altLang="zh-CN" sz="1800" kern="100" dirty="0">
                <a:effectLst/>
                <a:latin typeface="等线" panose="02010600030101010101" pitchFamily="2" charset="-122"/>
                <a:ea typeface="宋体" panose="02010600030101010101" pitchFamily="2" charset="-122"/>
                <a:cs typeface="宋体" panose="02010600030101010101" pitchFamily="2" charset="-122"/>
              </a:rPr>
              <a:t>由于我们是模拟的一个文件系统，本身并不是真正创建一个文件。因而不能通过调用函数实现关闭文件。我们能做的仅仅只是将“</a:t>
            </a:r>
            <a:r>
              <a:rPr lang="en-US" altLang="zh-CN" sz="1800" kern="100" dirty="0">
                <a:effectLst/>
                <a:latin typeface="等线" panose="02010600030101010101" pitchFamily="2" charset="-122"/>
                <a:ea typeface="宋体" panose="02010600030101010101" pitchFamily="2" charset="-122"/>
                <a:cs typeface="宋体" panose="02010600030101010101" pitchFamily="2" charset="-122"/>
              </a:rPr>
              <a:t>opened</a:t>
            </a:r>
            <a:r>
              <a:rPr lang="zh-CN" altLang="zh-CN" sz="1800" kern="100" dirty="0">
                <a:effectLst/>
                <a:latin typeface="等线" panose="02010600030101010101" pitchFamily="2" charset="-122"/>
                <a:ea typeface="宋体" panose="02010600030101010101" pitchFamily="2" charset="-122"/>
                <a:cs typeface="宋体" panose="02010600030101010101" pitchFamily="2" charset="-122"/>
              </a:rPr>
              <a:t>（</a:t>
            </a:r>
            <a:r>
              <a:rPr lang="en-US" altLang="zh-CN" sz="1800" kern="100" dirty="0">
                <a:effectLst/>
                <a:latin typeface="等线" panose="02010600030101010101" pitchFamily="2" charset="-122"/>
                <a:ea typeface="宋体" panose="02010600030101010101" pitchFamily="2" charset="-122"/>
                <a:cs typeface="宋体" panose="02010600030101010101" pitchFamily="2" charset="-122"/>
              </a:rPr>
              <a:t>1</a:t>
            </a:r>
            <a:r>
              <a:rPr lang="zh-CN" altLang="zh-CN" sz="1800" kern="100" dirty="0">
                <a:effectLst/>
                <a:latin typeface="等线" panose="02010600030101010101" pitchFamily="2" charset="-122"/>
                <a:ea typeface="宋体" panose="02010600030101010101" pitchFamily="2" charset="-122"/>
                <a:cs typeface="宋体" panose="02010600030101010101" pitchFamily="2" charset="-122"/>
              </a:rPr>
              <a:t>表示文件打开，</a:t>
            </a:r>
            <a:r>
              <a:rPr lang="en-US" altLang="zh-CN" sz="1800" kern="100" dirty="0">
                <a:effectLst/>
                <a:latin typeface="等线" panose="02010600030101010101" pitchFamily="2" charset="-122"/>
                <a:ea typeface="宋体" panose="02010600030101010101" pitchFamily="2" charset="-122"/>
                <a:cs typeface="宋体" panose="02010600030101010101" pitchFamily="2" charset="-122"/>
              </a:rPr>
              <a:t>0</a:t>
            </a:r>
            <a:r>
              <a:rPr lang="zh-CN" altLang="zh-CN" sz="1800" kern="100" dirty="0">
                <a:effectLst/>
                <a:latin typeface="等线" panose="02010600030101010101" pitchFamily="2" charset="-122"/>
                <a:ea typeface="宋体" panose="02010600030101010101" pitchFamily="2" charset="-122"/>
                <a:cs typeface="宋体" panose="02010600030101010101" pitchFamily="2" charset="-122"/>
              </a:rPr>
              <a:t>表示文件关闭）”封装进</a:t>
            </a:r>
            <a:r>
              <a:rPr lang="en-US" altLang="zh-CN" sz="1800" kern="100" dirty="0">
                <a:effectLst/>
                <a:latin typeface="等线" panose="02010600030101010101" pitchFamily="2" charset="-122"/>
                <a:ea typeface="宋体" panose="02010600030101010101" pitchFamily="2" charset="-122"/>
                <a:cs typeface="宋体" panose="02010600030101010101" pitchFamily="2" charset="-122"/>
              </a:rPr>
              <a:t>File</a:t>
            </a:r>
            <a:r>
              <a:rPr lang="zh-CN" altLang="zh-CN" sz="1800" kern="100" dirty="0">
                <a:effectLst/>
                <a:latin typeface="等线" panose="02010600030101010101" pitchFamily="2" charset="-122"/>
                <a:ea typeface="宋体" panose="02010600030101010101" pitchFamily="2" charset="-122"/>
                <a:cs typeface="宋体" panose="02010600030101010101" pitchFamily="2" charset="-122"/>
              </a:rPr>
              <a:t>节点，查找到相关文件后通过</a:t>
            </a:r>
            <a:r>
              <a:rPr lang="en-US" altLang="zh-CN" sz="1800" kern="100" dirty="0">
                <a:effectLst/>
                <a:latin typeface="等线" panose="02010600030101010101" pitchFamily="2" charset="-122"/>
                <a:ea typeface="宋体" panose="02010600030101010101" pitchFamily="2" charset="-122"/>
                <a:cs typeface="宋体" panose="02010600030101010101" pitchFamily="2" charset="-122"/>
              </a:rPr>
              <a:t>opened</a:t>
            </a:r>
            <a:r>
              <a:rPr lang="zh-CN" altLang="zh-CN" sz="1800" kern="100" dirty="0">
                <a:effectLst/>
                <a:latin typeface="等线" panose="02010600030101010101" pitchFamily="2" charset="-122"/>
                <a:ea typeface="宋体" panose="02010600030101010101" pitchFamily="2" charset="-122"/>
                <a:cs typeface="宋体" panose="02010600030101010101" pitchFamily="2" charset="-122"/>
              </a:rPr>
              <a:t>标志来表示文件状态。</a:t>
            </a:r>
            <a:endParaRPr lang="zh-CN" altLang="zh-CN" sz="1800" kern="100" dirty="0">
              <a:effectLst/>
              <a:latin typeface="等线" panose="02010600030101010101" pitchFamily="2" charset="-122"/>
              <a:ea typeface="等线" panose="02010600030101010101" pitchFamily="2" charset="-122"/>
              <a:cs typeface="宋体" panose="02010600030101010101" pitchFamily="2" charset="-122"/>
            </a:endParaRPr>
          </a:p>
          <a:p>
            <a:endParaRPr lang="zh-CN" altLang="en-US" dirty="0"/>
          </a:p>
        </p:txBody>
      </p:sp>
      <p:pic>
        <p:nvPicPr>
          <p:cNvPr id="4" name="图片 3">
            <a:extLst>
              <a:ext uri="{FF2B5EF4-FFF2-40B4-BE49-F238E27FC236}">
                <a16:creationId xmlns:a16="http://schemas.microsoft.com/office/drawing/2014/main" id="{7A7565FD-00D8-49B4-8C06-DA634623940E}"/>
              </a:ext>
            </a:extLst>
          </p:cNvPr>
          <p:cNvPicPr>
            <a:picLocks noChangeAspect="1"/>
          </p:cNvPicPr>
          <p:nvPr/>
        </p:nvPicPr>
        <p:blipFill>
          <a:blip r:embed="rId2"/>
          <a:stretch>
            <a:fillRect/>
          </a:stretch>
        </p:blipFill>
        <p:spPr>
          <a:xfrm>
            <a:off x="4127649" y="1462834"/>
            <a:ext cx="4193393" cy="4435046"/>
          </a:xfrm>
          <a:prstGeom prst="rect">
            <a:avLst/>
          </a:prstGeom>
        </p:spPr>
      </p:pic>
      <p:pic>
        <p:nvPicPr>
          <p:cNvPr id="5" name="图片 4">
            <a:extLst>
              <a:ext uri="{FF2B5EF4-FFF2-40B4-BE49-F238E27FC236}">
                <a16:creationId xmlns:a16="http://schemas.microsoft.com/office/drawing/2014/main" id="{7B028933-2493-42F2-AD9C-2EA224177A19}"/>
              </a:ext>
            </a:extLst>
          </p:cNvPr>
          <p:cNvPicPr>
            <a:picLocks noChangeAspect="1"/>
          </p:cNvPicPr>
          <p:nvPr/>
        </p:nvPicPr>
        <p:blipFill rotWithShape="1">
          <a:blip r:embed="rId3"/>
          <a:srcRect l="8857" r="11735" b="4090"/>
          <a:stretch/>
        </p:blipFill>
        <p:spPr>
          <a:xfrm>
            <a:off x="8709661" y="1455111"/>
            <a:ext cx="3093719" cy="2199941"/>
          </a:xfrm>
          <a:prstGeom prst="rect">
            <a:avLst/>
          </a:prstGeom>
        </p:spPr>
      </p:pic>
    </p:spTree>
    <p:extLst>
      <p:ext uri="{BB962C8B-B14F-4D97-AF65-F5344CB8AC3E}">
        <p14:creationId xmlns:p14="http://schemas.microsoft.com/office/powerpoint/2010/main" val="1047967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CCF365-8D83-482B-864C-65288649D917}"/>
              </a:ext>
            </a:extLst>
          </p:cNvPr>
          <p:cNvSpPr>
            <a:spLocks noGrp="1"/>
          </p:cNvSpPr>
          <p:nvPr>
            <p:ph type="title"/>
          </p:nvPr>
        </p:nvSpPr>
        <p:spPr/>
        <p:txBody>
          <a:bodyPr>
            <a:normAutofit/>
          </a:bodyPr>
          <a:lstStyle/>
          <a:p>
            <a:r>
              <a:rPr lang="en-US" altLang="zh-CN" kern="100" dirty="0" err="1">
                <a:effectLst/>
                <a:latin typeface="宋体" panose="02010600030101010101" pitchFamily="2" charset="-122"/>
                <a:cs typeface="宋体" panose="02010600030101010101" pitchFamily="2" charset="-122"/>
              </a:rPr>
              <a:t>file_Read</a:t>
            </a:r>
            <a:r>
              <a:rPr lang="en-US" altLang="zh-CN" kern="100" dirty="0">
                <a:effectLst/>
                <a:latin typeface="宋体" panose="02010600030101010101" pitchFamily="2" charset="-122"/>
                <a:cs typeface="宋体" panose="02010600030101010101" pitchFamily="2" charset="-122"/>
              </a:rPr>
              <a:t>()</a:t>
            </a:r>
            <a:endParaRPr lang="zh-CN" altLang="en-US" dirty="0"/>
          </a:p>
        </p:txBody>
      </p:sp>
      <p:sp>
        <p:nvSpPr>
          <p:cNvPr id="3" name="内容占位符 2">
            <a:extLst>
              <a:ext uri="{FF2B5EF4-FFF2-40B4-BE49-F238E27FC236}">
                <a16:creationId xmlns:a16="http://schemas.microsoft.com/office/drawing/2014/main" id="{06212AF5-4C06-4D99-857F-7DB69E5D6F1F}"/>
              </a:ext>
            </a:extLst>
          </p:cNvPr>
          <p:cNvSpPr>
            <a:spLocks noGrp="1"/>
          </p:cNvSpPr>
          <p:nvPr>
            <p:ph idx="1"/>
          </p:nvPr>
        </p:nvSpPr>
        <p:spPr/>
        <p:txBody>
          <a:bodyPr/>
          <a:lstStyle/>
          <a:p>
            <a:r>
              <a:rPr lang="zh-CN" altLang="zh-CN" sz="1800" kern="100" dirty="0">
                <a:effectLst/>
                <a:latin typeface="等线" panose="02010600030101010101" pitchFamily="2" charset="-122"/>
                <a:ea typeface="宋体" panose="02010600030101010101" pitchFamily="2" charset="-122"/>
                <a:cs typeface="宋体" panose="02010600030101010101" pitchFamily="2" charset="-122"/>
              </a:rPr>
              <a:t>设计思想：打开文件不修改即为读文件，因而该算法核心思想同“打开文件”，通过用户输入确定在哪个文件夹（主目录）查找，再对单链表进行遍历查找。</a:t>
            </a:r>
            <a:endParaRPr lang="zh-CN" altLang="zh-CN" sz="1800" kern="100" dirty="0">
              <a:effectLst/>
              <a:latin typeface="等线" panose="02010600030101010101" pitchFamily="2" charset="-122"/>
              <a:ea typeface="等线" panose="02010600030101010101" pitchFamily="2" charset="-122"/>
              <a:cs typeface="宋体" panose="02010600030101010101" pitchFamily="2" charset="-122"/>
            </a:endParaRPr>
          </a:p>
          <a:p>
            <a:endParaRPr lang="zh-CN" altLang="en-US" dirty="0"/>
          </a:p>
        </p:txBody>
      </p:sp>
      <p:pic>
        <p:nvPicPr>
          <p:cNvPr id="4" name="图片 3">
            <a:extLst>
              <a:ext uri="{FF2B5EF4-FFF2-40B4-BE49-F238E27FC236}">
                <a16:creationId xmlns:a16="http://schemas.microsoft.com/office/drawing/2014/main" id="{776D34A5-F9FD-4760-8EF3-1A179A0FE3E0}"/>
              </a:ext>
            </a:extLst>
          </p:cNvPr>
          <p:cNvPicPr>
            <a:picLocks noChangeAspect="1"/>
          </p:cNvPicPr>
          <p:nvPr/>
        </p:nvPicPr>
        <p:blipFill>
          <a:blip r:embed="rId2"/>
          <a:stretch>
            <a:fillRect/>
          </a:stretch>
        </p:blipFill>
        <p:spPr>
          <a:xfrm>
            <a:off x="1059180" y="3143218"/>
            <a:ext cx="3806291" cy="1193392"/>
          </a:xfrm>
          <a:prstGeom prst="rect">
            <a:avLst/>
          </a:prstGeom>
        </p:spPr>
      </p:pic>
      <p:pic>
        <p:nvPicPr>
          <p:cNvPr id="5" name="图片 4">
            <a:extLst>
              <a:ext uri="{FF2B5EF4-FFF2-40B4-BE49-F238E27FC236}">
                <a16:creationId xmlns:a16="http://schemas.microsoft.com/office/drawing/2014/main" id="{9382D7E7-555C-4EBF-8902-0A46AEB8F637}"/>
              </a:ext>
            </a:extLst>
          </p:cNvPr>
          <p:cNvPicPr>
            <a:picLocks noChangeAspect="1"/>
          </p:cNvPicPr>
          <p:nvPr/>
        </p:nvPicPr>
        <p:blipFill rotWithShape="1">
          <a:blip r:embed="rId3"/>
          <a:srcRect l="8857" r="11735" b="4090"/>
          <a:stretch/>
        </p:blipFill>
        <p:spPr>
          <a:xfrm>
            <a:off x="5989321" y="2901323"/>
            <a:ext cx="3093719" cy="2199941"/>
          </a:xfrm>
          <a:prstGeom prst="rect">
            <a:avLst/>
          </a:prstGeom>
        </p:spPr>
      </p:pic>
    </p:spTree>
    <p:extLst>
      <p:ext uri="{BB962C8B-B14F-4D97-AF65-F5344CB8AC3E}">
        <p14:creationId xmlns:p14="http://schemas.microsoft.com/office/powerpoint/2010/main" val="41170025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4DC397-7EC9-49BF-9DF3-02BE2035672A}"/>
              </a:ext>
            </a:extLst>
          </p:cNvPr>
          <p:cNvSpPr>
            <a:spLocks noGrp="1"/>
          </p:cNvSpPr>
          <p:nvPr>
            <p:ph type="title"/>
          </p:nvPr>
        </p:nvSpPr>
        <p:spPr/>
        <p:txBody>
          <a:bodyPr>
            <a:normAutofit/>
          </a:bodyPr>
          <a:lstStyle/>
          <a:p>
            <a:r>
              <a:rPr lang="en-US" altLang="zh-CN" kern="100" dirty="0" err="1">
                <a:effectLst/>
                <a:latin typeface="宋体" panose="02010600030101010101" pitchFamily="2" charset="-122"/>
                <a:cs typeface="宋体" panose="02010600030101010101" pitchFamily="2" charset="-122"/>
              </a:rPr>
              <a:t>file_Write</a:t>
            </a:r>
            <a:r>
              <a:rPr lang="en-US" altLang="zh-CN" kern="100" dirty="0">
                <a:effectLst/>
                <a:latin typeface="宋体" panose="02010600030101010101" pitchFamily="2" charset="-122"/>
                <a:cs typeface="宋体" panose="02010600030101010101" pitchFamily="2" charset="-122"/>
              </a:rPr>
              <a:t>()</a:t>
            </a:r>
            <a:endParaRPr lang="zh-CN" altLang="en-US" dirty="0"/>
          </a:p>
        </p:txBody>
      </p:sp>
      <p:sp>
        <p:nvSpPr>
          <p:cNvPr id="3" name="内容占位符 2">
            <a:extLst>
              <a:ext uri="{FF2B5EF4-FFF2-40B4-BE49-F238E27FC236}">
                <a16:creationId xmlns:a16="http://schemas.microsoft.com/office/drawing/2014/main" id="{9F126159-4848-468B-A4B3-1605FA3C95F0}"/>
              </a:ext>
            </a:extLst>
          </p:cNvPr>
          <p:cNvSpPr>
            <a:spLocks noGrp="1"/>
          </p:cNvSpPr>
          <p:nvPr>
            <p:ph idx="1"/>
          </p:nvPr>
        </p:nvSpPr>
        <p:spPr>
          <a:xfrm>
            <a:off x="838200" y="1825625"/>
            <a:ext cx="2865120" cy="4351338"/>
          </a:xfrm>
        </p:spPr>
        <p:txBody>
          <a:bodyPr/>
          <a:lstStyle/>
          <a:p>
            <a:pPr algn="just"/>
            <a:r>
              <a:rPr lang="zh-CN" altLang="zh-CN" sz="1800" kern="100" dirty="0">
                <a:effectLst/>
                <a:latin typeface="等线" panose="02010600030101010101" pitchFamily="2" charset="-122"/>
                <a:ea typeface="宋体" panose="02010600030101010101" pitchFamily="2" charset="-122"/>
                <a:cs typeface="宋体" panose="02010600030101010101" pitchFamily="2" charset="-122"/>
              </a:rPr>
              <a:t>设计思想：写文件即对文件进行修改。在我们的抽象中，能修改的仅仅只是文件的名字</a:t>
            </a:r>
            <a:r>
              <a:rPr lang="en-US" altLang="zh-CN" sz="1800" kern="100" dirty="0">
                <a:effectLst/>
                <a:latin typeface="等线" panose="02010600030101010101" pitchFamily="2" charset="-122"/>
                <a:ea typeface="宋体" panose="02010600030101010101" pitchFamily="2" charset="-122"/>
                <a:cs typeface="宋体" panose="02010600030101010101" pitchFamily="2" charset="-122"/>
              </a:rPr>
              <a:t>(name[20])</a:t>
            </a:r>
            <a:r>
              <a:rPr lang="zh-CN" altLang="zh-CN" sz="1800" kern="100" dirty="0">
                <a:effectLst/>
                <a:latin typeface="等线" panose="02010600030101010101" pitchFamily="2" charset="-122"/>
                <a:ea typeface="宋体" panose="02010600030101010101" pitchFamily="2" charset="-122"/>
                <a:cs typeface="宋体" panose="02010600030101010101" pitchFamily="2" charset="-122"/>
              </a:rPr>
              <a:t>、内容</a:t>
            </a:r>
            <a:r>
              <a:rPr lang="en-US" altLang="zh-CN" sz="1800" kern="100" dirty="0">
                <a:effectLst/>
                <a:latin typeface="等线" panose="02010600030101010101" pitchFamily="2" charset="-122"/>
                <a:ea typeface="宋体" panose="02010600030101010101" pitchFamily="2" charset="-122"/>
                <a:cs typeface="宋体" panose="02010600030101010101" pitchFamily="2" charset="-122"/>
              </a:rPr>
              <a:t>(content[100])</a:t>
            </a:r>
            <a:r>
              <a:rPr lang="zh-CN" altLang="zh-CN" sz="1800" kern="100" dirty="0">
                <a:effectLst/>
                <a:latin typeface="等线" panose="02010600030101010101" pitchFamily="2" charset="-122"/>
                <a:ea typeface="宋体" panose="02010600030101010101" pitchFamily="2" charset="-122"/>
                <a:cs typeface="宋体" panose="02010600030101010101" pitchFamily="2" charset="-122"/>
              </a:rPr>
              <a:t>属性。因而，我们的写文件操作实质是在二级目录（单链表）中找到要修改的文件，并按照用户意愿相关修改。</a:t>
            </a:r>
            <a:endParaRPr lang="zh-CN" altLang="zh-CN" sz="1800" kern="100" dirty="0">
              <a:effectLst/>
              <a:latin typeface="等线" panose="02010600030101010101" pitchFamily="2" charset="-122"/>
              <a:ea typeface="等线" panose="02010600030101010101" pitchFamily="2" charset="-122"/>
              <a:cs typeface="宋体" panose="02010600030101010101" pitchFamily="2" charset="-122"/>
            </a:endParaRPr>
          </a:p>
        </p:txBody>
      </p:sp>
      <p:pic>
        <p:nvPicPr>
          <p:cNvPr id="4" name="图片 3">
            <a:extLst>
              <a:ext uri="{FF2B5EF4-FFF2-40B4-BE49-F238E27FC236}">
                <a16:creationId xmlns:a16="http://schemas.microsoft.com/office/drawing/2014/main" id="{213DF53F-5DDF-445A-BC1A-257D03533C0D}"/>
              </a:ext>
            </a:extLst>
          </p:cNvPr>
          <p:cNvPicPr>
            <a:picLocks noChangeAspect="1"/>
          </p:cNvPicPr>
          <p:nvPr/>
        </p:nvPicPr>
        <p:blipFill>
          <a:blip r:embed="rId2"/>
          <a:stretch>
            <a:fillRect/>
          </a:stretch>
        </p:blipFill>
        <p:spPr>
          <a:xfrm>
            <a:off x="4206076" y="1027906"/>
            <a:ext cx="3779848" cy="5578323"/>
          </a:xfrm>
          <a:prstGeom prst="rect">
            <a:avLst/>
          </a:prstGeom>
        </p:spPr>
      </p:pic>
      <p:pic>
        <p:nvPicPr>
          <p:cNvPr id="5" name="图片 4">
            <a:extLst>
              <a:ext uri="{FF2B5EF4-FFF2-40B4-BE49-F238E27FC236}">
                <a16:creationId xmlns:a16="http://schemas.microsoft.com/office/drawing/2014/main" id="{3985C25E-ADE0-447C-A801-7E5E5D17ED42}"/>
              </a:ext>
            </a:extLst>
          </p:cNvPr>
          <p:cNvPicPr>
            <a:picLocks noChangeAspect="1"/>
          </p:cNvPicPr>
          <p:nvPr/>
        </p:nvPicPr>
        <p:blipFill rotWithShape="1">
          <a:blip r:embed="rId3"/>
          <a:srcRect l="8857" r="11735" b="4090"/>
          <a:stretch/>
        </p:blipFill>
        <p:spPr>
          <a:xfrm>
            <a:off x="8351521" y="1690688"/>
            <a:ext cx="3093719" cy="2199941"/>
          </a:xfrm>
          <a:prstGeom prst="rect">
            <a:avLst/>
          </a:prstGeom>
        </p:spPr>
      </p:pic>
    </p:spTree>
    <p:extLst>
      <p:ext uri="{BB962C8B-B14F-4D97-AF65-F5344CB8AC3E}">
        <p14:creationId xmlns:p14="http://schemas.microsoft.com/office/powerpoint/2010/main" val="23218614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B571DF-2FE4-48BE-8652-E69435B3DE61}"/>
              </a:ext>
            </a:extLst>
          </p:cNvPr>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测试结果</a:t>
            </a:r>
          </a:p>
        </p:txBody>
      </p:sp>
      <p:pic>
        <p:nvPicPr>
          <p:cNvPr id="4" name="图片 3">
            <a:extLst>
              <a:ext uri="{FF2B5EF4-FFF2-40B4-BE49-F238E27FC236}">
                <a16:creationId xmlns:a16="http://schemas.microsoft.com/office/drawing/2014/main" id="{E8DE8CCD-8615-493E-95BE-ED5B70143FD2}"/>
              </a:ext>
            </a:extLst>
          </p:cNvPr>
          <p:cNvPicPr/>
          <p:nvPr/>
        </p:nvPicPr>
        <p:blipFill rotWithShape="1">
          <a:blip r:embed="rId2"/>
          <a:srcRect r="57324"/>
          <a:stretch/>
        </p:blipFill>
        <p:spPr>
          <a:xfrm>
            <a:off x="975360" y="1519871"/>
            <a:ext cx="2438400" cy="4973004"/>
          </a:xfrm>
          <a:prstGeom prst="rect">
            <a:avLst/>
          </a:prstGeom>
        </p:spPr>
      </p:pic>
      <p:pic>
        <p:nvPicPr>
          <p:cNvPr id="5" name="图片 4">
            <a:extLst>
              <a:ext uri="{FF2B5EF4-FFF2-40B4-BE49-F238E27FC236}">
                <a16:creationId xmlns:a16="http://schemas.microsoft.com/office/drawing/2014/main" id="{6615B238-3E3C-46E3-B9AB-7BDBD91C4AD7}"/>
              </a:ext>
            </a:extLst>
          </p:cNvPr>
          <p:cNvPicPr/>
          <p:nvPr/>
        </p:nvPicPr>
        <p:blipFill rotWithShape="1">
          <a:blip r:embed="rId3"/>
          <a:srcRect r="56661"/>
          <a:stretch/>
        </p:blipFill>
        <p:spPr>
          <a:xfrm>
            <a:off x="3413760" y="1519871"/>
            <a:ext cx="2383788" cy="4973003"/>
          </a:xfrm>
          <a:prstGeom prst="rect">
            <a:avLst/>
          </a:prstGeom>
        </p:spPr>
      </p:pic>
      <p:pic>
        <p:nvPicPr>
          <p:cNvPr id="6" name="图片 5">
            <a:extLst>
              <a:ext uri="{FF2B5EF4-FFF2-40B4-BE49-F238E27FC236}">
                <a16:creationId xmlns:a16="http://schemas.microsoft.com/office/drawing/2014/main" id="{3E98C714-8348-4D4F-A1E0-1A4654F21D11}"/>
              </a:ext>
            </a:extLst>
          </p:cNvPr>
          <p:cNvPicPr/>
          <p:nvPr/>
        </p:nvPicPr>
        <p:blipFill rotWithShape="1">
          <a:blip r:embed="rId4"/>
          <a:srcRect r="54804"/>
          <a:stretch/>
        </p:blipFill>
        <p:spPr>
          <a:xfrm>
            <a:off x="5797548" y="1519870"/>
            <a:ext cx="2713992" cy="4973003"/>
          </a:xfrm>
          <a:prstGeom prst="rect">
            <a:avLst/>
          </a:prstGeom>
        </p:spPr>
      </p:pic>
      <p:pic>
        <p:nvPicPr>
          <p:cNvPr id="7" name="图片 6">
            <a:extLst>
              <a:ext uri="{FF2B5EF4-FFF2-40B4-BE49-F238E27FC236}">
                <a16:creationId xmlns:a16="http://schemas.microsoft.com/office/drawing/2014/main" id="{44266B86-BA00-472A-9A6C-9CAF4567E8BD}"/>
              </a:ext>
            </a:extLst>
          </p:cNvPr>
          <p:cNvPicPr/>
          <p:nvPr/>
        </p:nvPicPr>
        <p:blipFill rotWithShape="1">
          <a:blip r:embed="rId5"/>
          <a:srcRect r="57525"/>
          <a:stretch/>
        </p:blipFill>
        <p:spPr>
          <a:xfrm>
            <a:off x="8511540" y="1519869"/>
            <a:ext cx="2567940" cy="4973003"/>
          </a:xfrm>
          <a:prstGeom prst="rect">
            <a:avLst/>
          </a:prstGeom>
        </p:spPr>
      </p:pic>
    </p:spTree>
    <p:extLst>
      <p:ext uri="{BB962C8B-B14F-4D97-AF65-F5344CB8AC3E}">
        <p14:creationId xmlns:p14="http://schemas.microsoft.com/office/powerpoint/2010/main" val="34450835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FD77771-31F4-4B3F-8F14-B4882C3667DB}"/>
              </a:ext>
            </a:extLst>
          </p:cNvPr>
          <p:cNvSpPr txBox="1"/>
          <p:nvPr/>
        </p:nvSpPr>
        <p:spPr>
          <a:xfrm>
            <a:off x="3078480" y="2362200"/>
            <a:ext cx="5654040" cy="2800767"/>
          </a:xfrm>
          <a:prstGeom prst="rect">
            <a:avLst/>
          </a:prstGeom>
          <a:noFill/>
        </p:spPr>
        <p:txBody>
          <a:bodyPr wrap="square" rtlCol="0">
            <a:spAutoFit/>
          </a:bodyPr>
          <a:lstStyle/>
          <a:p>
            <a:pPr algn="ctr"/>
            <a:r>
              <a:rPr lang="en-US" altLang="zh-CN" sz="8800" dirty="0">
                <a:latin typeface="宋体" panose="02010600030101010101" pitchFamily="2" charset="-122"/>
                <a:ea typeface="宋体" panose="02010600030101010101" pitchFamily="2" charset="-122"/>
              </a:rPr>
              <a:t>END</a:t>
            </a:r>
          </a:p>
          <a:p>
            <a:pPr algn="ctr"/>
            <a:r>
              <a:rPr lang="en-US" altLang="zh-CN" sz="8800" dirty="0">
                <a:latin typeface="宋体" panose="02010600030101010101" pitchFamily="2" charset="-122"/>
                <a:ea typeface="宋体" panose="02010600030101010101" pitchFamily="2" charset="-122"/>
              </a:rPr>
              <a:t>THANK YOU</a:t>
            </a:r>
            <a:endParaRPr lang="zh-CN" altLang="en-US" sz="88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103948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974B77-C78D-48E0-9275-B7AFAAEC9BE7}"/>
              </a:ext>
            </a:extLst>
          </p:cNvPr>
          <p:cNvSpPr>
            <a:spLocks noGrp="1"/>
          </p:cNvSpPr>
          <p:nvPr>
            <p:ph type="title"/>
          </p:nvPr>
        </p:nvSpPr>
        <p:spPr/>
        <p:txBody>
          <a:bodyPr/>
          <a:lstStyle/>
          <a:p>
            <a:r>
              <a:rPr lang="zh-CN" altLang="en-US" dirty="0"/>
              <a:t>编程框架</a:t>
            </a:r>
          </a:p>
        </p:txBody>
      </p:sp>
      <p:sp>
        <p:nvSpPr>
          <p:cNvPr id="3" name="内容占位符 2">
            <a:extLst>
              <a:ext uri="{FF2B5EF4-FFF2-40B4-BE49-F238E27FC236}">
                <a16:creationId xmlns:a16="http://schemas.microsoft.com/office/drawing/2014/main" id="{CC329288-6B37-4C44-9AE3-9C4E76877F6A}"/>
              </a:ext>
            </a:extLst>
          </p:cNvPr>
          <p:cNvSpPr>
            <a:spLocks noGrp="1"/>
          </p:cNvSpPr>
          <p:nvPr>
            <p:ph idx="1"/>
          </p:nvPr>
        </p:nvSpPr>
        <p:spPr/>
        <p:txBody>
          <a:bodyPr>
            <a:normAutofit fontScale="55000" lnSpcReduction="20000"/>
          </a:bodyPr>
          <a:lstStyle/>
          <a:p>
            <a:pPr indent="304800" algn="just">
              <a:lnSpc>
                <a:spcPct val="150000"/>
              </a:lnSpc>
            </a:pP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设计一个简单的多用户文件管理系统。</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lnSpc>
                <a:spcPct val="150000"/>
              </a:lnSpc>
            </a:pP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具体要求：</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lnSpc>
                <a:spcPct val="150000"/>
              </a:lnSpc>
            </a:pP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1</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）采用两级目录进行文件管理（最多不超过</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5</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个用户）</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lnSpc>
                <a:spcPct val="150000"/>
              </a:lnSpc>
            </a:pPr>
            <a:r>
              <a:rPr lang="en-US" altLang="zh-CN" sz="1800" kern="100" dirty="0">
                <a:effectLst/>
                <a:latin typeface="宋体"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主目录（</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MFD</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）：采用顺序表存储结构</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lnSpc>
                <a:spcPct val="150000"/>
              </a:lnSpc>
            </a:pPr>
            <a:r>
              <a:rPr lang="en-US" altLang="zh-CN" sz="1800" kern="100" dirty="0">
                <a:effectLst/>
                <a:latin typeface="宋体"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用户文件目录（</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UFD</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）：采用链式存储结构</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lnSpc>
                <a:spcPct val="150000"/>
              </a:lnSpc>
            </a:pP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2</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）采用菜单方式与用户交互，实现文件操作。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lnSpc>
                <a:spcPct val="150000"/>
              </a:lnSpc>
            </a:pPr>
            <a:r>
              <a:rPr lang="en-US" altLang="zh-CN" sz="1800" kern="100" dirty="0">
                <a:effectLst/>
                <a:latin typeface="宋体" panose="02010600030101010101" pitchFamily="2" charset="-122"/>
                <a:ea typeface="等线" panose="02010600030101010101" pitchFamily="2" charset="-122"/>
                <a:cs typeface="Times New Roman" panose="02020603050405020304" pitchFamily="18" charset="0"/>
              </a:rPr>
              <a:t>  1.</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建立文件</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457200" algn="just">
              <a:lnSpc>
                <a:spcPct val="150000"/>
              </a:lnSpc>
            </a:pPr>
            <a:r>
              <a:rPr lang="en-US" altLang="zh-CN" sz="1800" kern="100" dirty="0">
                <a:effectLst/>
                <a:latin typeface="宋体" panose="02010600030101010101" pitchFamily="2" charset="-122"/>
                <a:ea typeface="等线" panose="02010600030101010101" pitchFamily="2" charset="-122"/>
                <a:cs typeface="Times New Roman" panose="02020603050405020304" pitchFamily="18" charset="0"/>
              </a:rPr>
              <a:t>2.</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打开文件</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457200" algn="just">
              <a:lnSpc>
                <a:spcPct val="150000"/>
              </a:lnSpc>
            </a:pPr>
            <a:r>
              <a:rPr lang="en-US" altLang="zh-CN" sz="1800" kern="100" dirty="0">
                <a:effectLst/>
                <a:latin typeface="宋体" panose="02010600030101010101" pitchFamily="2" charset="-122"/>
                <a:ea typeface="等线" panose="02010600030101010101" pitchFamily="2" charset="-122"/>
                <a:cs typeface="Times New Roman" panose="02020603050405020304" pitchFamily="18" charset="0"/>
              </a:rPr>
              <a:t>3.</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删除文件</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lnSpc>
                <a:spcPct val="150000"/>
              </a:lnSpc>
            </a:pPr>
            <a:r>
              <a:rPr lang="en-US" altLang="zh-CN" sz="1800" kern="100" dirty="0">
                <a:effectLst/>
                <a:latin typeface="宋体" panose="02010600030101010101" pitchFamily="2" charset="-122"/>
                <a:ea typeface="等线" panose="02010600030101010101" pitchFamily="2" charset="-122"/>
                <a:cs typeface="Times New Roman" panose="02020603050405020304" pitchFamily="18" charset="0"/>
              </a:rPr>
              <a:t>  4.</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关闭文件</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457200" algn="just">
              <a:lnSpc>
                <a:spcPct val="150000"/>
              </a:lnSpc>
            </a:pPr>
            <a:r>
              <a:rPr lang="en-US" altLang="zh-CN" sz="1800" kern="100" dirty="0">
                <a:effectLst/>
                <a:latin typeface="宋体" panose="02010600030101010101" pitchFamily="2" charset="-122"/>
                <a:ea typeface="等线" panose="02010600030101010101" pitchFamily="2" charset="-122"/>
                <a:cs typeface="Times New Roman" panose="02020603050405020304" pitchFamily="18" charset="0"/>
              </a:rPr>
              <a:t>5.</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读文件</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lnSpc>
                <a:spcPct val="150000"/>
              </a:lnSpc>
            </a:pPr>
            <a:r>
              <a:rPr lang="en-US" altLang="zh-CN" sz="1800" kern="100" dirty="0">
                <a:effectLst/>
                <a:latin typeface="宋体" panose="02010600030101010101" pitchFamily="2" charset="-122"/>
                <a:ea typeface="等线" panose="02010600030101010101" pitchFamily="2" charset="-122"/>
                <a:cs typeface="Times New Roman" panose="02020603050405020304" pitchFamily="18" charset="0"/>
              </a:rPr>
              <a:t>  6.</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写文件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lnSpc>
                <a:spcPct val="150000"/>
              </a:lnSpc>
            </a:pP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3</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）可反复选择不同用户，实施有关文件操作。</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右大括号 3">
            <a:extLst>
              <a:ext uri="{FF2B5EF4-FFF2-40B4-BE49-F238E27FC236}">
                <a16:creationId xmlns:a16="http://schemas.microsoft.com/office/drawing/2014/main" id="{34B561D4-43E8-4921-98CB-173610337B7A}"/>
              </a:ext>
            </a:extLst>
          </p:cNvPr>
          <p:cNvSpPr/>
          <p:nvPr/>
        </p:nvSpPr>
        <p:spPr>
          <a:xfrm>
            <a:off x="4335781" y="2880360"/>
            <a:ext cx="45719" cy="47244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489C381A-C01E-460D-B2A4-C351DEECD1E0}"/>
              </a:ext>
            </a:extLst>
          </p:cNvPr>
          <p:cNvSpPr txBox="1"/>
          <p:nvPr/>
        </p:nvSpPr>
        <p:spPr>
          <a:xfrm>
            <a:off x="4457701" y="2978080"/>
            <a:ext cx="906780" cy="276999"/>
          </a:xfrm>
          <a:prstGeom prst="rect">
            <a:avLst/>
          </a:prstGeom>
          <a:noFill/>
        </p:spPr>
        <p:txBody>
          <a:bodyPr wrap="square" rtlCol="0">
            <a:spAutoFit/>
          </a:bodyPr>
          <a:lstStyle/>
          <a:p>
            <a:r>
              <a:rPr lang="zh-CN" altLang="en-US" sz="1200" dirty="0">
                <a:latin typeface="宋体" panose="02010600030101010101" pitchFamily="2" charset="-122"/>
                <a:ea typeface="宋体" panose="02010600030101010101" pitchFamily="2" charset="-122"/>
              </a:rPr>
              <a:t>邻接矩阵</a:t>
            </a:r>
          </a:p>
        </p:txBody>
      </p:sp>
      <p:sp>
        <p:nvSpPr>
          <p:cNvPr id="11" name="右大括号 10">
            <a:extLst>
              <a:ext uri="{FF2B5EF4-FFF2-40B4-BE49-F238E27FC236}">
                <a16:creationId xmlns:a16="http://schemas.microsoft.com/office/drawing/2014/main" id="{1981CCF8-3892-4038-A8A8-241B6641B54F}"/>
              </a:ext>
            </a:extLst>
          </p:cNvPr>
          <p:cNvSpPr/>
          <p:nvPr/>
        </p:nvSpPr>
        <p:spPr>
          <a:xfrm>
            <a:off x="4320540" y="3695700"/>
            <a:ext cx="68580" cy="224028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5BDEE1B0-354A-4756-9871-59C7D151BD2C}"/>
              </a:ext>
            </a:extLst>
          </p:cNvPr>
          <p:cNvSpPr txBox="1"/>
          <p:nvPr/>
        </p:nvSpPr>
        <p:spPr>
          <a:xfrm>
            <a:off x="4457702" y="4308142"/>
            <a:ext cx="3665218" cy="461665"/>
          </a:xfrm>
          <a:prstGeom prst="rect">
            <a:avLst/>
          </a:prstGeom>
          <a:noFill/>
        </p:spPr>
        <p:txBody>
          <a:bodyPr wrap="square" rtlCol="0">
            <a:spAutoFit/>
          </a:bodyPr>
          <a:lstStyle/>
          <a:p>
            <a:r>
              <a:rPr lang="en-US" altLang="zh-CN" sz="1200" dirty="0">
                <a:latin typeface="宋体" panose="02010600030101010101" pitchFamily="2" charset="-122"/>
                <a:ea typeface="宋体" panose="02010600030101010101" pitchFamily="2" charset="-122"/>
              </a:rPr>
              <a:t>switch()</a:t>
            </a:r>
            <a:r>
              <a:rPr lang="zh-CN" altLang="en-US" sz="1200" dirty="0">
                <a:latin typeface="宋体" panose="02010600030101010101" pitchFamily="2" charset="-122"/>
                <a:ea typeface="宋体" panose="02010600030101010101" pitchFamily="2" charset="-122"/>
              </a:rPr>
              <a:t>语句选择功能</a:t>
            </a:r>
            <a:endParaRPr lang="en-US" altLang="zh-CN" sz="1200" dirty="0">
              <a:latin typeface="宋体" panose="02010600030101010101" pitchFamily="2" charset="-122"/>
              <a:ea typeface="宋体" panose="02010600030101010101" pitchFamily="2" charset="-122"/>
            </a:endParaRPr>
          </a:p>
          <a:p>
            <a:r>
              <a:rPr lang="zh-CN" altLang="en-US" sz="1200" dirty="0">
                <a:latin typeface="宋体" panose="02010600030101010101" pitchFamily="2" charset="-122"/>
                <a:ea typeface="宋体" panose="02010600030101010101" pitchFamily="2" charset="-122"/>
              </a:rPr>
              <a:t>死循环保证反复选择不同用户，实施有关文件操作</a:t>
            </a:r>
          </a:p>
        </p:txBody>
      </p:sp>
      <p:pic>
        <p:nvPicPr>
          <p:cNvPr id="13" name="图片 12">
            <a:extLst>
              <a:ext uri="{FF2B5EF4-FFF2-40B4-BE49-F238E27FC236}">
                <a16:creationId xmlns:a16="http://schemas.microsoft.com/office/drawing/2014/main" id="{02C6294F-3D66-4AA6-BBCB-5C57734E2969}"/>
              </a:ext>
            </a:extLst>
          </p:cNvPr>
          <p:cNvPicPr>
            <a:picLocks noChangeAspect="1"/>
          </p:cNvPicPr>
          <p:nvPr/>
        </p:nvPicPr>
        <p:blipFill rotWithShape="1">
          <a:blip r:embed="rId3"/>
          <a:srcRect l="13425" r="14111" b="5396"/>
          <a:stretch/>
        </p:blipFill>
        <p:spPr>
          <a:xfrm>
            <a:off x="8361681" y="1320334"/>
            <a:ext cx="3619500" cy="1704653"/>
          </a:xfrm>
          <a:prstGeom prst="rect">
            <a:avLst/>
          </a:prstGeom>
        </p:spPr>
      </p:pic>
      <p:pic>
        <p:nvPicPr>
          <p:cNvPr id="48" name="图片 47">
            <a:extLst>
              <a:ext uri="{FF2B5EF4-FFF2-40B4-BE49-F238E27FC236}">
                <a16:creationId xmlns:a16="http://schemas.microsoft.com/office/drawing/2014/main" id="{22D84A23-AC1B-49BB-AD95-5B5970582376}"/>
              </a:ext>
            </a:extLst>
          </p:cNvPr>
          <p:cNvPicPr>
            <a:picLocks noChangeAspect="1"/>
          </p:cNvPicPr>
          <p:nvPr/>
        </p:nvPicPr>
        <p:blipFill rotWithShape="1">
          <a:blip r:embed="rId4"/>
          <a:srcRect l="8857" r="11735" b="4090"/>
          <a:stretch/>
        </p:blipFill>
        <p:spPr>
          <a:xfrm>
            <a:off x="5029201" y="825046"/>
            <a:ext cx="3093719" cy="2199941"/>
          </a:xfrm>
          <a:prstGeom prst="rect">
            <a:avLst/>
          </a:prstGeom>
        </p:spPr>
      </p:pic>
      <p:pic>
        <p:nvPicPr>
          <p:cNvPr id="50" name="图片 49">
            <a:extLst>
              <a:ext uri="{FF2B5EF4-FFF2-40B4-BE49-F238E27FC236}">
                <a16:creationId xmlns:a16="http://schemas.microsoft.com/office/drawing/2014/main" id="{6E7020FF-5395-4DA8-AD7D-5BD6E81DF0BD}"/>
              </a:ext>
            </a:extLst>
          </p:cNvPr>
          <p:cNvPicPr>
            <a:picLocks noChangeAspect="1"/>
          </p:cNvPicPr>
          <p:nvPr/>
        </p:nvPicPr>
        <p:blipFill>
          <a:blip r:embed="rId5"/>
          <a:stretch>
            <a:fillRect/>
          </a:stretch>
        </p:blipFill>
        <p:spPr>
          <a:xfrm>
            <a:off x="9136373" y="3590925"/>
            <a:ext cx="1786980" cy="2720975"/>
          </a:xfrm>
          <a:prstGeom prst="rect">
            <a:avLst/>
          </a:prstGeom>
        </p:spPr>
      </p:pic>
    </p:spTree>
    <p:extLst>
      <p:ext uri="{BB962C8B-B14F-4D97-AF65-F5344CB8AC3E}">
        <p14:creationId xmlns:p14="http://schemas.microsoft.com/office/powerpoint/2010/main" val="4290432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957A58-FE24-4C14-A400-A3E43B1045A5}"/>
              </a:ext>
            </a:extLst>
          </p:cNvPr>
          <p:cNvSpPr>
            <a:spLocks noGrp="1"/>
          </p:cNvSpPr>
          <p:nvPr>
            <p:ph type="title"/>
          </p:nvPr>
        </p:nvSpPr>
        <p:spPr/>
        <p:txBody>
          <a:bodyPr/>
          <a:lstStyle/>
          <a:p>
            <a:r>
              <a:rPr lang="zh-CN" altLang="en-US" dirty="0"/>
              <a:t>程序架构</a:t>
            </a:r>
          </a:p>
        </p:txBody>
      </p:sp>
      <p:graphicFrame>
        <p:nvGraphicFramePr>
          <p:cNvPr id="7" name="图示 6">
            <a:extLst>
              <a:ext uri="{FF2B5EF4-FFF2-40B4-BE49-F238E27FC236}">
                <a16:creationId xmlns:a16="http://schemas.microsoft.com/office/drawing/2014/main" id="{50168901-C9D9-4144-94DD-9919A18A6912}"/>
              </a:ext>
            </a:extLst>
          </p:cNvPr>
          <p:cNvGraphicFramePr/>
          <p:nvPr>
            <p:extLst>
              <p:ext uri="{D42A27DB-BD31-4B8C-83A1-F6EECF244321}">
                <p14:modId xmlns:p14="http://schemas.microsoft.com/office/powerpoint/2010/main" val="244566114"/>
              </p:ext>
            </p:extLst>
          </p:nvPr>
        </p:nvGraphicFramePr>
        <p:xfrm>
          <a:off x="838200" y="1690688"/>
          <a:ext cx="5828030" cy="42964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图片 7">
            <a:extLst>
              <a:ext uri="{FF2B5EF4-FFF2-40B4-BE49-F238E27FC236}">
                <a16:creationId xmlns:a16="http://schemas.microsoft.com/office/drawing/2014/main" id="{47294B10-C646-46C1-93D5-6F3323CEDEFE}"/>
              </a:ext>
            </a:extLst>
          </p:cNvPr>
          <p:cNvPicPr>
            <a:picLocks noChangeAspect="1"/>
          </p:cNvPicPr>
          <p:nvPr/>
        </p:nvPicPr>
        <p:blipFill rotWithShape="1">
          <a:blip r:embed="rId8"/>
          <a:srcRect l="2784" t="6172" r="65901" b="19388"/>
          <a:stretch/>
        </p:blipFill>
        <p:spPr>
          <a:xfrm>
            <a:off x="7242613" y="1075732"/>
            <a:ext cx="3817857" cy="4911366"/>
          </a:xfrm>
          <a:prstGeom prst="rect">
            <a:avLst/>
          </a:prstGeom>
        </p:spPr>
      </p:pic>
      <p:sp>
        <p:nvSpPr>
          <p:cNvPr id="15" name="箭头: 下 14">
            <a:extLst>
              <a:ext uri="{FF2B5EF4-FFF2-40B4-BE49-F238E27FC236}">
                <a16:creationId xmlns:a16="http://schemas.microsoft.com/office/drawing/2014/main" id="{62563C37-FBB6-4D25-BB48-631AA4EF29BE}"/>
              </a:ext>
            </a:extLst>
          </p:cNvPr>
          <p:cNvSpPr/>
          <p:nvPr/>
        </p:nvSpPr>
        <p:spPr>
          <a:xfrm rot="14827174" flipH="1">
            <a:off x="7114974" y="1880447"/>
            <a:ext cx="45719" cy="1328070"/>
          </a:xfrm>
          <a:prstGeom prst="downArrow">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15703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D89D5E-EB20-4D4D-BEC6-B58F5D80A6FB}"/>
              </a:ext>
            </a:extLst>
          </p:cNvPr>
          <p:cNvSpPr>
            <a:spLocks noGrp="1"/>
          </p:cNvSpPr>
          <p:nvPr>
            <p:ph type="title"/>
          </p:nvPr>
        </p:nvSpPr>
        <p:spPr/>
        <p:txBody>
          <a:bodyPr/>
          <a:lstStyle/>
          <a:p>
            <a:r>
              <a:rPr lang="en-US" altLang="zh-CN" dirty="0">
                <a:latin typeface="宋体" panose="02010600030101010101" pitchFamily="2" charset="-122"/>
                <a:ea typeface="宋体" panose="02010600030101010101" pitchFamily="2" charset="-122"/>
              </a:rPr>
              <a:t>Catalog()</a:t>
            </a:r>
            <a:endParaRPr lang="zh-CN" altLang="en-US" dirty="0">
              <a:latin typeface="宋体" panose="02010600030101010101" pitchFamily="2" charset="-122"/>
              <a:ea typeface="宋体" panose="02010600030101010101" pitchFamily="2" charset="-122"/>
            </a:endParaRPr>
          </a:p>
        </p:txBody>
      </p:sp>
      <p:sp>
        <p:nvSpPr>
          <p:cNvPr id="3" name="内容占位符 2">
            <a:extLst>
              <a:ext uri="{FF2B5EF4-FFF2-40B4-BE49-F238E27FC236}">
                <a16:creationId xmlns:a16="http://schemas.microsoft.com/office/drawing/2014/main" id="{A23AAA79-65E1-4510-8E0C-9FDCB66A87BE}"/>
              </a:ext>
            </a:extLst>
          </p:cNvPr>
          <p:cNvSpPr>
            <a:spLocks noGrp="1"/>
          </p:cNvSpPr>
          <p:nvPr>
            <p:ph idx="1"/>
          </p:nvPr>
        </p:nvSpPr>
        <p:spPr/>
        <p:txBody>
          <a:bodyPr/>
          <a:lstStyle/>
          <a:p>
            <a:r>
              <a:rPr lang="zh-CN" altLang="en-US" dirty="0">
                <a:latin typeface="宋体" panose="02010600030101010101" pitchFamily="2" charset="-122"/>
                <a:ea typeface="宋体" panose="02010600030101010101" pitchFamily="2" charset="-122"/>
              </a:rPr>
              <a:t>用途：在非法检查的基础上，依据用户输入的数值</a:t>
            </a:r>
            <a:r>
              <a:rPr lang="en-US" altLang="zh-CN" dirty="0">
                <a:latin typeface="宋体" panose="02010600030101010101" pitchFamily="2" charset="-122"/>
                <a:ea typeface="宋体" panose="02010600030101010101" pitchFamily="2" charset="-122"/>
              </a:rPr>
              <a:t>num</a:t>
            </a:r>
            <a:r>
              <a:rPr lang="zh-CN" altLang="en-US" dirty="0">
                <a:latin typeface="宋体" panose="02010600030101010101" pitchFamily="2" charset="-122"/>
                <a:ea typeface="宋体" panose="02010600030101010101" pitchFamily="2" charset="-122"/>
              </a:rPr>
              <a:t>决定该文件管理系统中的用户数量，完成邻接矩阵（系统）的初始化。其中，二级目录全为空（无文件）。</a:t>
            </a:r>
            <a:endParaRPr lang="en-US" altLang="zh-CN" dirty="0">
              <a:latin typeface="宋体" panose="02010600030101010101" pitchFamily="2" charset="-122"/>
              <a:ea typeface="宋体" panose="02010600030101010101" pitchFamily="2" charset="-122"/>
            </a:endParaRPr>
          </a:p>
          <a:p>
            <a:pPr marL="0" indent="0">
              <a:buNone/>
            </a:pPr>
            <a:endParaRPr lang="zh-CN" altLang="en-US" dirty="0">
              <a:latin typeface="宋体" panose="02010600030101010101" pitchFamily="2" charset="-122"/>
              <a:ea typeface="宋体" panose="02010600030101010101" pitchFamily="2" charset="-122"/>
            </a:endParaRPr>
          </a:p>
        </p:txBody>
      </p:sp>
      <p:pic>
        <p:nvPicPr>
          <p:cNvPr id="4" name="图片 3">
            <a:extLst>
              <a:ext uri="{FF2B5EF4-FFF2-40B4-BE49-F238E27FC236}">
                <a16:creationId xmlns:a16="http://schemas.microsoft.com/office/drawing/2014/main" id="{F3AA84CA-87CA-4752-A79D-FE7598BFEDE7}"/>
              </a:ext>
            </a:extLst>
          </p:cNvPr>
          <p:cNvPicPr>
            <a:picLocks noChangeAspect="1"/>
          </p:cNvPicPr>
          <p:nvPr/>
        </p:nvPicPr>
        <p:blipFill>
          <a:blip r:embed="rId2"/>
          <a:stretch>
            <a:fillRect/>
          </a:stretch>
        </p:blipFill>
        <p:spPr>
          <a:xfrm>
            <a:off x="1495858" y="3087964"/>
            <a:ext cx="3965398" cy="3536355"/>
          </a:xfrm>
          <a:prstGeom prst="rect">
            <a:avLst/>
          </a:prstGeom>
        </p:spPr>
      </p:pic>
      <p:pic>
        <p:nvPicPr>
          <p:cNvPr id="5" name="图片 4">
            <a:extLst>
              <a:ext uri="{FF2B5EF4-FFF2-40B4-BE49-F238E27FC236}">
                <a16:creationId xmlns:a16="http://schemas.microsoft.com/office/drawing/2014/main" id="{A3F84ABB-9013-4CD6-BDB5-4A339B6EAC9D}"/>
              </a:ext>
            </a:extLst>
          </p:cNvPr>
          <p:cNvPicPr>
            <a:picLocks noChangeAspect="1"/>
          </p:cNvPicPr>
          <p:nvPr/>
        </p:nvPicPr>
        <p:blipFill>
          <a:blip r:embed="rId3"/>
          <a:stretch>
            <a:fillRect/>
          </a:stretch>
        </p:blipFill>
        <p:spPr>
          <a:xfrm>
            <a:off x="6277276" y="3555324"/>
            <a:ext cx="3097036" cy="2200847"/>
          </a:xfrm>
          <a:prstGeom prst="rect">
            <a:avLst/>
          </a:prstGeom>
        </p:spPr>
      </p:pic>
    </p:spTree>
    <p:extLst>
      <p:ext uri="{BB962C8B-B14F-4D97-AF65-F5344CB8AC3E}">
        <p14:creationId xmlns:p14="http://schemas.microsoft.com/office/powerpoint/2010/main" val="1358343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CBAB7C-FE8A-499B-9060-77F00785B597}"/>
              </a:ext>
            </a:extLst>
          </p:cNvPr>
          <p:cNvSpPr>
            <a:spLocks noGrp="1"/>
          </p:cNvSpPr>
          <p:nvPr>
            <p:ph type="title"/>
          </p:nvPr>
        </p:nvSpPr>
        <p:spPr/>
        <p:txBody>
          <a:bodyPr/>
          <a:lstStyle/>
          <a:p>
            <a:r>
              <a:rPr lang="en-US" altLang="zh-CN" dirty="0" err="1">
                <a:latin typeface="宋体" panose="02010600030101010101" pitchFamily="2" charset="-122"/>
                <a:ea typeface="宋体" panose="02010600030101010101" pitchFamily="2" charset="-122"/>
              </a:rPr>
              <a:t>menu_Control</a:t>
            </a:r>
            <a:r>
              <a:rPr lang="en-US" altLang="zh-CN" dirty="0">
                <a:latin typeface="宋体" panose="02010600030101010101" pitchFamily="2" charset="-122"/>
                <a:ea typeface="宋体" panose="02010600030101010101" pitchFamily="2" charset="-122"/>
              </a:rPr>
              <a:t>()</a:t>
            </a:r>
            <a:endParaRPr lang="zh-CN" altLang="en-US" dirty="0">
              <a:latin typeface="宋体" panose="02010600030101010101" pitchFamily="2" charset="-122"/>
              <a:ea typeface="宋体" panose="02010600030101010101" pitchFamily="2" charset="-122"/>
            </a:endParaRPr>
          </a:p>
        </p:txBody>
      </p:sp>
      <p:sp>
        <p:nvSpPr>
          <p:cNvPr id="3" name="内容占位符 2">
            <a:extLst>
              <a:ext uri="{FF2B5EF4-FFF2-40B4-BE49-F238E27FC236}">
                <a16:creationId xmlns:a16="http://schemas.microsoft.com/office/drawing/2014/main" id="{35B0EA64-275D-49DC-8FCD-CE8440AE03B6}"/>
              </a:ext>
            </a:extLst>
          </p:cNvPr>
          <p:cNvSpPr>
            <a:spLocks noGrp="1"/>
          </p:cNvSpPr>
          <p:nvPr>
            <p:ph idx="1"/>
          </p:nvPr>
        </p:nvSpPr>
        <p:spPr/>
        <p:txBody>
          <a:bodyPr/>
          <a:lstStyle/>
          <a:p>
            <a:r>
              <a:rPr lang="zh-CN" altLang="en-US" dirty="0">
                <a:latin typeface="宋体" panose="02010600030101010101" pitchFamily="2" charset="-122"/>
                <a:ea typeface="宋体" panose="02010600030101010101" pitchFamily="2" charset="-122"/>
              </a:rPr>
              <a:t>用途：依据用户输入来控制程序流程，进而达到实现某种特定功能的目的，保证程序正常运转。</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实现代码：</a:t>
            </a:r>
          </a:p>
        </p:txBody>
      </p:sp>
      <p:pic>
        <p:nvPicPr>
          <p:cNvPr id="4" name="图片 3">
            <a:extLst>
              <a:ext uri="{FF2B5EF4-FFF2-40B4-BE49-F238E27FC236}">
                <a16:creationId xmlns:a16="http://schemas.microsoft.com/office/drawing/2014/main" id="{C4029737-6771-457D-8F35-52BEC0AB81EF}"/>
              </a:ext>
            </a:extLst>
          </p:cNvPr>
          <p:cNvPicPr>
            <a:picLocks noChangeAspect="1"/>
          </p:cNvPicPr>
          <p:nvPr/>
        </p:nvPicPr>
        <p:blipFill>
          <a:blip r:embed="rId2"/>
          <a:stretch>
            <a:fillRect/>
          </a:stretch>
        </p:blipFill>
        <p:spPr>
          <a:xfrm>
            <a:off x="1146561" y="2752331"/>
            <a:ext cx="5376160" cy="3709906"/>
          </a:xfrm>
          <a:prstGeom prst="rect">
            <a:avLst/>
          </a:prstGeom>
        </p:spPr>
      </p:pic>
      <p:pic>
        <p:nvPicPr>
          <p:cNvPr id="5" name="图片 4">
            <a:extLst>
              <a:ext uri="{FF2B5EF4-FFF2-40B4-BE49-F238E27FC236}">
                <a16:creationId xmlns:a16="http://schemas.microsoft.com/office/drawing/2014/main" id="{FA462828-3C1B-4A74-A6BA-E9DB01F124D5}"/>
              </a:ext>
            </a:extLst>
          </p:cNvPr>
          <p:cNvPicPr/>
          <p:nvPr/>
        </p:nvPicPr>
        <p:blipFill rotWithShape="1">
          <a:blip r:embed="rId3"/>
          <a:srcRect t="50261"/>
          <a:stretch/>
        </p:blipFill>
        <p:spPr>
          <a:xfrm>
            <a:off x="6689725" y="3017203"/>
            <a:ext cx="5274310" cy="2652395"/>
          </a:xfrm>
          <a:prstGeom prst="rect">
            <a:avLst/>
          </a:prstGeom>
        </p:spPr>
      </p:pic>
    </p:spTree>
    <p:extLst>
      <p:ext uri="{BB962C8B-B14F-4D97-AF65-F5344CB8AC3E}">
        <p14:creationId xmlns:p14="http://schemas.microsoft.com/office/powerpoint/2010/main" val="2350529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BC6AE5-8940-4022-B21D-35BB3CCABAC4}"/>
              </a:ext>
            </a:extLst>
          </p:cNvPr>
          <p:cNvSpPr>
            <a:spLocks noGrp="1"/>
          </p:cNvSpPr>
          <p:nvPr>
            <p:ph type="title"/>
          </p:nvPr>
        </p:nvSpPr>
        <p:spPr/>
        <p:txBody>
          <a:bodyPr/>
          <a:lstStyle/>
          <a:p>
            <a:r>
              <a:rPr lang="en-US" altLang="zh-CN" dirty="0" err="1">
                <a:latin typeface="宋体" panose="02010600030101010101" pitchFamily="2" charset="-122"/>
                <a:ea typeface="宋体" panose="02010600030101010101" pitchFamily="2" charset="-122"/>
              </a:rPr>
              <a:t>file_Build</a:t>
            </a:r>
            <a:r>
              <a:rPr lang="en-US" altLang="zh-CN" dirty="0">
                <a:latin typeface="宋体" panose="02010600030101010101" pitchFamily="2" charset="-122"/>
                <a:ea typeface="宋体" panose="02010600030101010101" pitchFamily="2" charset="-122"/>
              </a:rPr>
              <a:t>()</a:t>
            </a:r>
            <a:endParaRPr lang="zh-CN" altLang="en-US" dirty="0">
              <a:latin typeface="宋体" panose="02010600030101010101" pitchFamily="2" charset="-122"/>
              <a:ea typeface="宋体" panose="02010600030101010101" pitchFamily="2" charset="-122"/>
            </a:endParaRPr>
          </a:p>
        </p:txBody>
      </p:sp>
      <p:sp>
        <p:nvSpPr>
          <p:cNvPr id="3" name="内容占位符 2">
            <a:extLst>
              <a:ext uri="{FF2B5EF4-FFF2-40B4-BE49-F238E27FC236}">
                <a16:creationId xmlns:a16="http://schemas.microsoft.com/office/drawing/2014/main" id="{91D05DFC-12AB-4716-8EF8-B76B198EB362}"/>
              </a:ext>
            </a:extLst>
          </p:cNvPr>
          <p:cNvSpPr>
            <a:spLocks noGrp="1"/>
          </p:cNvSpPr>
          <p:nvPr>
            <p:ph idx="1"/>
          </p:nvPr>
        </p:nvSpPr>
        <p:spPr>
          <a:xfrm>
            <a:off x="838200" y="1825625"/>
            <a:ext cx="3656172" cy="4351338"/>
          </a:xfrm>
        </p:spPr>
        <p:txBody>
          <a:bodyPr/>
          <a:lstStyle/>
          <a:p>
            <a:r>
              <a:rPr lang="zh-CN" altLang="en-US" dirty="0">
                <a:latin typeface="宋体" panose="02010600030101010101" pitchFamily="2" charset="-122"/>
                <a:ea typeface="宋体" panose="02010600030101010101" pitchFamily="2" charset="-122"/>
              </a:rPr>
              <a:t>设计思想：在文件名重复检查与输入合法的基础上通过用户输入决定在哪个主目录里建立文件，以及建立什么文件。若二级目录为空，则直接插；若二级目录不为空，则在链尾插。</a:t>
            </a:r>
          </a:p>
        </p:txBody>
      </p:sp>
      <p:pic>
        <p:nvPicPr>
          <p:cNvPr id="4" name="图片 3">
            <a:extLst>
              <a:ext uri="{FF2B5EF4-FFF2-40B4-BE49-F238E27FC236}">
                <a16:creationId xmlns:a16="http://schemas.microsoft.com/office/drawing/2014/main" id="{76C64BF3-220A-47A0-900F-1E2118EE884D}"/>
              </a:ext>
            </a:extLst>
          </p:cNvPr>
          <p:cNvPicPr>
            <a:picLocks noChangeAspect="1"/>
          </p:cNvPicPr>
          <p:nvPr/>
        </p:nvPicPr>
        <p:blipFill rotWithShape="1">
          <a:blip r:embed="rId2"/>
          <a:srcRect l="8857" r="11735" b="4090"/>
          <a:stretch/>
        </p:blipFill>
        <p:spPr>
          <a:xfrm>
            <a:off x="8322884" y="1027906"/>
            <a:ext cx="3093719" cy="2199941"/>
          </a:xfrm>
          <a:prstGeom prst="rect">
            <a:avLst/>
          </a:prstGeom>
        </p:spPr>
      </p:pic>
      <p:pic>
        <p:nvPicPr>
          <p:cNvPr id="5" name="图片 4">
            <a:extLst>
              <a:ext uri="{FF2B5EF4-FFF2-40B4-BE49-F238E27FC236}">
                <a16:creationId xmlns:a16="http://schemas.microsoft.com/office/drawing/2014/main" id="{1AFC2F69-7868-4681-B834-4FD781E5F4D2}"/>
              </a:ext>
            </a:extLst>
          </p:cNvPr>
          <p:cNvPicPr>
            <a:picLocks noChangeAspect="1"/>
          </p:cNvPicPr>
          <p:nvPr/>
        </p:nvPicPr>
        <p:blipFill>
          <a:blip r:embed="rId3"/>
          <a:stretch>
            <a:fillRect/>
          </a:stretch>
        </p:blipFill>
        <p:spPr>
          <a:xfrm>
            <a:off x="4880452" y="879889"/>
            <a:ext cx="3254022" cy="5098222"/>
          </a:xfrm>
          <a:prstGeom prst="rect">
            <a:avLst/>
          </a:prstGeom>
        </p:spPr>
      </p:pic>
    </p:spTree>
    <p:extLst>
      <p:ext uri="{BB962C8B-B14F-4D97-AF65-F5344CB8AC3E}">
        <p14:creationId xmlns:p14="http://schemas.microsoft.com/office/powerpoint/2010/main" val="3679430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FB188E-F74B-4CC6-A643-C3C9F134EBE3}"/>
              </a:ext>
            </a:extLst>
          </p:cNvPr>
          <p:cNvSpPr>
            <a:spLocks noGrp="1"/>
          </p:cNvSpPr>
          <p:nvPr>
            <p:ph type="title"/>
          </p:nvPr>
        </p:nvSpPr>
        <p:spPr/>
        <p:txBody>
          <a:bodyPr/>
          <a:lstStyle/>
          <a:p>
            <a:r>
              <a:rPr lang="en-US" altLang="zh-CN" dirty="0" err="1">
                <a:latin typeface="宋体" panose="02010600030101010101" pitchFamily="2" charset="-122"/>
                <a:ea typeface="宋体" panose="02010600030101010101" pitchFamily="2" charset="-122"/>
              </a:rPr>
              <a:t>file_Check</a:t>
            </a:r>
            <a:r>
              <a:rPr lang="en-US" altLang="zh-CN" dirty="0">
                <a:latin typeface="宋体" panose="02010600030101010101" pitchFamily="2" charset="-122"/>
                <a:ea typeface="宋体" panose="02010600030101010101" pitchFamily="2" charset="-122"/>
              </a:rPr>
              <a:t>()</a:t>
            </a:r>
            <a:endParaRPr lang="zh-CN" altLang="en-US" dirty="0">
              <a:latin typeface="宋体" panose="02010600030101010101" pitchFamily="2" charset="-122"/>
              <a:ea typeface="宋体" panose="02010600030101010101" pitchFamily="2" charset="-122"/>
            </a:endParaRPr>
          </a:p>
        </p:txBody>
      </p:sp>
      <p:sp>
        <p:nvSpPr>
          <p:cNvPr id="3" name="内容占位符 2">
            <a:extLst>
              <a:ext uri="{FF2B5EF4-FFF2-40B4-BE49-F238E27FC236}">
                <a16:creationId xmlns:a16="http://schemas.microsoft.com/office/drawing/2014/main" id="{82336F01-4B53-44DD-8B71-201C4C8A5C71}"/>
              </a:ext>
            </a:extLst>
          </p:cNvPr>
          <p:cNvSpPr>
            <a:spLocks noGrp="1"/>
          </p:cNvSpPr>
          <p:nvPr>
            <p:ph idx="1"/>
          </p:nvPr>
        </p:nvSpPr>
        <p:spPr>
          <a:xfrm>
            <a:off x="838200" y="1825625"/>
            <a:ext cx="11132820" cy="650875"/>
          </a:xfrm>
        </p:spPr>
        <p:txBody>
          <a:bodyPr/>
          <a:lstStyle/>
          <a:p>
            <a:r>
              <a:rPr lang="zh-CN" altLang="zh-CN" sz="1800" kern="100" dirty="0">
                <a:effectLst/>
                <a:latin typeface="等线" panose="02010600030101010101" pitchFamily="2" charset="-122"/>
                <a:ea typeface="宋体" panose="02010600030101010101" pitchFamily="2" charset="-122"/>
                <a:cs typeface="宋体" panose="02010600030101010101" pitchFamily="2" charset="-122"/>
              </a:rPr>
              <a:t>设计思想：使用</a:t>
            </a:r>
            <a:r>
              <a:rPr lang="en-US" altLang="zh-CN" sz="1800" kern="100" dirty="0" err="1">
                <a:effectLst/>
                <a:latin typeface="等线" panose="02010600030101010101" pitchFamily="2" charset="-122"/>
                <a:ea typeface="宋体" panose="02010600030101010101" pitchFamily="2" charset="-122"/>
                <a:cs typeface="宋体" panose="02010600030101010101" pitchFamily="2" charset="-122"/>
              </a:rPr>
              <a:t>strcmp</a:t>
            </a:r>
            <a:r>
              <a:rPr lang="en-US" altLang="zh-CN" sz="1800" kern="100" dirty="0">
                <a:effectLst/>
                <a:latin typeface="等线" panose="02010600030101010101" pitchFamily="2" charset="-122"/>
                <a:ea typeface="宋体" panose="02010600030101010101" pitchFamily="2" charset="-122"/>
                <a:cs typeface="宋体" panose="02010600030101010101" pitchFamily="2" charset="-122"/>
              </a:rPr>
              <a:t>()</a:t>
            </a:r>
            <a:r>
              <a:rPr lang="zh-CN" altLang="zh-CN" sz="1800" kern="100" dirty="0">
                <a:effectLst/>
                <a:latin typeface="等线" panose="02010600030101010101" pitchFamily="2" charset="-122"/>
                <a:ea typeface="宋体" panose="02010600030101010101" pitchFamily="2" charset="-122"/>
                <a:cs typeface="宋体" panose="02010600030101010101" pitchFamily="2" charset="-122"/>
              </a:rPr>
              <a:t>函数直接对两个字符数组进行比较，若返回</a:t>
            </a:r>
            <a:r>
              <a:rPr lang="en-US" altLang="zh-CN" sz="1800" kern="100" dirty="0">
                <a:effectLst/>
                <a:latin typeface="等线" panose="02010600030101010101" pitchFamily="2" charset="-122"/>
                <a:ea typeface="宋体" panose="02010600030101010101" pitchFamily="2" charset="-122"/>
                <a:cs typeface="宋体" panose="02010600030101010101" pitchFamily="2" charset="-122"/>
              </a:rPr>
              <a:t>0</a:t>
            </a:r>
            <a:r>
              <a:rPr lang="zh-CN" altLang="zh-CN" sz="1800" kern="100" dirty="0">
                <a:effectLst/>
                <a:latin typeface="等线" panose="02010600030101010101" pitchFamily="2" charset="-122"/>
                <a:ea typeface="宋体" panose="02010600030101010101" pitchFamily="2" charset="-122"/>
                <a:cs typeface="宋体" panose="02010600030101010101" pitchFamily="2" charset="-122"/>
              </a:rPr>
              <a:t>则两字符数组内容完全相同，若返回</a:t>
            </a:r>
            <a:r>
              <a:rPr lang="en-US" altLang="zh-CN" sz="1800" kern="100" dirty="0">
                <a:effectLst/>
                <a:latin typeface="等线" panose="02010600030101010101" pitchFamily="2" charset="-122"/>
                <a:ea typeface="宋体" panose="02010600030101010101" pitchFamily="2" charset="-122"/>
                <a:cs typeface="宋体" panose="02010600030101010101" pitchFamily="2" charset="-122"/>
              </a:rPr>
              <a:t>1</a:t>
            </a:r>
            <a:r>
              <a:rPr lang="zh-CN" altLang="zh-CN" sz="1800" kern="100" dirty="0">
                <a:effectLst/>
                <a:latin typeface="等线" panose="02010600030101010101" pitchFamily="2" charset="-122"/>
                <a:ea typeface="宋体" panose="02010600030101010101" pitchFamily="2" charset="-122"/>
                <a:cs typeface="宋体" panose="02010600030101010101" pitchFamily="2" charset="-122"/>
              </a:rPr>
              <a:t>则字符数组内容不完全相同。</a:t>
            </a:r>
            <a:endParaRPr lang="zh-CN" altLang="zh-CN" sz="1800" kern="100" dirty="0">
              <a:effectLst/>
              <a:latin typeface="等线" panose="02010600030101010101" pitchFamily="2" charset="-122"/>
              <a:ea typeface="等线" panose="02010600030101010101" pitchFamily="2" charset="-122"/>
              <a:cs typeface="宋体" panose="02010600030101010101" pitchFamily="2" charset="-122"/>
            </a:endParaRPr>
          </a:p>
          <a:p>
            <a:endParaRPr lang="zh-CN" altLang="en-US" dirty="0"/>
          </a:p>
        </p:txBody>
      </p:sp>
      <p:pic>
        <p:nvPicPr>
          <p:cNvPr id="4" name="图片 3">
            <a:extLst>
              <a:ext uri="{FF2B5EF4-FFF2-40B4-BE49-F238E27FC236}">
                <a16:creationId xmlns:a16="http://schemas.microsoft.com/office/drawing/2014/main" id="{1C1FE366-9CF2-4527-8DF5-354BE8FF6EE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93912" y="2611437"/>
            <a:ext cx="2310448" cy="3200399"/>
          </a:xfrm>
          <a:prstGeom prst="rect">
            <a:avLst/>
          </a:prstGeom>
          <a:noFill/>
          <a:ln>
            <a:noFill/>
          </a:ln>
        </p:spPr>
      </p:pic>
      <p:pic>
        <p:nvPicPr>
          <p:cNvPr id="5" name="图片 4">
            <a:extLst>
              <a:ext uri="{FF2B5EF4-FFF2-40B4-BE49-F238E27FC236}">
                <a16:creationId xmlns:a16="http://schemas.microsoft.com/office/drawing/2014/main" id="{1CF8472C-D49B-47AC-A485-06D927138AF5}"/>
              </a:ext>
            </a:extLst>
          </p:cNvPr>
          <p:cNvPicPr>
            <a:picLocks noChangeAspect="1"/>
          </p:cNvPicPr>
          <p:nvPr/>
        </p:nvPicPr>
        <p:blipFill>
          <a:blip r:embed="rId3"/>
          <a:stretch>
            <a:fillRect/>
          </a:stretch>
        </p:blipFill>
        <p:spPr>
          <a:xfrm>
            <a:off x="5859545" y="2664777"/>
            <a:ext cx="5425910" cy="1958510"/>
          </a:xfrm>
          <a:prstGeom prst="rect">
            <a:avLst/>
          </a:prstGeom>
        </p:spPr>
      </p:pic>
      <p:pic>
        <p:nvPicPr>
          <p:cNvPr id="6" name="图片 5">
            <a:extLst>
              <a:ext uri="{FF2B5EF4-FFF2-40B4-BE49-F238E27FC236}">
                <a16:creationId xmlns:a16="http://schemas.microsoft.com/office/drawing/2014/main" id="{9162CC24-6CB3-482E-9A9C-CC29490B1E4E}"/>
              </a:ext>
            </a:extLst>
          </p:cNvPr>
          <p:cNvPicPr>
            <a:picLocks noChangeAspect="1"/>
          </p:cNvPicPr>
          <p:nvPr/>
        </p:nvPicPr>
        <p:blipFill rotWithShape="1">
          <a:blip r:embed="rId4"/>
          <a:srcRect l="8857" r="11735" b="4090"/>
          <a:stretch/>
        </p:blipFill>
        <p:spPr>
          <a:xfrm>
            <a:off x="6621781" y="4704883"/>
            <a:ext cx="2781299" cy="1977779"/>
          </a:xfrm>
          <a:prstGeom prst="rect">
            <a:avLst/>
          </a:prstGeom>
        </p:spPr>
      </p:pic>
    </p:spTree>
    <p:extLst>
      <p:ext uri="{BB962C8B-B14F-4D97-AF65-F5344CB8AC3E}">
        <p14:creationId xmlns:p14="http://schemas.microsoft.com/office/powerpoint/2010/main" val="295752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6C2CCA-6B2D-499C-8E3E-E6938181AF50}"/>
              </a:ext>
            </a:extLst>
          </p:cNvPr>
          <p:cNvSpPr>
            <a:spLocks noGrp="1"/>
          </p:cNvSpPr>
          <p:nvPr>
            <p:ph type="title"/>
          </p:nvPr>
        </p:nvSpPr>
        <p:spPr/>
        <p:txBody>
          <a:bodyPr>
            <a:normAutofit/>
          </a:bodyPr>
          <a:lstStyle/>
          <a:p>
            <a:r>
              <a:rPr lang="en-US" altLang="zh-CN" kern="100" dirty="0" err="1">
                <a:effectLst/>
                <a:latin typeface="宋体" panose="02010600030101010101" pitchFamily="2" charset="-122"/>
                <a:cs typeface="宋体" panose="02010600030101010101" pitchFamily="2" charset="-122"/>
              </a:rPr>
              <a:t>file_Open</a:t>
            </a:r>
            <a:r>
              <a:rPr lang="en-US" altLang="zh-CN" kern="100" dirty="0">
                <a:effectLst/>
                <a:latin typeface="宋体" panose="02010600030101010101" pitchFamily="2" charset="-122"/>
                <a:cs typeface="宋体" panose="02010600030101010101" pitchFamily="2" charset="-122"/>
              </a:rPr>
              <a:t>()</a:t>
            </a:r>
            <a:endParaRPr lang="zh-CN" altLang="en-US" dirty="0"/>
          </a:p>
        </p:txBody>
      </p:sp>
      <p:sp>
        <p:nvSpPr>
          <p:cNvPr id="3" name="内容占位符 2">
            <a:extLst>
              <a:ext uri="{FF2B5EF4-FFF2-40B4-BE49-F238E27FC236}">
                <a16:creationId xmlns:a16="http://schemas.microsoft.com/office/drawing/2014/main" id="{A29D65A8-2857-4EE5-8E9F-1CCF3317647A}"/>
              </a:ext>
            </a:extLst>
          </p:cNvPr>
          <p:cNvSpPr>
            <a:spLocks noGrp="1"/>
          </p:cNvSpPr>
          <p:nvPr>
            <p:ph idx="1"/>
          </p:nvPr>
        </p:nvSpPr>
        <p:spPr>
          <a:xfrm>
            <a:off x="838200" y="1825625"/>
            <a:ext cx="4107180" cy="4351338"/>
          </a:xfrm>
        </p:spPr>
        <p:txBody>
          <a:bodyPr/>
          <a:lstStyle/>
          <a:p>
            <a:r>
              <a:rPr lang="zh-CN" altLang="zh-CN" sz="1800" kern="100" dirty="0">
                <a:effectLst/>
                <a:latin typeface="等线" panose="02010600030101010101" pitchFamily="2" charset="-122"/>
                <a:ea typeface="宋体" panose="02010600030101010101" pitchFamily="2" charset="-122"/>
                <a:cs typeface="宋体" panose="02010600030101010101" pitchFamily="2" charset="-122"/>
              </a:rPr>
              <a:t>设计思想：打开文件即显示文件的内容，因而该算法核心思想是查找与对比。通过用户输入定位文件夹（目录），再依次查询该目录是否存在要打开的文件，若存在，输出文件信息；若不存在，反馈错误信息。</a:t>
            </a:r>
            <a:endParaRPr lang="zh-CN" altLang="zh-CN" sz="1800" kern="100" dirty="0">
              <a:effectLst/>
              <a:latin typeface="等线" panose="02010600030101010101" pitchFamily="2" charset="-122"/>
              <a:ea typeface="等线" panose="02010600030101010101" pitchFamily="2" charset="-122"/>
              <a:cs typeface="宋体" panose="02010600030101010101" pitchFamily="2" charset="-122"/>
            </a:endParaRPr>
          </a:p>
          <a:p>
            <a:endParaRPr lang="zh-CN" altLang="en-US" dirty="0"/>
          </a:p>
        </p:txBody>
      </p:sp>
      <p:pic>
        <p:nvPicPr>
          <p:cNvPr id="4" name="图片 3">
            <a:extLst>
              <a:ext uri="{FF2B5EF4-FFF2-40B4-BE49-F238E27FC236}">
                <a16:creationId xmlns:a16="http://schemas.microsoft.com/office/drawing/2014/main" id="{E0D5E608-87A7-49A7-A8CB-7699BC5FD945}"/>
              </a:ext>
            </a:extLst>
          </p:cNvPr>
          <p:cNvPicPr>
            <a:picLocks noChangeAspect="1"/>
          </p:cNvPicPr>
          <p:nvPr/>
        </p:nvPicPr>
        <p:blipFill>
          <a:blip r:embed="rId2"/>
          <a:stretch>
            <a:fillRect/>
          </a:stretch>
        </p:blipFill>
        <p:spPr>
          <a:xfrm>
            <a:off x="5211852" y="141442"/>
            <a:ext cx="5258256" cy="5547841"/>
          </a:xfrm>
          <a:prstGeom prst="rect">
            <a:avLst/>
          </a:prstGeom>
        </p:spPr>
      </p:pic>
      <p:pic>
        <p:nvPicPr>
          <p:cNvPr id="5" name="图片 4">
            <a:extLst>
              <a:ext uri="{FF2B5EF4-FFF2-40B4-BE49-F238E27FC236}">
                <a16:creationId xmlns:a16="http://schemas.microsoft.com/office/drawing/2014/main" id="{98ED10E6-9327-4722-A8AF-00B61693AF95}"/>
              </a:ext>
            </a:extLst>
          </p:cNvPr>
          <p:cNvPicPr>
            <a:picLocks noChangeAspect="1"/>
          </p:cNvPicPr>
          <p:nvPr/>
        </p:nvPicPr>
        <p:blipFill rotWithShape="1">
          <a:blip r:embed="rId3"/>
          <a:srcRect l="8857" r="11735" b="4090"/>
          <a:stretch/>
        </p:blipFill>
        <p:spPr>
          <a:xfrm>
            <a:off x="1158241" y="3812086"/>
            <a:ext cx="3093719" cy="2199941"/>
          </a:xfrm>
          <a:prstGeom prst="rect">
            <a:avLst/>
          </a:prstGeom>
        </p:spPr>
      </p:pic>
    </p:spTree>
    <p:extLst>
      <p:ext uri="{BB962C8B-B14F-4D97-AF65-F5344CB8AC3E}">
        <p14:creationId xmlns:p14="http://schemas.microsoft.com/office/powerpoint/2010/main" val="1103340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C81DA1-0A4A-4F24-BC60-0C0FCA34C861}"/>
              </a:ext>
            </a:extLst>
          </p:cNvPr>
          <p:cNvSpPr>
            <a:spLocks noGrp="1"/>
          </p:cNvSpPr>
          <p:nvPr>
            <p:ph type="title"/>
          </p:nvPr>
        </p:nvSpPr>
        <p:spPr/>
        <p:txBody>
          <a:bodyPr>
            <a:normAutofit/>
          </a:bodyPr>
          <a:lstStyle/>
          <a:p>
            <a:r>
              <a:rPr lang="en-US" altLang="zh-CN" kern="100" dirty="0" err="1">
                <a:effectLst/>
                <a:latin typeface="宋体" panose="02010600030101010101" pitchFamily="2" charset="-122"/>
                <a:cs typeface="宋体" panose="02010600030101010101" pitchFamily="2" charset="-122"/>
              </a:rPr>
              <a:t>file_Delete</a:t>
            </a:r>
            <a:r>
              <a:rPr lang="en-US" altLang="zh-CN" kern="100" dirty="0">
                <a:effectLst/>
                <a:latin typeface="宋体" panose="02010600030101010101" pitchFamily="2" charset="-122"/>
                <a:cs typeface="宋体" panose="02010600030101010101" pitchFamily="2" charset="-122"/>
              </a:rPr>
              <a:t>()</a:t>
            </a:r>
            <a:endParaRPr lang="zh-CN" altLang="en-US" dirty="0"/>
          </a:p>
        </p:txBody>
      </p:sp>
      <p:sp>
        <p:nvSpPr>
          <p:cNvPr id="3" name="内容占位符 2">
            <a:extLst>
              <a:ext uri="{FF2B5EF4-FFF2-40B4-BE49-F238E27FC236}">
                <a16:creationId xmlns:a16="http://schemas.microsoft.com/office/drawing/2014/main" id="{838DB1A6-A3D2-47AF-A57A-34227669F3F0}"/>
              </a:ext>
            </a:extLst>
          </p:cNvPr>
          <p:cNvSpPr>
            <a:spLocks noGrp="1"/>
          </p:cNvSpPr>
          <p:nvPr>
            <p:ph idx="1"/>
          </p:nvPr>
        </p:nvSpPr>
        <p:spPr>
          <a:xfrm>
            <a:off x="838200" y="1825625"/>
            <a:ext cx="2674620" cy="4351338"/>
          </a:xfrm>
        </p:spPr>
        <p:txBody>
          <a:bodyPr/>
          <a:lstStyle/>
          <a:p>
            <a:pPr algn="just">
              <a:lnSpc>
                <a:spcPts val="2000"/>
              </a:lnSpc>
            </a:pPr>
            <a:r>
              <a:rPr lang="zh-CN" altLang="zh-CN" sz="1800" kern="100" dirty="0">
                <a:effectLst/>
                <a:latin typeface="等线" panose="02010600030101010101" pitchFamily="2" charset="-122"/>
                <a:ea typeface="宋体" panose="02010600030101010101" pitchFamily="2" charset="-122"/>
                <a:cs typeface="宋体" panose="02010600030101010101" pitchFamily="2" charset="-122"/>
              </a:rPr>
              <a:t>设计思想：删除文件实质上涉及单链表的查找与删除两个技术核心，由于二级目录采用链式存储，我们需要保存要删除的文件的前一个节点，使该节点指向要删除的节点（文件）的下一个节点（文件），以此达到删除文件的目的。</a:t>
            </a:r>
            <a:endParaRPr lang="zh-CN" altLang="zh-CN" sz="1800" kern="100" dirty="0">
              <a:effectLst/>
              <a:latin typeface="等线" panose="02010600030101010101" pitchFamily="2" charset="-122"/>
              <a:ea typeface="等线" panose="02010600030101010101" pitchFamily="2" charset="-122"/>
              <a:cs typeface="宋体" panose="02010600030101010101" pitchFamily="2" charset="-122"/>
            </a:endParaRPr>
          </a:p>
        </p:txBody>
      </p:sp>
      <p:pic>
        <p:nvPicPr>
          <p:cNvPr id="4" name="图片 3">
            <a:extLst>
              <a:ext uri="{FF2B5EF4-FFF2-40B4-BE49-F238E27FC236}">
                <a16:creationId xmlns:a16="http://schemas.microsoft.com/office/drawing/2014/main" id="{92EAA3D9-6B2F-4AA5-9FE0-7B8A2EBFA703}"/>
              </a:ext>
            </a:extLst>
          </p:cNvPr>
          <p:cNvPicPr>
            <a:picLocks noChangeAspect="1"/>
          </p:cNvPicPr>
          <p:nvPr/>
        </p:nvPicPr>
        <p:blipFill>
          <a:blip r:embed="rId2"/>
          <a:stretch>
            <a:fillRect/>
          </a:stretch>
        </p:blipFill>
        <p:spPr>
          <a:xfrm>
            <a:off x="4030773" y="1546619"/>
            <a:ext cx="4320747" cy="5036284"/>
          </a:xfrm>
          <a:prstGeom prst="rect">
            <a:avLst/>
          </a:prstGeom>
        </p:spPr>
      </p:pic>
      <p:pic>
        <p:nvPicPr>
          <p:cNvPr id="5" name="图片 4">
            <a:extLst>
              <a:ext uri="{FF2B5EF4-FFF2-40B4-BE49-F238E27FC236}">
                <a16:creationId xmlns:a16="http://schemas.microsoft.com/office/drawing/2014/main" id="{0D84A7E2-6BF1-4214-94A8-23F9FD534C9C}"/>
              </a:ext>
            </a:extLst>
          </p:cNvPr>
          <p:cNvPicPr>
            <a:picLocks noChangeAspect="1"/>
          </p:cNvPicPr>
          <p:nvPr/>
        </p:nvPicPr>
        <p:blipFill rotWithShape="1">
          <a:blip r:embed="rId3"/>
          <a:srcRect l="8857" r="11735" b="4090"/>
          <a:stretch/>
        </p:blipFill>
        <p:spPr>
          <a:xfrm>
            <a:off x="8549641" y="2519693"/>
            <a:ext cx="3093719" cy="2199941"/>
          </a:xfrm>
          <a:prstGeom prst="rect">
            <a:avLst/>
          </a:prstGeom>
        </p:spPr>
      </p:pic>
    </p:spTree>
    <p:extLst>
      <p:ext uri="{BB962C8B-B14F-4D97-AF65-F5344CB8AC3E}">
        <p14:creationId xmlns:p14="http://schemas.microsoft.com/office/powerpoint/2010/main" val="265556882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TotalTime>
  <Words>744</Words>
  <Application>Microsoft Office PowerPoint</Application>
  <PresentationFormat>宽屏</PresentationFormat>
  <Paragraphs>63</Paragraphs>
  <Slides>14</Slides>
  <Notes>2</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14</vt:i4>
      </vt:variant>
    </vt:vector>
  </HeadingPairs>
  <TitlesOfParts>
    <vt:vector size="19" baseType="lpstr">
      <vt:lpstr>等线</vt:lpstr>
      <vt:lpstr>等线 Light</vt:lpstr>
      <vt:lpstr>宋体</vt:lpstr>
      <vt:lpstr>Arial</vt:lpstr>
      <vt:lpstr>Office 主题​​</vt:lpstr>
      <vt:lpstr>操作系统课设答辩 文件管理系统</vt:lpstr>
      <vt:lpstr>编程框架</vt:lpstr>
      <vt:lpstr>程序架构</vt:lpstr>
      <vt:lpstr>Catalog()</vt:lpstr>
      <vt:lpstr>menu_Control()</vt:lpstr>
      <vt:lpstr>file_Build()</vt:lpstr>
      <vt:lpstr>file_Check()</vt:lpstr>
      <vt:lpstr>file_Open()</vt:lpstr>
      <vt:lpstr>file_Delete()</vt:lpstr>
      <vt:lpstr>file_Close()</vt:lpstr>
      <vt:lpstr>file_Read()</vt:lpstr>
      <vt:lpstr>file_Write()</vt:lpstr>
      <vt:lpstr>测试结果</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陈 四贵</dc:creator>
  <cp:lastModifiedBy>陈 四贵</cp:lastModifiedBy>
  <cp:revision>68</cp:revision>
  <dcterms:created xsi:type="dcterms:W3CDTF">2020-12-07T11:48:30Z</dcterms:created>
  <dcterms:modified xsi:type="dcterms:W3CDTF">2020-12-08T03:00:56Z</dcterms:modified>
</cp:coreProperties>
</file>