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5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43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20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9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3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03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8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0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B04DE1-5CDD-4502-AE8D-4A2E078E8C6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4C96AA-C0D3-485D-8DE8-18FB9B889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60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88E12-8725-4AF5-B537-4AC5633F2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28667"/>
            <a:ext cx="9440034" cy="1828801"/>
          </a:xfrm>
        </p:spPr>
        <p:txBody>
          <a:bodyPr/>
          <a:lstStyle/>
          <a:p>
            <a:r>
              <a:rPr lang="en-US" dirty="0" err="1"/>
              <a:t>BotFilms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C72D11-616D-458A-BF0E-B93969322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904066"/>
            <a:ext cx="9440034" cy="1049867"/>
          </a:xfrm>
        </p:spPr>
        <p:txBody>
          <a:bodyPr/>
          <a:lstStyle/>
          <a:p>
            <a:r>
              <a:rPr lang="ru-RU" dirty="0" err="1"/>
              <a:t>Телеграм</a:t>
            </a:r>
            <a:r>
              <a:rPr lang="ru-RU" dirty="0"/>
              <a:t>-бот</a:t>
            </a:r>
          </a:p>
          <a:p>
            <a:r>
              <a:rPr lang="ru-RU" dirty="0"/>
              <a:t>Для выбора и просмотра фильмов.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C54121-70F9-412E-B204-B8B6B90C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90" y="4870345"/>
            <a:ext cx="1299839" cy="1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0DD32-1692-471F-8B95-5AF4C299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401"/>
            <a:ext cx="10353762" cy="970450"/>
          </a:xfrm>
        </p:spPr>
        <p:txBody>
          <a:bodyPr/>
          <a:lstStyle/>
          <a:p>
            <a:r>
              <a:rPr lang="ru-RU" dirty="0"/>
              <a:t>Разработчики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92852-02E0-4D24-8C84-B413586A9B0C}"/>
              </a:ext>
            </a:extLst>
          </p:cNvPr>
          <p:cNvSpPr txBox="1"/>
          <p:nvPr/>
        </p:nvSpPr>
        <p:spPr>
          <a:xfrm>
            <a:off x="913795" y="4065091"/>
            <a:ext cx="213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Селиванов Владислав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3942B-AFF2-406F-B0C2-E7B5C62DF22D}"/>
              </a:ext>
            </a:extLst>
          </p:cNvPr>
          <p:cNvSpPr txBox="1"/>
          <p:nvPr/>
        </p:nvSpPr>
        <p:spPr>
          <a:xfrm>
            <a:off x="4849049" y="4065091"/>
            <a:ext cx="222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Купреев Даниил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F6B02-34AA-4B93-AE09-EBAA09A84810}"/>
              </a:ext>
            </a:extLst>
          </p:cNvPr>
          <p:cNvSpPr txBox="1"/>
          <p:nvPr/>
        </p:nvSpPr>
        <p:spPr>
          <a:xfrm>
            <a:off x="8465489" y="4065090"/>
            <a:ext cx="233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Голышев Александр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3CD8C7-C953-44DE-8E5F-24278506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6" y="1265773"/>
            <a:ext cx="2131494" cy="2636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E97767-B9BB-4E22-87A8-246B925E7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89" y="1241007"/>
            <a:ext cx="2331257" cy="26360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E9F88-DA77-4C17-B604-6EBA8874C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49" y="1241007"/>
            <a:ext cx="2224168" cy="2636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29C7AB-8691-457C-9A52-050F19D6FE1D}"/>
              </a:ext>
            </a:extLst>
          </p:cNvPr>
          <p:cNvSpPr txBox="1"/>
          <p:nvPr/>
        </p:nvSpPr>
        <p:spPr>
          <a:xfrm>
            <a:off x="913795" y="4874690"/>
            <a:ext cx="233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Презентация проекта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Коддинг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3C5D8-C023-4450-A775-D6354AC087C8}"/>
              </a:ext>
            </a:extLst>
          </p:cNvPr>
          <p:cNvSpPr txBox="1"/>
          <p:nvPr/>
        </p:nvSpPr>
        <p:spPr>
          <a:xfrm>
            <a:off x="4849049" y="4874690"/>
            <a:ext cx="208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Коддинг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Парсинг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B2DAC-DB22-4FCB-A64B-248893533FFB}"/>
              </a:ext>
            </a:extLst>
          </p:cNvPr>
          <p:cNvSpPr txBox="1"/>
          <p:nvPr/>
        </p:nvSpPr>
        <p:spPr>
          <a:xfrm>
            <a:off x="8465489" y="4874690"/>
            <a:ext cx="275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Word</a:t>
            </a:r>
            <a:r>
              <a:rPr lang="ru-RU" dirty="0"/>
              <a:t>-документация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en-US" dirty="0"/>
              <a:t>Git-Hub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D5B386-913E-404C-8461-D5F1BAE6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98" y="5420760"/>
            <a:ext cx="1299839" cy="1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447A3-8897-4292-8B00-CEEA6DCD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История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C4265F-4B0E-466F-BC0E-BF28F266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23" y="3678458"/>
            <a:ext cx="5481971" cy="242937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/>
              <a:t>	</a:t>
            </a:r>
            <a:r>
              <a:rPr lang="ru-RU" sz="2800" dirty="0"/>
              <a:t>Затраченное время:</a:t>
            </a:r>
          </a:p>
          <a:p>
            <a:r>
              <a:rPr lang="ru-RU" dirty="0"/>
              <a:t>Март : Поиск идей</a:t>
            </a:r>
          </a:p>
          <a:p>
            <a:r>
              <a:rPr lang="ru-RU" dirty="0"/>
              <a:t>Апрель : Поиск идей</a:t>
            </a:r>
          </a:p>
          <a:p>
            <a:r>
              <a:rPr lang="ru-RU" dirty="0"/>
              <a:t>Май : Идея выбрана, недельные рамки выполнения проекта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99BD427-7F75-41FC-9C5A-43EAA32CB32C}"/>
              </a:ext>
            </a:extLst>
          </p:cNvPr>
          <p:cNvSpPr txBox="1">
            <a:spLocks/>
          </p:cNvSpPr>
          <p:nvPr/>
        </p:nvSpPr>
        <p:spPr>
          <a:xfrm>
            <a:off x="505423" y="1580050"/>
            <a:ext cx="4813491" cy="2819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Сложности :</a:t>
            </a:r>
          </a:p>
          <a:p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Конкурентность</a:t>
            </a:r>
          </a:p>
          <a:p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Разнообразие тем</a:t>
            </a:r>
          </a:p>
          <a:p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Сложность выполнения</a:t>
            </a:r>
          </a:p>
          <a:p>
            <a:pPr algn="ctr"/>
            <a:endParaRPr lang="ru-RU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A8E44-7E6C-4938-9960-B81C2C01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Телеграм</a:t>
            </a:r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3EB51-663B-4431-B189-185ACE60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Что такое телеграмм бот?</a:t>
            </a:r>
          </a:p>
          <a:p>
            <a:pPr algn="ctr"/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Преимущества такого бота.</a:t>
            </a:r>
          </a:p>
          <a:p>
            <a:pPr algn="ctr"/>
            <a:r>
              <a:rPr lang="ru-RU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28199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CE503-19A6-452E-B7F0-D27146A6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должен обладать наш </a:t>
            </a:r>
            <a:r>
              <a:rPr lang="ru-RU" dirty="0" err="1"/>
              <a:t>Телеграм</a:t>
            </a:r>
            <a:r>
              <a:rPr lang="ru-RU" dirty="0"/>
              <a:t> бот?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454FF-8E44-4290-B9AE-F5603402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91431"/>
            <a:ext cx="10353762" cy="4058751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Цель нашего проекта - выбор фильма по категориям, жанрам, годам выпуска и </a:t>
            </a:r>
            <a:r>
              <a:rPr lang="ru-RU" dirty="0" err="1">
                <a:effectLst/>
              </a:rPr>
              <a:t>т.д</a:t>
            </a:r>
            <a:r>
              <a:rPr lang="ru-RU" dirty="0">
                <a:effectLst/>
              </a:rPr>
              <a:t>; Удобный просмотр фильма с “большого” экрана и настройка громкости, скорости воспроизведения, таймингов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1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BB2C1-B5DD-4CD0-807E-11DA992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BotFilms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E35E7-31F4-4B5B-AAF7-EE1F4007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05285"/>
            <a:ext cx="10353762" cy="4058751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Мы решили соединить просмотр этого творчества с актуальностью и удобством </a:t>
            </a:r>
            <a:r>
              <a:rPr lang="ru-RU" dirty="0" err="1">
                <a:effectLst/>
              </a:rPr>
              <a:t>телеграм</a:t>
            </a:r>
            <a:r>
              <a:rPr lang="ru-RU" dirty="0">
                <a:effectLst/>
              </a:rPr>
              <a:t>-ботов. Задача «</a:t>
            </a:r>
            <a:r>
              <a:rPr lang="ru-RU" dirty="0" err="1">
                <a:effectLst/>
              </a:rPr>
              <a:t>BotFilms</a:t>
            </a:r>
            <a:r>
              <a:rPr lang="ru-RU" dirty="0">
                <a:effectLst/>
              </a:rPr>
              <a:t>» - удобно пользоваться поиском и просмотром каталога.</a:t>
            </a:r>
          </a:p>
          <a:p>
            <a:pPr marL="3690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98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8FD8E-F67B-4BF3-A012-1BB021A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A8F77-88C3-4EEA-8194-C6051CFF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 err="1"/>
              <a:t>Aiogram</a:t>
            </a:r>
            <a:r>
              <a:rPr lang="en-US" dirty="0"/>
              <a:t> – Types – Dispatcher – Executor</a:t>
            </a:r>
          </a:p>
          <a:p>
            <a:pPr algn="ctr"/>
            <a:r>
              <a:rPr lang="en-US" dirty="0"/>
              <a:t>Requests</a:t>
            </a:r>
          </a:p>
          <a:p>
            <a:pPr algn="ctr"/>
            <a:r>
              <a:rPr lang="ru-RU" dirty="0">
                <a:effectLst/>
              </a:rPr>
              <a:t>BeautifulSoup4</a:t>
            </a:r>
          </a:p>
          <a:p>
            <a:pPr algn="ctr"/>
            <a:r>
              <a:rPr lang="en-US" dirty="0">
                <a:effectLst/>
              </a:rPr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4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563D7-DFD4-43CC-84F8-03B941F7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53E3B-E44E-49AA-AFEF-91DBDB3B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463511"/>
          </a:xfrm>
        </p:spPr>
        <p:txBody>
          <a:bodyPr>
            <a:normAutofit/>
          </a:bodyPr>
          <a:lstStyle/>
          <a:p>
            <a:pPr algn="ctr"/>
            <a:r>
              <a:rPr lang="ru-RU" dirty="0" err="1">
                <a:effectLst/>
              </a:rPr>
              <a:t>BotFilms</a:t>
            </a:r>
            <a:r>
              <a:rPr lang="ru-RU" dirty="0">
                <a:effectLst/>
              </a:rPr>
              <a:t> находится на бета-тестировании, некоторые функции отсутствуют, но это временно! Мы стараемся над разработкой и улучшением нашего бота.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AA0115B-A07D-475C-9DBB-53DB8DE91ACA}"/>
              </a:ext>
            </a:extLst>
          </p:cNvPr>
          <p:cNvSpPr txBox="1">
            <a:spLocks/>
          </p:cNvSpPr>
          <p:nvPr/>
        </p:nvSpPr>
        <p:spPr>
          <a:xfrm>
            <a:off x="913795" y="3662041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5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B2BE7-CF40-4A8A-B020-DFCA0C13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D5668-99B4-44A4-B115-B6D6F57F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46849"/>
            <a:ext cx="10353762" cy="4058751"/>
          </a:xfrm>
        </p:spPr>
        <p:txBody>
          <a:bodyPr/>
          <a:lstStyle/>
          <a:p>
            <a:pPr algn="ctr"/>
            <a:r>
              <a:rPr lang="ru-RU" dirty="0"/>
              <a:t>Вся информация была взята из </a:t>
            </a:r>
            <a:r>
              <a:rPr lang="en-US" dirty="0"/>
              <a:t>Word</a:t>
            </a:r>
            <a:r>
              <a:rPr lang="ru-RU" dirty="0"/>
              <a:t>-документации.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53623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77</TotalTime>
  <Words>186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Calisto MT</vt:lpstr>
      <vt:lpstr>Wingdings</vt:lpstr>
      <vt:lpstr>Wingdings 2</vt:lpstr>
      <vt:lpstr>Сланец</vt:lpstr>
      <vt:lpstr>BotFilms</vt:lpstr>
      <vt:lpstr>Разработчики</vt:lpstr>
      <vt:lpstr>История проекта:</vt:lpstr>
      <vt:lpstr>Телеграм бот</vt:lpstr>
      <vt:lpstr>Чем должен обладать наш Телеграм бот?</vt:lpstr>
      <vt:lpstr>BotFilms</vt:lpstr>
      <vt:lpstr>Используемые библиотеки</vt:lpstr>
      <vt:lpstr>Заключение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BotFilms</dc:title>
  <dc:creator>217 Student</dc:creator>
  <cp:lastModifiedBy>217 Student</cp:lastModifiedBy>
  <cp:revision>3</cp:revision>
  <dcterms:created xsi:type="dcterms:W3CDTF">2023-05-29T08:49:47Z</dcterms:created>
  <dcterms:modified xsi:type="dcterms:W3CDTF">2023-05-29T10:12:43Z</dcterms:modified>
</cp:coreProperties>
</file>