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13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2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53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2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60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4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70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0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0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F5A5-8C96-4762-B7A0-FDAE3EB8253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DD7A40-E615-41CD-AB53-74077F0DB4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6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3055" y="156542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4400" dirty="0" smtClean="0"/>
              <a:t>サッカーシューティング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r>
              <a:rPr kumimoji="1" lang="ja-JP" altLang="en-US" sz="4400" dirty="0" smtClean="0"/>
              <a:t>吉田飛空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763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前作のサッカーシューティングを改良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リメイク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してさらに爽快感ある仕様</a:t>
            </a:r>
            <a:endParaRPr kumimoji="1" lang="en-US" altLang="ja-JP" dirty="0" smtClean="0"/>
          </a:p>
          <a:p>
            <a:r>
              <a:rPr lang="ja-JP" altLang="en-US" dirty="0" smtClean="0"/>
              <a:t>サッカー要素も取り入れつつ単純明快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92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サッカー要素を取り入れた、シューティングゲームであり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3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ゲーム画面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開発段階中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0" y="1690688"/>
            <a:ext cx="8328158" cy="4885161"/>
          </a:xfrm>
        </p:spPr>
      </p:pic>
    </p:spTree>
    <p:extLst>
      <p:ext uri="{BB962C8B-B14F-4D97-AF65-F5344CB8AC3E}">
        <p14:creationId xmlns:p14="http://schemas.microsoft.com/office/powerpoint/2010/main" val="14193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ゴールをつけて、そこでもスコア加算等をしたいとおもっている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セールスポイント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ゴールをつけたことにより、一年生の頃より格段に面白さがあがる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17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75</Words>
  <Application>Microsoft Office PowerPoint</Application>
  <PresentationFormat>ワイド画面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  </vt:lpstr>
      <vt:lpstr>コンセプト</vt:lpstr>
      <vt:lpstr>ゲーム概要</vt:lpstr>
      <vt:lpstr>ゲーム画面(開発段階中)</vt:lpstr>
      <vt:lpstr>ゲームの特徴</vt:lpstr>
      <vt:lpstr>セールスポイント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student</dc:creator>
  <cp:lastModifiedBy>student</cp:lastModifiedBy>
  <cp:revision>5</cp:revision>
  <dcterms:created xsi:type="dcterms:W3CDTF">2020-08-30T23:57:12Z</dcterms:created>
  <dcterms:modified xsi:type="dcterms:W3CDTF">2020-10-21T05:16:34Z</dcterms:modified>
</cp:coreProperties>
</file>