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46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8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6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EFC2516-6901-4882-9DC2-4373A9E7F9A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018A3C-865B-4AD9-A3F9-1F67CDD05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2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12109" y="1032436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u="sng" dirty="0"/>
              <a:t>サッカーシューティング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37959" y="595015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２年シューティングゲーム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18354" y="400839"/>
            <a:ext cx="1560385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個人制作</a:t>
            </a:r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66698" y="698981"/>
            <a:ext cx="66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C++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97" y="1690657"/>
            <a:ext cx="6006605" cy="352438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42955" y="5538202"/>
            <a:ext cx="6273975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ペナルティーエリア</a:t>
            </a:r>
            <a:endParaRPr lang="en-US" altLang="ja-JP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から出てボールに触れたら</a:t>
            </a:r>
            <a:r>
              <a:rPr kumimoji="1"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HP(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ハンド仕様</a:t>
            </a:r>
            <a:r>
              <a:rPr kumimoji="1"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が減ってしまう</a:t>
            </a:r>
            <a:r>
              <a:rPr kumimoji="1"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8690" y="3160597"/>
            <a:ext cx="384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ボールとボールが粉砕する</a:t>
            </a:r>
            <a:r>
              <a:rPr lang="en-US" altLang="ja-JP" sz="2400" b="1" dirty="0" smtClean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!?</a:t>
            </a:r>
            <a:endParaRPr kumimoji="1" lang="ja-JP" altLang="en-US" sz="2400" b="1" dirty="0">
              <a:ln w="6600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00057" y="5258100"/>
            <a:ext cx="44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サッカーゴール</a:t>
            </a:r>
            <a:r>
              <a:rPr kumimoji="1" lang="ja-JP" altLang="en-US" dirty="0" smtClean="0"/>
              <a:t>が左右に自動で動く！？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541593" y="1085491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制作期間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1046786">
            <a:off x="-235368" y="2353444"/>
            <a:ext cx="7241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ボールがゴールに入らないように守りながら敵を倒せ！</a:t>
            </a:r>
            <a:endParaRPr kumimoji="1" lang="ja-JP" altLang="en-US" sz="3600" b="1" i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9" name="カギ線コネクタ 18"/>
          <p:cNvCxnSpPr/>
          <p:nvPr/>
        </p:nvCxnSpPr>
        <p:spPr>
          <a:xfrm flipV="1">
            <a:off x="1039091" y="4048299"/>
            <a:ext cx="1901206" cy="1489903"/>
          </a:xfrm>
          <a:prstGeom prst="bentConnector3">
            <a:avLst>
              <a:gd name="adj1" fmla="val -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20394" y="6242590"/>
            <a:ext cx="20199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ピーピー反則！！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27" name="曲折矢印 26"/>
          <p:cNvSpPr/>
          <p:nvPr/>
        </p:nvSpPr>
        <p:spPr>
          <a:xfrm rot="16200000">
            <a:off x="4417364" y="5829907"/>
            <a:ext cx="253216" cy="10785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62" y="5603011"/>
            <a:ext cx="702455" cy="1008911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7839917" y="6184533"/>
            <a:ext cx="29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カードを貰いすぎると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8974" y="191639"/>
            <a:ext cx="591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吉田学園情報ビジネス専門　</a:t>
            </a:r>
            <a:r>
              <a:rPr kumimoji="1" lang="ja-JP" altLang="en-US" dirty="0"/>
              <a:t>ゲームスペシャリスト学科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432" y="594060"/>
            <a:ext cx="11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吉田飛空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541593" y="1410767"/>
            <a:ext cx="1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約３ヶ月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60314" y="696256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DirectX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920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40</TotalTime>
  <Words>75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HGP創英角ｺﾞｼｯｸUB</vt:lpstr>
      <vt:lpstr>ＭＳ ゴシック</vt:lpstr>
      <vt:lpstr>Corbel</vt:lpstr>
      <vt:lpstr>基礎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2020-10-19T06:31:11Z</dcterms:created>
  <dcterms:modified xsi:type="dcterms:W3CDTF">2020-10-21T04:37:40Z</dcterms:modified>
</cp:coreProperties>
</file>