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91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76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7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62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6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0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86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5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0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90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1FF8-008A-48FA-B878-46166F9F63A1}" type="datetimeFigureOut">
              <a:rPr kumimoji="1" lang="ja-JP" altLang="en-US" smtClean="0"/>
              <a:t>2020/10/21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B934-9B0B-4295-9A92-72F6F2730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5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ローチャート: 手作業 7"/>
          <p:cNvSpPr/>
          <p:nvPr/>
        </p:nvSpPr>
        <p:spPr>
          <a:xfrm>
            <a:off x="2036064" y="1230868"/>
            <a:ext cx="1289304" cy="1024128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Below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W</a:t>
            </a:r>
            <a:endParaRPr kumimoji="1" lang="ja-JP" altLang="en-US" sz="4800" dirty="0"/>
          </a:p>
        </p:txBody>
      </p:sp>
      <p:sp>
        <p:nvSpPr>
          <p:cNvPr id="9" name="フローチャート: 手作業 8"/>
          <p:cNvSpPr/>
          <p:nvPr/>
        </p:nvSpPr>
        <p:spPr>
          <a:xfrm>
            <a:off x="2042160" y="2831592"/>
            <a:ext cx="1289304" cy="1024128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Below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S</a:t>
            </a:r>
            <a:endParaRPr kumimoji="1" lang="ja-JP" altLang="en-US" sz="4800" dirty="0"/>
          </a:p>
        </p:txBody>
      </p:sp>
      <p:sp>
        <p:nvSpPr>
          <p:cNvPr id="10" name="フローチャート: 手作業 9"/>
          <p:cNvSpPr/>
          <p:nvPr/>
        </p:nvSpPr>
        <p:spPr>
          <a:xfrm>
            <a:off x="499872" y="2837688"/>
            <a:ext cx="1289304" cy="1024128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Below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A</a:t>
            </a:r>
            <a:endParaRPr kumimoji="1" lang="ja-JP" altLang="en-US" sz="4800" dirty="0"/>
          </a:p>
        </p:txBody>
      </p:sp>
      <p:sp>
        <p:nvSpPr>
          <p:cNvPr id="11" name="フローチャート: 手作業 10"/>
          <p:cNvSpPr/>
          <p:nvPr/>
        </p:nvSpPr>
        <p:spPr>
          <a:xfrm>
            <a:off x="3578352" y="2854190"/>
            <a:ext cx="1289304" cy="1024128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Below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D</a:t>
            </a:r>
            <a:endParaRPr kumimoji="1" lang="ja-JP" altLang="en-US" sz="4800" dirty="0"/>
          </a:p>
        </p:txBody>
      </p:sp>
      <p:sp>
        <p:nvSpPr>
          <p:cNvPr id="12" name="フローチャート: データ 11"/>
          <p:cNvSpPr/>
          <p:nvPr/>
        </p:nvSpPr>
        <p:spPr>
          <a:xfrm>
            <a:off x="3304032" y="5294376"/>
            <a:ext cx="4818888" cy="978408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Below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/>
              <a:t>SPACE</a:t>
            </a:r>
            <a:endParaRPr kumimoji="1" lang="ja-JP" altLang="en-US" sz="48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4414724"/>
            <a:ext cx="2322576" cy="185806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3304032" y="1558266"/>
            <a:ext cx="156362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</a:t>
            </a:r>
            <a:r>
              <a:rPr kumimoji="1" lang="ja-JP" altLang="en-US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で上に移動</a:t>
            </a:r>
            <a:endParaRPr kumimoji="1" lang="ja-JP" altLang="en-US" dirty="0">
              <a:solidFill>
                <a:srgbClr val="FFFF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77768" y="2365986"/>
            <a:ext cx="151180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</a:t>
            </a:r>
            <a:r>
              <a:rPr kumimoji="1" lang="ja-JP" altLang="en-US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で右に移動</a:t>
            </a:r>
            <a:endParaRPr kumimoji="1" lang="ja-JP" altLang="en-US" dirty="0">
              <a:solidFill>
                <a:srgbClr val="FFFF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39290" y="2358628"/>
            <a:ext cx="1482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</a:t>
            </a:r>
            <a:r>
              <a:rPr kumimoji="1" lang="ja-JP" altLang="en-US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</a:t>
            </a:r>
            <a:r>
              <a:rPr lang="ja-JP" altLang="en-US" dirty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下</a:t>
            </a:r>
            <a:r>
              <a:rPr kumimoji="1" lang="ja-JP" altLang="en-US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に移動</a:t>
            </a:r>
            <a:endParaRPr kumimoji="1" lang="ja-JP" altLang="en-US" dirty="0">
              <a:solidFill>
                <a:srgbClr val="FFFF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0040" y="2365986"/>
            <a:ext cx="156362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A</a:t>
            </a:r>
            <a:r>
              <a:rPr kumimoji="1" lang="ja-JP" altLang="en-US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で左に移動</a:t>
            </a:r>
            <a:endParaRPr kumimoji="1" lang="ja-JP" altLang="en-US" dirty="0">
              <a:solidFill>
                <a:srgbClr val="FFFF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04032" y="4533638"/>
            <a:ext cx="4818888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SPACE</a:t>
            </a:r>
            <a:r>
              <a:rPr kumimoji="1" lang="ja-JP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でボールを発射</a:t>
            </a:r>
            <a:endParaRPr kumimoji="1" lang="ja-JP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75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</cp:revision>
  <dcterms:created xsi:type="dcterms:W3CDTF">2020-10-21T04:43:00Z</dcterms:created>
  <dcterms:modified xsi:type="dcterms:W3CDTF">2020-10-21T05:14:49Z</dcterms:modified>
</cp:coreProperties>
</file>