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Grzyb" userId="8effac3987509ce8" providerId="Windows Live" clId="Web-{44F00698-9B25-472A-8D44-B8A4AB4B1F2D}"/>
    <pc:docChg chg="modSld">
      <pc:chgData name="Marek Grzyb" userId="8effac3987509ce8" providerId="Windows Live" clId="Web-{44F00698-9B25-472A-8D44-B8A4AB4B1F2D}" dt="2017-12-10T12:47:10.674" v="30"/>
      <pc:docMkLst>
        <pc:docMk/>
      </pc:docMkLst>
      <pc:sldChg chg="addSp modSp">
        <pc:chgData name="Marek Grzyb" userId="8effac3987509ce8" providerId="Windows Live" clId="Web-{44F00698-9B25-472A-8D44-B8A4AB4B1F2D}" dt="2017-12-10T12:46:12.016" v="27"/>
        <pc:sldMkLst>
          <pc:docMk/>
          <pc:sldMk cId="0" sldId="257"/>
        </pc:sldMkLst>
        <pc:spChg chg="mod">
          <ac:chgData name="Marek Grzyb" userId="8effac3987509ce8" providerId="Windows Live" clId="Web-{44F00698-9B25-472A-8D44-B8A4AB4B1F2D}" dt="2017-12-10T12:46:05.875" v="26"/>
          <ac:spMkLst>
            <pc:docMk/>
            <pc:sldMk cId="0" sldId="257"/>
            <ac:spMk id="4105" creationId="{00000000-0000-0000-0000-000000000000}"/>
          </ac:spMkLst>
        </pc:spChg>
        <pc:spChg chg="mod">
          <ac:chgData name="Marek Grzyb" userId="8effac3987509ce8" providerId="Windows Live" clId="Web-{44F00698-9B25-472A-8D44-B8A4AB4B1F2D}" dt="2017-12-10T12:45:58.047" v="25"/>
          <ac:spMkLst>
            <pc:docMk/>
            <pc:sldMk cId="0" sldId="257"/>
            <ac:spMk id="4107" creationId="{00000000-0000-0000-0000-000000000000}"/>
          </ac:spMkLst>
        </pc:spChg>
        <pc:spChg chg="mod">
          <ac:chgData name="Marek Grzyb" userId="8effac3987509ce8" providerId="Windows Live" clId="Web-{44F00698-9B25-472A-8D44-B8A4AB4B1F2D}" dt="2017-12-10T12:45:39.098" v="17"/>
          <ac:spMkLst>
            <pc:docMk/>
            <pc:sldMk cId="0" sldId="257"/>
            <ac:spMk id="4111" creationId="{00000000-0000-0000-0000-000000000000}"/>
          </ac:spMkLst>
        </pc:spChg>
        <pc:picChg chg="add mod">
          <ac:chgData name="Marek Grzyb" userId="8effac3987509ce8" providerId="Windows Live" clId="Web-{44F00698-9B25-472A-8D44-B8A4AB4B1F2D}" dt="2017-12-10T12:46:12.016" v="27"/>
          <ac:picMkLst>
            <pc:docMk/>
            <pc:sldMk cId="0" sldId="257"/>
            <ac:picMk id="2" creationId="{95D79B53-7924-4B75-A4AC-5EA0BDD808F2}"/>
          </ac:picMkLst>
        </pc:picChg>
      </pc:sldChg>
      <pc:sldChg chg="addSp modSp">
        <pc:chgData name="Marek Grzyb" userId="8effac3987509ce8" providerId="Windows Live" clId="Web-{44F00698-9B25-472A-8D44-B8A4AB4B1F2D}" dt="2017-12-10T12:47:10.674" v="30"/>
        <pc:sldMkLst>
          <pc:docMk/>
          <pc:sldMk cId="1225187504" sldId="264"/>
        </pc:sldMkLst>
        <pc:picChg chg="add mod">
          <ac:chgData name="Marek Grzyb" userId="8effac3987509ce8" providerId="Windows Live" clId="Web-{44F00698-9B25-472A-8D44-B8A4AB4B1F2D}" dt="2017-12-10T12:47:10.674" v="30"/>
          <ac:picMkLst>
            <pc:docMk/>
            <pc:sldMk cId="1225187504" sldId="264"/>
            <ac:picMk id="2" creationId="{28C81DFB-AE22-469B-95F9-BFEEF0F243B2}"/>
          </ac:picMkLst>
        </pc:picChg>
      </pc:sldChg>
      <pc:sldChg chg="addSp modSp">
        <pc:chgData name="Marek Grzyb" userId="8effac3987509ce8" providerId="Windows Live" clId="Web-{44F00698-9B25-472A-8D44-B8A4AB4B1F2D}" dt="2017-12-10T12:34:35.978" v="12"/>
        <pc:sldMkLst>
          <pc:docMk/>
          <pc:sldMk cId="3846576476" sldId="266"/>
        </pc:sldMkLst>
        <pc:spChg chg="mod">
          <ac:chgData name="Marek Grzyb" userId="8effac3987509ce8" providerId="Windows Live" clId="Web-{44F00698-9B25-472A-8D44-B8A4AB4B1F2D}" dt="2017-12-10T12:33:14.601" v="4"/>
          <ac:spMkLst>
            <pc:docMk/>
            <pc:sldMk cId="3846576476" sldId="266"/>
            <ac:spMk id="4" creationId="{EBFC2DD7-7FED-4E5D-8D5F-17D40B226262}"/>
          </ac:spMkLst>
        </pc:spChg>
        <pc:picChg chg="add mod">
          <ac:chgData name="Marek Grzyb" userId="8effac3987509ce8" providerId="Windows Live" clId="Web-{44F00698-9B25-472A-8D44-B8A4AB4B1F2D}" dt="2017-12-10T12:34:10.946" v="11"/>
          <ac:picMkLst>
            <pc:docMk/>
            <pc:sldMk cId="3846576476" sldId="266"/>
            <ac:picMk id="2" creationId="{061C3339-365E-4C6F-A402-AFF3698CEFB3}"/>
          </ac:picMkLst>
        </pc:picChg>
        <pc:picChg chg="add mod">
          <ac:chgData name="Marek Grzyb" userId="8effac3987509ce8" providerId="Windows Live" clId="Web-{44F00698-9B25-472A-8D44-B8A4AB4B1F2D}" dt="2017-12-10T12:34:35.978" v="12"/>
          <ac:picMkLst>
            <pc:docMk/>
            <pc:sldMk cId="3846576476" sldId="266"/>
            <ac:picMk id="5" creationId="{13786EE4-E387-40FC-A0AB-9140186D18E2}"/>
          </ac:picMkLst>
        </pc:picChg>
      </pc:sldChg>
    </pc:docChg>
  </pc:docChgLst>
  <pc:docChgLst>
    <pc:chgData name="Marek Grzyb" userId="8effac3987509ce8" providerId="Windows Live" clId="Web-{A56C8034-181D-4BF0-BB84-6D08779D5AC1}"/>
    <pc:docChg chg="addSld delSld modSld modSection">
      <pc:chgData name="Marek Grzyb" userId="8effac3987509ce8" providerId="Windows Live" clId="Web-{A56C8034-181D-4BF0-BB84-6D08779D5AC1}" dt="2017-12-10T12:14:47.031" v="265"/>
      <pc:docMkLst>
        <pc:docMk/>
      </pc:docMkLst>
      <pc:sldChg chg="modSp">
        <pc:chgData name="Marek Grzyb" userId="8effac3987509ce8" providerId="Windows Live" clId="Web-{A56C8034-181D-4BF0-BB84-6D08779D5AC1}" dt="2017-12-10T11:54:44.918" v="147"/>
        <pc:sldMkLst>
          <pc:docMk/>
          <pc:sldMk cId="0" sldId="256"/>
        </pc:sldMkLst>
        <pc:spChg chg="mod">
          <ac:chgData name="Marek Grzyb" userId="8effac3987509ce8" providerId="Windows Live" clId="Web-{A56C8034-181D-4BF0-BB84-6D08779D5AC1}" dt="2017-12-10T11:54:44.918" v="147"/>
          <ac:spMkLst>
            <pc:docMk/>
            <pc:sldMk cId="0" sldId="256"/>
            <ac:spMk id="2053" creationId="{00000000-0000-0000-0000-000000000000}"/>
          </ac:spMkLst>
        </pc:spChg>
        <pc:picChg chg="mod">
          <ac:chgData name="Marek Grzyb" userId="8effac3987509ce8" providerId="Windows Live" clId="Web-{A56C8034-181D-4BF0-BB84-6D08779D5AC1}" dt="2017-12-10T11:43:20.345" v="18"/>
          <ac:picMkLst>
            <pc:docMk/>
            <pc:sldMk cId="0" sldId="256"/>
            <ac:picMk id="2052" creationId="{00000000-0000-0000-0000-000000000000}"/>
          </ac:picMkLst>
        </pc:picChg>
      </pc:sldChg>
      <pc:sldChg chg="addSp delSp modSp addAnim delAnim">
        <pc:chgData name="Marek Grzyb" userId="8effac3987509ce8" providerId="Windows Live" clId="Web-{A56C8034-181D-4BF0-BB84-6D08779D5AC1}" dt="2017-12-10T12:08:55.045" v="214"/>
        <pc:sldMkLst>
          <pc:docMk/>
          <pc:sldMk cId="0" sldId="257"/>
        </pc:sldMkLst>
        <pc:spChg chg="add del mod">
          <ac:chgData name="Marek Grzyb" userId="8effac3987509ce8" providerId="Windows Live" clId="Web-{A56C8034-181D-4BF0-BB84-6D08779D5AC1}" dt="2017-12-10T11:42:38.969" v="8"/>
          <ac:spMkLst>
            <pc:docMk/>
            <pc:sldMk cId="0" sldId="257"/>
            <ac:spMk id="3" creationId="{E9FA0554-FCDC-4D72-A00B-EDFD9D5EDC6F}"/>
          </ac:spMkLst>
        </pc:spChg>
        <pc:spChg chg="add del mod">
          <ac:chgData name="Marek Grzyb" userId="8effac3987509ce8" providerId="Windows Live" clId="Web-{A56C8034-181D-4BF0-BB84-6D08779D5AC1}" dt="2017-12-10T11:43:34.252" v="21"/>
          <ac:spMkLst>
            <pc:docMk/>
            <pc:sldMk cId="0" sldId="257"/>
            <ac:spMk id="4" creationId="{8A211271-8997-47FA-A494-BE98C238CD73}"/>
          </ac:spMkLst>
        </pc:spChg>
        <pc:spChg chg="add del">
          <ac:chgData name="Marek Grzyb" userId="8effac3987509ce8" providerId="Windows Live" clId="Web-{A56C8034-181D-4BF0-BB84-6D08779D5AC1}" dt="2017-12-10T11:43:30.861" v="20"/>
          <ac:spMkLst>
            <pc:docMk/>
            <pc:sldMk cId="0" sldId="257"/>
            <ac:spMk id="5" creationId="{BDA6D465-0606-485F-879E-EF5084272B1C}"/>
          </ac:spMkLst>
        </pc:spChg>
        <pc:spChg chg="add mod">
          <ac:chgData name="Marek Grzyb" userId="8effac3987509ce8" providerId="Windows Live" clId="Web-{A56C8034-181D-4BF0-BB84-6D08779D5AC1}" dt="2017-12-10T11:53:04.743" v="129"/>
          <ac:spMkLst>
            <pc:docMk/>
            <pc:sldMk cId="0" sldId="257"/>
            <ac:spMk id="6" creationId="{5B6B03F6-CDED-44A6-8A9D-9877860A4D97}"/>
          </ac:spMkLst>
        </pc:spChg>
        <pc:spChg chg="del">
          <ac:chgData name="Marek Grzyb" userId="8effac3987509ce8" providerId="Windows Live" clId="Web-{A56C8034-181D-4BF0-BB84-6D08779D5AC1}" dt="2017-12-10T11:42:30.375" v="6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Marek Grzyb" userId="8effac3987509ce8" providerId="Windows Live" clId="Web-{A56C8034-181D-4BF0-BB84-6D08779D5AC1}" dt="2017-12-10T12:08:18.012" v="207"/>
          <ac:spMkLst>
            <pc:docMk/>
            <pc:sldMk cId="0" sldId="257"/>
            <ac:spMk id="4105" creationId="{00000000-0000-0000-0000-000000000000}"/>
          </ac:spMkLst>
        </pc:spChg>
        <pc:spChg chg="mod">
          <ac:chgData name="Marek Grzyb" userId="8effac3987509ce8" providerId="Windows Live" clId="Web-{A56C8034-181D-4BF0-BB84-6D08779D5AC1}" dt="2017-12-10T12:08:47.373" v="213"/>
          <ac:spMkLst>
            <pc:docMk/>
            <pc:sldMk cId="0" sldId="257"/>
            <ac:spMk id="4107" creationId="{00000000-0000-0000-0000-000000000000}"/>
          </ac:spMkLst>
        </pc:spChg>
        <pc:spChg chg="mod">
          <ac:chgData name="Marek Grzyb" userId="8effac3987509ce8" providerId="Windows Live" clId="Web-{A56C8034-181D-4BF0-BB84-6D08779D5AC1}" dt="2017-12-10T12:08:55.045" v="214"/>
          <ac:spMkLst>
            <pc:docMk/>
            <pc:sldMk cId="0" sldId="257"/>
            <ac:spMk id="4111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1:42:14.202" v="4"/>
          <ac:spMkLst>
            <pc:docMk/>
            <pc:sldMk cId="0" sldId="257"/>
            <ac:spMk id="4112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1:42:14.202" v="3"/>
          <ac:spMkLst>
            <pc:docMk/>
            <pc:sldMk cId="0" sldId="257"/>
            <ac:spMk id="4113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1:42:14.202" v="2"/>
          <ac:spMkLst>
            <pc:docMk/>
            <pc:sldMk cId="0" sldId="257"/>
            <ac:spMk id="4114" creationId="{00000000-0000-0000-0000-000000000000}"/>
          </ac:spMkLst>
        </pc:spChg>
        <pc:picChg chg="del">
          <ac:chgData name="Marek Grzyb" userId="8effac3987509ce8" providerId="Windows Live" clId="Web-{A56C8034-181D-4BF0-BB84-6D08779D5AC1}" dt="2017-12-10T11:42:14.202" v="5"/>
          <ac:picMkLst>
            <pc:docMk/>
            <pc:sldMk cId="0" sldId="257"/>
            <ac:picMk id="4108" creationId="{00000000-0000-0000-0000-000000000000}"/>
          </ac:picMkLst>
        </pc:picChg>
        <pc:picChg chg="del">
          <ac:chgData name="Marek Grzyb" userId="8effac3987509ce8" providerId="Windows Live" clId="Web-{A56C8034-181D-4BF0-BB84-6D08779D5AC1}" dt="2017-12-10T11:42:14.202" v="1"/>
          <ac:picMkLst>
            <pc:docMk/>
            <pc:sldMk cId="0" sldId="257"/>
            <ac:picMk id="4115" creationId="{00000000-0000-0000-0000-000000000000}"/>
          </ac:picMkLst>
        </pc:picChg>
      </pc:sldChg>
      <pc:sldChg chg="del">
        <pc:chgData name="Marek Grzyb" userId="8effac3987509ce8" providerId="Windows Live" clId="Web-{A56C8034-181D-4BF0-BB84-6D08779D5AC1}" dt="2017-12-10T12:11:28.274" v="237"/>
        <pc:sldMkLst>
          <pc:docMk/>
          <pc:sldMk cId="0" sldId="260"/>
        </pc:sldMkLst>
      </pc:sldChg>
      <pc:sldChg chg="del">
        <pc:chgData name="Marek Grzyb" userId="8effac3987509ce8" providerId="Windows Live" clId="Web-{A56C8034-181D-4BF0-BB84-6D08779D5AC1}" dt="2017-12-10T11:53:42.182" v="139"/>
        <pc:sldMkLst>
          <pc:docMk/>
          <pc:sldMk cId="0" sldId="261"/>
        </pc:sldMkLst>
      </pc:sldChg>
      <pc:sldChg chg="del">
        <pc:chgData name="Marek Grzyb" userId="8effac3987509ce8" providerId="Windows Live" clId="Web-{A56C8034-181D-4BF0-BB84-6D08779D5AC1}" dt="2017-12-10T11:53:40.072" v="138"/>
        <pc:sldMkLst>
          <pc:docMk/>
          <pc:sldMk cId="0" sldId="262"/>
        </pc:sldMkLst>
      </pc:sldChg>
      <pc:sldChg chg="addSp delSp modSp add replId addAnim">
        <pc:chgData name="Marek Grzyb" userId="8effac3987509ce8" providerId="Windows Live" clId="Web-{A56C8034-181D-4BF0-BB84-6D08779D5AC1}" dt="2017-12-10T12:14:03.342" v="245"/>
        <pc:sldMkLst>
          <pc:docMk/>
          <pc:sldMk cId="2212274010" sldId="263"/>
        </pc:sldMkLst>
        <pc:spChg chg="add del mod">
          <ac:chgData name="Marek Grzyb" userId="8effac3987509ce8" providerId="Windows Live" clId="Web-{A56C8034-181D-4BF0-BB84-6D08779D5AC1}" dt="2017-12-10T12:10:18.392" v="224"/>
          <ac:spMkLst>
            <pc:docMk/>
            <pc:sldMk cId="2212274010" sldId="263"/>
            <ac:spMk id="3" creationId="{CC925C48-161E-4AFE-AE64-A45D6A811AC8}"/>
          </ac:spMkLst>
        </pc:spChg>
        <pc:spChg chg="add">
          <ac:chgData name="Marek Grzyb" userId="8effac3987509ce8" providerId="Windows Live" clId="Web-{A56C8034-181D-4BF0-BB84-6D08779D5AC1}" dt="2017-12-10T12:10:15.814" v="223"/>
          <ac:spMkLst>
            <pc:docMk/>
            <pc:sldMk cId="2212274010" sldId="263"/>
            <ac:spMk id="4" creationId="{EBFC2DD7-7FED-4E5D-8D5F-17D40B226262}"/>
          </ac:spMkLst>
        </pc:spChg>
        <pc:spChg chg="del mod">
          <ac:chgData name="Marek Grzyb" userId="8effac3987509ce8" providerId="Windows Live" clId="Web-{A56C8034-181D-4BF0-BB84-6D08779D5AC1}" dt="2017-12-10T12:10:13.735" v="222"/>
          <ac:spMkLst>
            <pc:docMk/>
            <pc:sldMk cId="2212274010" sldId="263"/>
            <ac:spMk id="4098" creationId="{00000000-0000-0000-0000-000000000000}"/>
          </ac:spMkLst>
        </pc:spChg>
        <pc:spChg chg="mod">
          <ac:chgData name="Marek Grzyb" userId="8effac3987509ce8" providerId="Windows Live" clId="Web-{A56C8034-181D-4BF0-BB84-6D08779D5AC1}" dt="2017-12-10T12:10:46.503" v="229"/>
          <ac:spMkLst>
            <pc:docMk/>
            <pc:sldMk cId="2212274010" sldId="263"/>
            <ac:spMk id="4105" creationId="{00000000-0000-0000-0000-000000000000}"/>
          </ac:spMkLst>
        </pc:spChg>
        <pc:spChg chg="mod">
          <ac:chgData name="Marek Grzyb" userId="8effac3987509ce8" providerId="Windows Live" clId="Web-{A56C8034-181D-4BF0-BB84-6D08779D5AC1}" dt="2017-12-10T12:11:01.460" v="232"/>
          <ac:spMkLst>
            <pc:docMk/>
            <pc:sldMk cId="2212274010" sldId="263"/>
            <ac:spMk id="4107" creationId="{00000000-0000-0000-0000-000000000000}"/>
          </ac:spMkLst>
        </pc:spChg>
        <pc:spChg chg="mod">
          <ac:chgData name="Marek Grzyb" userId="8effac3987509ce8" providerId="Windows Live" clId="Web-{A56C8034-181D-4BF0-BB84-6D08779D5AC1}" dt="2017-12-10T12:11:04.413" v="233"/>
          <ac:spMkLst>
            <pc:docMk/>
            <pc:sldMk cId="2212274010" sldId="263"/>
            <ac:spMk id="4111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2:09:41.109" v="219"/>
          <ac:spMkLst>
            <pc:docMk/>
            <pc:sldMk cId="2212274010" sldId="263"/>
            <ac:spMk id="4112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2:09:41.109" v="218"/>
          <ac:spMkLst>
            <pc:docMk/>
            <pc:sldMk cId="2212274010" sldId="263"/>
            <ac:spMk id="4113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2:09:41.109" v="217"/>
          <ac:spMkLst>
            <pc:docMk/>
            <pc:sldMk cId="2212274010" sldId="263"/>
            <ac:spMk id="4114" creationId="{00000000-0000-0000-0000-000000000000}"/>
          </ac:spMkLst>
        </pc:spChg>
        <pc:picChg chg="add del mod">
          <ac:chgData name="Marek Grzyb" userId="8effac3987509ce8" providerId="Windows Live" clId="Web-{A56C8034-181D-4BF0-BB84-6D08779D5AC1}" dt="2017-12-10T12:11:20.023" v="236"/>
          <ac:picMkLst>
            <pc:docMk/>
            <pc:sldMk cId="2212274010" sldId="263"/>
            <ac:picMk id="5" creationId="{2CBA83F1-7394-4D7A-8FBA-159F795F071F}"/>
          </ac:picMkLst>
        </pc:picChg>
        <pc:picChg chg="add mod">
          <ac:chgData name="Marek Grzyb" userId="8effac3987509ce8" providerId="Windows Live" clId="Web-{A56C8034-181D-4BF0-BB84-6D08779D5AC1}" dt="2017-12-10T12:14:03.342" v="245"/>
          <ac:picMkLst>
            <pc:docMk/>
            <pc:sldMk cId="2212274010" sldId="263"/>
            <ac:picMk id="6" creationId="{EE49BCB7-8D76-4F37-B4D3-AB5EE4A38770}"/>
          </ac:picMkLst>
        </pc:picChg>
        <pc:picChg chg="add mod">
          <ac:chgData name="Marek Grzyb" userId="8effac3987509ce8" providerId="Windows Live" clId="Web-{A56C8034-181D-4BF0-BB84-6D08779D5AC1}" dt="2017-12-10T12:13:20.684" v="241"/>
          <ac:picMkLst>
            <pc:docMk/>
            <pc:sldMk cId="2212274010" sldId="263"/>
            <ac:picMk id="8" creationId="{5152F657-E6E6-4774-9A2B-F016D3D04A79}"/>
          </ac:picMkLst>
        </pc:picChg>
        <pc:picChg chg="add mod">
          <ac:chgData name="Marek Grzyb" userId="8effac3987509ce8" providerId="Windows Live" clId="Web-{A56C8034-181D-4BF0-BB84-6D08779D5AC1}" dt="2017-12-10T12:13:53.701" v="244"/>
          <ac:picMkLst>
            <pc:docMk/>
            <pc:sldMk cId="2212274010" sldId="263"/>
            <ac:picMk id="10" creationId="{FB145085-7250-4A49-B855-A0A966F194D6}"/>
          </ac:picMkLst>
        </pc:picChg>
        <pc:picChg chg="del">
          <ac:chgData name="Marek Grzyb" userId="8effac3987509ce8" providerId="Windows Live" clId="Web-{A56C8034-181D-4BF0-BB84-6D08779D5AC1}" dt="2017-12-10T12:09:43.578" v="220"/>
          <ac:picMkLst>
            <pc:docMk/>
            <pc:sldMk cId="2212274010" sldId="263"/>
            <ac:picMk id="4108" creationId="{00000000-0000-0000-0000-000000000000}"/>
          </ac:picMkLst>
        </pc:picChg>
        <pc:picChg chg="del mod">
          <ac:chgData name="Marek Grzyb" userId="8effac3987509ce8" providerId="Windows Live" clId="Web-{A56C8034-181D-4BF0-BB84-6D08779D5AC1}" dt="2017-12-10T12:13:24.715" v="242"/>
          <ac:picMkLst>
            <pc:docMk/>
            <pc:sldMk cId="2212274010" sldId="263"/>
            <ac:picMk id="4115" creationId="{00000000-0000-0000-0000-000000000000}"/>
          </ac:picMkLst>
        </pc:picChg>
      </pc:sldChg>
      <pc:sldChg chg="addSp delSp modSp add replId">
        <pc:chgData name="Marek Grzyb" userId="8effac3987509ce8" providerId="Windows Live" clId="Web-{A56C8034-181D-4BF0-BB84-6D08779D5AC1}" dt="2017-12-10T12:09:14.311" v="216"/>
        <pc:sldMkLst>
          <pc:docMk/>
          <pc:sldMk cId="1225187504" sldId="264"/>
        </pc:sldMkLst>
        <pc:spChg chg="mod">
          <ac:chgData name="Marek Grzyb" userId="8effac3987509ce8" providerId="Windows Live" clId="Web-{A56C8034-181D-4BF0-BB84-6D08779D5AC1}" dt="2017-12-10T12:03:44.924" v="157"/>
          <ac:spMkLst>
            <pc:docMk/>
            <pc:sldMk cId="1225187504" sldId="264"/>
            <ac:spMk id="6" creationId="{5B6B03F6-CDED-44A6-8A9D-9877860A4D97}"/>
          </ac:spMkLst>
        </pc:spChg>
        <pc:spChg chg="add mod">
          <ac:chgData name="Marek Grzyb" userId="8effac3987509ce8" providerId="Windows Live" clId="Web-{A56C8034-181D-4BF0-BB84-6D08779D5AC1}" dt="2017-12-10T12:07:07.103" v="199"/>
          <ac:spMkLst>
            <pc:docMk/>
            <pc:sldMk cId="1225187504" sldId="264"/>
            <ac:spMk id="7" creationId="{AC3D11CA-3AA0-494C-A11B-B3E88ED7F7F1}"/>
          </ac:spMkLst>
        </pc:spChg>
        <pc:spChg chg="add mod">
          <ac:chgData name="Marek Grzyb" userId="8effac3987509ce8" providerId="Windows Live" clId="Web-{A56C8034-181D-4BF0-BB84-6D08779D5AC1}" dt="2017-12-10T12:09:14.311" v="216"/>
          <ac:spMkLst>
            <pc:docMk/>
            <pc:sldMk cId="1225187504" sldId="264"/>
            <ac:spMk id="8" creationId="{81AFF4EA-2CAE-47E9-BE43-E5E98C9E8944}"/>
          </ac:spMkLst>
        </pc:spChg>
        <pc:spChg chg="mod">
          <ac:chgData name="Marek Grzyb" userId="8effac3987509ce8" providerId="Windows Live" clId="Web-{A56C8034-181D-4BF0-BB84-6D08779D5AC1}" dt="2017-12-10T12:07:03.697" v="198"/>
          <ac:spMkLst>
            <pc:docMk/>
            <pc:sldMk cId="1225187504" sldId="264"/>
            <ac:spMk id="4105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1:49:05.437" v="88"/>
          <ac:spMkLst>
            <pc:docMk/>
            <pc:sldMk cId="1225187504" sldId="264"/>
            <ac:spMk id="4107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1:49:08.359" v="89"/>
          <ac:spMkLst>
            <pc:docMk/>
            <pc:sldMk cId="1225187504" sldId="264"/>
            <ac:spMk id="4111" creationId="{00000000-0000-0000-0000-000000000000}"/>
          </ac:spMkLst>
        </pc:spChg>
      </pc:sldChg>
      <pc:sldChg chg="addSp delSp modSp add replId">
        <pc:chgData name="Marek Grzyb" userId="8effac3987509ce8" providerId="Windows Live" clId="Web-{A56C8034-181D-4BF0-BB84-6D08779D5AC1}" dt="2017-12-10T12:06:11.539" v="193"/>
        <pc:sldMkLst>
          <pc:docMk/>
          <pc:sldMk cId="1988728135" sldId="265"/>
        </pc:sldMkLst>
        <pc:spChg chg="add mod">
          <ac:chgData name="Marek Grzyb" userId="8effac3987509ce8" providerId="Windows Live" clId="Web-{A56C8034-181D-4BF0-BB84-6D08779D5AC1}" dt="2017-12-10T12:06:11.539" v="193"/>
          <ac:spMkLst>
            <pc:docMk/>
            <pc:sldMk cId="1988728135" sldId="265"/>
            <ac:spMk id="3" creationId="{3B6659FB-696C-4928-BDA5-5D29D86745BF}"/>
          </ac:spMkLst>
        </pc:spChg>
        <pc:spChg chg="add mod">
          <ac:chgData name="Marek Grzyb" userId="8effac3987509ce8" providerId="Windows Live" clId="Web-{A56C8034-181D-4BF0-BB84-6D08779D5AC1}" dt="2017-12-10T12:05:54.772" v="191"/>
          <ac:spMkLst>
            <pc:docMk/>
            <pc:sldMk cId="1988728135" sldId="265"/>
            <ac:spMk id="4" creationId="{50F1EB0F-5A3D-4D9D-9A81-7228E16F8A1B}"/>
          </ac:spMkLst>
        </pc:spChg>
        <pc:spChg chg="add mod">
          <ac:chgData name="Marek Grzyb" userId="8effac3987509ce8" providerId="Windows Live" clId="Web-{A56C8034-181D-4BF0-BB84-6D08779D5AC1}" dt="2017-12-10T12:05:54.788" v="192"/>
          <ac:spMkLst>
            <pc:docMk/>
            <pc:sldMk cId="1988728135" sldId="265"/>
            <ac:spMk id="5" creationId="{BEEC8C7D-E6B6-4748-BF19-C15306C96986}"/>
          </ac:spMkLst>
        </pc:spChg>
        <pc:spChg chg="mod">
          <ac:chgData name="Marek Grzyb" userId="8effac3987509ce8" providerId="Windows Live" clId="Web-{A56C8034-181D-4BF0-BB84-6D08779D5AC1}" dt="2017-12-10T12:05:20.318" v="179"/>
          <ac:spMkLst>
            <pc:docMk/>
            <pc:sldMk cId="1988728135" sldId="265"/>
            <ac:spMk id="6" creationId="{5B6B03F6-CDED-44A6-8A9D-9877860A4D97}"/>
          </ac:spMkLst>
        </pc:spChg>
        <pc:spChg chg="del">
          <ac:chgData name="Marek Grzyb" userId="8effac3987509ce8" providerId="Windows Live" clId="Web-{A56C8034-181D-4BF0-BB84-6D08779D5AC1}" dt="2017-12-10T12:05:35.287" v="183"/>
          <ac:spMkLst>
            <pc:docMk/>
            <pc:sldMk cId="1988728135" sldId="265"/>
            <ac:spMk id="7" creationId="{AC3D11CA-3AA0-494C-A11B-B3E88ED7F7F1}"/>
          </ac:spMkLst>
        </pc:spChg>
        <pc:spChg chg="del">
          <ac:chgData name="Marek Grzyb" userId="8effac3987509ce8" providerId="Windows Live" clId="Web-{A56C8034-181D-4BF0-BB84-6D08779D5AC1}" dt="2017-12-10T12:05:35.287" v="182"/>
          <ac:spMkLst>
            <pc:docMk/>
            <pc:sldMk cId="1988728135" sldId="265"/>
            <ac:spMk id="8" creationId="{81AFF4EA-2CAE-47E9-BE43-E5E98C9E8944}"/>
          </ac:spMkLst>
        </pc:spChg>
        <pc:spChg chg="del">
          <ac:chgData name="Marek Grzyb" userId="8effac3987509ce8" providerId="Windows Live" clId="Web-{A56C8034-181D-4BF0-BB84-6D08779D5AC1}" dt="2017-12-10T12:05:35.287" v="184"/>
          <ac:spMkLst>
            <pc:docMk/>
            <pc:sldMk cId="1988728135" sldId="265"/>
            <ac:spMk id="4105" creationId="{00000000-0000-0000-0000-000000000000}"/>
          </ac:spMkLst>
        </pc:spChg>
        <pc:picChg chg="add mod">
          <ac:chgData name="Marek Grzyb" userId="8effac3987509ce8" providerId="Windows Live" clId="Web-{A56C8034-181D-4BF0-BB84-6D08779D5AC1}" dt="2017-12-10T12:05:41.162" v="189"/>
          <ac:picMkLst>
            <pc:docMk/>
            <pc:sldMk cId="1988728135" sldId="265"/>
            <ac:picMk id="2" creationId="{33EF40C6-49E3-41F5-9311-69CF13EA811B}"/>
          </ac:picMkLst>
        </pc:picChg>
      </pc:sldChg>
      <pc:sldChg chg="new del">
        <pc:chgData name="Marek Grzyb" userId="8effac3987509ce8" providerId="Windows Live" clId="Web-{A56C8034-181D-4BF0-BB84-6D08779D5AC1}" dt="2017-12-10T12:14:20.046" v="247"/>
        <pc:sldMkLst>
          <pc:docMk/>
          <pc:sldMk cId="3407956327" sldId="266"/>
        </pc:sldMkLst>
      </pc:sldChg>
      <pc:sldChg chg="delSp modSp add replId">
        <pc:chgData name="Marek Grzyb" userId="8effac3987509ce8" providerId="Windows Live" clId="Web-{A56C8034-181D-4BF0-BB84-6D08779D5AC1}" dt="2017-12-10T12:14:47.031" v="264"/>
        <pc:sldMkLst>
          <pc:docMk/>
          <pc:sldMk cId="3846576476" sldId="266"/>
        </pc:sldMkLst>
        <pc:spChg chg="mod">
          <ac:chgData name="Marek Grzyb" userId="8effac3987509ce8" providerId="Windows Live" clId="Web-{A56C8034-181D-4BF0-BB84-6D08779D5AC1}" dt="2017-12-10T12:14:47.031" v="264"/>
          <ac:spMkLst>
            <pc:docMk/>
            <pc:sldMk cId="3846576476" sldId="266"/>
            <ac:spMk id="4" creationId="{EBFC2DD7-7FED-4E5D-8D5F-17D40B226262}"/>
          </ac:spMkLst>
        </pc:spChg>
        <pc:spChg chg="del">
          <ac:chgData name="Marek Grzyb" userId="8effac3987509ce8" providerId="Windows Live" clId="Web-{A56C8034-181D-4BF0-BB84-6D08779D5AC1}" dt="2017-12-10T12:14:32.718" v="254"/>
          <ac:spMkLst>
            <pc:docMk/>
            <pc:sldMk cId="3846576476" sldId="266"/>
            <ac:spMk id="4105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2:14:31.749" v="253"/>
          <ac:spMkLst>
            <pc:docMk/>
            <pc:sldMk cId="3846576476" sldId="266"/>
            <ac:spMk id="4107" creationId="{00000000-0000-0000-0000-000000000000}"/>
          </ac:spMkLst>
        </pc:spChg>
        <pc:spChg chg="del">
          <ac:chgData name="Marek Grzyb" userId="8effac3987509ce8" providerId="Windows Live" clId="Web-{A56C8034-181D-4BF0-BB84-6D08779D5AC1}" dt="2017-12-10T12:14:30.655" v="252"/>
          <ac:spMkLst>
            <pc:docMk/>
            <pc:sldMk cId="3846576476" sldId="266"/>
            <ac:spMk id="4111" creationId="{00000000-0000-0000-0000-000000000000}"/>
          </ac:spMkLst>
        </pc:spChg>
        <pc:picChg chg="del">
          <ac:chgData name="Marek Grzyb" userId="8effac3987509ce8" providerId="Windows Live" clId="Web-{A56C8034-181D-4BF0-BB84-6D08779D5AC1}" dt="2017-12-10T12:14:28.218" v="251"/>
          <ac:picMkLst>
            <pc:docMk/>
            <pc:sldMk cId="3846576476" sldId="266"/>
            <ac:picMk id="6" creationId="{EE49BCB7-8D76-4F37-B4D3-AB5EE4A38770}"/>
          </ac:picMkLst>
        </pc:picChg>
        <pc:picChg chg="del">
          <ac:chgData name="Marek Grzyb" userId="8effac3987509ce8" providerId="Windows Live" clId="Web-{A56C8034-181D-4BF0-BB84-6D08779D5AC1}" dt="2017-12-10T12:14:27.405" v="250"/>
          <ac:picMkLst>
            <pc:docMk/>
            <pc:sldMk cId="3846576476" sldId="266"/>
            <ac:picMk id="8" creationId="{5152F657-E6E6-4774-9A2B-F016D3D04A79}"/>
          </ac:picMkLst>
        </pc:picChg>
        <pc:picChg chg="del">
          <ac:chgData name="Marek Grzyb" userId="8effac3987509ce8" providerId="Windows Live" clId="Web-{A56C8034-181D-4BF0-BB84-6D08779D5AC1}" dt="2017-12-10T12:14:26.468" v="249"/>
          <ac:picMkLst>
            <pc:docMk/>
            <pc:sldMk cId="3846576476" sldId="266"/>
            <ac:picMk id="10" creationId="{FB145085-7250-4A49-B855-A0A966F194D6}"/>
          </ac:picMkLst>
        </pc:picChg>
      </pc:sldChg>
    </pc:docChg>
  </pc:docChgLst>
  <pc:docChgLst>
    <pc:chgData name="Marek Grzyb" userId="8effac3987509ce8" providerId="Windows Live" clId="Web-{087B3BFC-26AE-44BA-AE3B-86F1F32D7B74}"/>
    <pc:docChg chg="modSld">
      <pc:chgData name="Marek Grzyb" userId="8effac3987509ce8" providerId="Windows Live" clId="Web-{087B3BFC-26AE-44BA-AE3B-86F1F32D7B74}" dt="2017-12-10T11:21:06.044" v="13"/>
      <pc:docMkLst>
        <pc:docMk/>
      </pc:docMkLst>
      <pc:sldChg chg="delSp modSp delAnim">
        <pc:chgData name="Marek Grzyb" userId="8effac3987509ce8" providerId="Windows Live" clId="Web-{087B3BFC-26AE-44BA-AE3B-86F1F32D7B74}" dt="2017-12-10T11:21:06.044" v="13"/>
        <pc:sldMkLst>
          <pc:docMk/>
          <pc:sldMk cId="0" sldId="256"/>
        </pc:sldMkLst>
        <pc:spChg chg="del mod">
          <ac:chgData name="Marek Grzyb" userId="8effac3987509ce8" providerId="Windows Live" clId="Web-{087B3BFC-26AE-44BA-AE3B-86F1F32D7B74}" dt="2017-12-10T11:17:05.941" v="1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ek Grzyb" userId="8effac3987509ce8" providerId="Windows Live" clId="Web-{087B3BFC-26AE-44BA-AE3B-86F1F32D7B74}" dt="2017-12-10T11:21:06.044" v="13"/>
          <ac:spMkLst>
            <pc:docMk/>
            <pc:sldMk cId="0" sldId="256"/>
            <ac:spMk id="2053" creationId="{00000000-0000-0000-0000-000000000000}"/>
          </ac:spMkLst>
        </pc:spChg>
      </pc:sldChg>
    </pc:docChg>
  </pc:docChgLst>
  <pc:docChgLst>
    <pc:chgData name="Marek Grzyb" userId="8effac3987509ce8" providerId="Windows Live" clId="Web-{2B709340-AE7F-4192-AAD5-8BFE7CE624B8}"/>
    <pc:docChg chg="modSld">
      <pc:chgData name="Marek Grzyb" userId="8effac3987509ce8" providerId="Windows Live" clId="Web-{2B709340-AE7F-4192-AAD5-8BFE7CE624B8}" dt="2017-12-10T12:59:52.327" v="5"/>
      <pc:docMkLst>
        <pc:docMk/>
      </pc:docMkLst>
      <pc:sldChg chg="delAnim modAnim">
        <pc:chgData name="Marek Grzyb" userId="8effac3987509ce8" providerId="Windows Live" clId="Web-{2B709340-AE7F-4192-AAD5-8BFE7CE624B8}" dt="2017-12-10T12:58:31.605" v="0"/>
        <pc:sldMkLst>
          <pc:docMk/>
          <pc:sldMk cId="0" sldId="256"/>
        </pc:sldMkLst>
      </pc:sldChg>
      <pc:sldChg chg="delAnim modAnim">
        <pc:chgData name="Marek Grzyb" userId="8effac3987509ce8" providerId="Windows Live" clId="Web-{2B709340-AE7F-4192-AAD5-8BFE7CE624B8}" dt="2017-12-10T12:58:42.152" v="1"/>
        <pc:sldMkLst>
          <pc:docMk/>
          <pc:sldMk cId="0" sldId="257"/>
        </pc:sldMkLst>
      </pc:sldChg>
      <pc:sldChg chg="delAnim modAnim">
        <pc:chgData name="Marek Grzyb" userId="8effac3987509ce8" providerId="Windows Live" clId="Web-{2B709340-AE7F-4192-AAD5-8BFE7CE624B8}" dt="2017-12-10T12:59:10.013" v="4"/>
        <pc:sldMkLst>
          <pc:docMk/>
          <pc:sldMk cId="2212274010" sldId="263"/>
        </pc:sldMkLst>
      </pc:sldChg>
      <pc:sldChg chg="delAnim modAnim">
        <pc:chgData name="Marek Grzyb" userId="8effac3987509ce8" providerId="Windows Live" clId="Web-{2B709340-AE7F-4192-AAD5-8BFE7CE624B8}" dt="2017-12-10T12:58:50.637" v="2"/>
        <pc:sldMkLst>
          <pc:docMk/>
          <pc:sldMk cId="1225187504" sldId="264"/>
        </pc:sldMkLst>
      </pc:sldChg>
      <pc:sldChg chg="delAnim modAnim">
        <pc:chgData name="Marek Grzyb" userId="8effac3987509ce8" providerId="Windows Live" clId="Web-{2B709340-AE7F-4192-AAD5-8BFE7CE624B8}" dt="2017-12-10T12:59:04.840" v="3"/>
        <pc:sldMkLst>
          <pc:docMk/>
          <pc:sldMk cId="1988728135" sldId="265"/>
        </pc:sldMkLst>
      </pc:sldChg>
      <pc:sldChg chg="delAnim modAnim">
        <pc:chgData name="Marek Grzyb" userId="8effac3987509ce8" providerId="Windows Live" clId="Web-{2B709340-AE7F-4192-AAD5-8BFE7CE624B8}" dt="2017-12-10T12:59:52.327" v="5"/>
        <pc:sldMkLst>
          <pc:docMk/>
          <pc:sldMk cId="384657647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3CAE4-284C-45C7-98FD-1180264FA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70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9F061-DD0C-42AF-97A4-FBFE823FA6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8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BBF02-DC8D-4279-A392-E609601815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6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2CED4-676E-4784-A321-53B34FDAB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26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F48D2-A99B-4AD4-82AF-66B18CF698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76F6C-59EC-4526-B9C5-9BB85BFB96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3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A207D-1A13-4AAC-99C8-96DF05029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5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01AC7-A956-4C4C-93EF-32D5B1C969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9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6EDDD-8168-4FCF-8D8A-B37F120E2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4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840BE-DD7E-4B5D-A8A5-67984DA5F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62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4008D-307A-4E11-9AA9-079890F3E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8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B73025E-5D46-46E3-8FBD-4B80420B72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638300"/>
            <a:ext cx="7391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95350" y="581025"/>
            <a:ext cx="7719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Malgun Gothic" panose="020B0503020000020004" pitchFamily="34" charset="-127"/>
              </a:rPr>
              <a:t>User Verification System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448175" y="3246438"/>
            <a:ext cx="187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314450" y="2247900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what you know</a:t>
            </a:r>
            <a:endParaRPr lang="pl-PL" sz="2400" dirty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314450" y="1790700"/>
            <a:ext cx="525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what you have</a:t>
            </a:r>
            <a:endParaRPr lang="pl-PL" sz="2000" dirty="0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314450" y="2819400"/>
            <a:ext cx="525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who you are</a:t>
            </a:r>
            <a:endParaRPr lang="pl-PL" sz="28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B6B03F6-CDED-44A6-8A9D-9877860A4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65" y="870238"/>
            <a:ext cx="7719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Malgun Gothic" panose="020B0503020000020004" pitchFamily="34" charset="-127"/>
              </a:rPr>
              <a:t>User Verification Methods</a:t>
            </a:r>
            <a:endParaRPr lang="en-US" sz="3200" b="1" dirty="0" err="1">
              <a:solidFill>
                <a:srgbClr val="000000"/>
              </a:solidFill>
            </a:endParaRPr>
          </a:p>
        </p:txBody>
      </p:sp>
      <p:pic>
        <p:nvPicPr>
          <p:cNvPr id="2" name="Obraz 2">
            <a:extLst>
              <a:ext uri="{FF2B5EF4-FFF2-40B4-BE49-F238E27FC236}">
                <a16:creationId xmlns:a16="http://schemas.microsoft.com/office/drawing/2014/main" id="{95D79B53-7924-4B75-A4AC-5EA0BDD8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61" y="3635823"/>
            <a:ext cx="5970402" cy="29697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448175" y="3246438"/>
            <a:ext cx="187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323975" y="2433320"/>
            <a:ext cx="525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typing test</a:t>
            </a:r>
            <a:endParaRPr lang="pl-PL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B6B03F6-CDED-44A6-8A9D-9877860A4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65" y="870238"/>
            <a:ext cx="7719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Malgun Gothic" panose="020B0503020000020004" pitchFamily="34" charset="-127"/>
              </a:rPr>
              <a:t>"who you are</a:t>
            </a:r>
            <a:r>
              <a:rPr lang="en-US" sz="3200" b="1" dirty="0">
                <a:latin typeface="Malgun Gothic"/>
                <a:ea typeface="Malgun Gothic"/>
              </a:rPr>
              <a:t>" based on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AC3D11CA-3AA0-494C-A11B-B3E88ED7F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962150"/>
            <a:ext cx="525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mouse movements</a:t>
            </a:r>
            <a:endParaRPr lang="pl-PL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1AFF4EA-2CAE-47E9-BE43-E5E98C9E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86" y="2882756"/>
            <a:ext cx="525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" dirty="0"/>
              <a:t>touchscreen test</a:t>
            </a:r>
            <a:endParaRPr lang="pl-PL" dirty="0"/>
          </a:p>
        </p:txBody>
      </p:sp>
      <p:pic>
        <p:nvPicPr>
          <p:cNvPr id="2" name="Obraz 2">
            <a:extLst>
              <a:ext uri="{FF2B5EF4-FFF2-40B4-BE49-F238E27FC236}">
                <a16:creationId xmlns:a16="http://schemas.microsoft.com/office/drawing/2014/main" id="{28C81DFB-AE22-469B-95F9-BFEEF0F2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857625"/>
            <a:ext cx="5931454" cy="19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875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448175" y="3246438"/>
            <a:ext cx="187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B6B03F6-CDED-44A6-8A9D-9877860A4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65" y="870238"/>
            <a:ext cx="7719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rial"/>
                <a:cs typeface="Arial"/>
              </a:rPr>
              <a:t>Mouse</a:t>
            </a:r>
            <a:r>
              <a:rPr lang="en-US" sz="3200" b="1" dirty="0">
                <a:latin typeface="Arial"/>
                <a:ea typeface="Malgun Gothic"/>
                <a:cs typeface="Arial"/>
              </a:rPr>
              <a:t> Movements</a:t>
            </a:r>
            <a:r>
              <a:rPr lang="en-US" sz="3200" b="1" dirty="0">
                <a:latin typeface="Arial"/>
                <a:cs typeface="Arial"/>
              </a:rPr>
              <a:t> Measurement</a:t>
            </a:r>
            <a:endParaRPr lang="pl-PL" b="1" dirty="0">
              <a:latin typeface="Arial"/>
              <a:cs typeface="Arial"/>
            </a:endParaRPr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33EF40C6-49E3-41F5-9311-69CF13EA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40" y="2247034"/>
            <a:ext cx="2971800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16">
            <a:extLst>
              <a:ext uri="{FF2B5EF4-FFF2-40B4-BE49-F238E27FC236}">
                <a16:creationId xmlns:a16="http://schemas.microsoft.com/office/drawing/2014/main" id="{3B6659FB-696C-4928-BDA5-5D29D867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914" y="198120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Direction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50F1EB0F-5A3D-4D9D-9A81-7228E16F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2447925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Angle of Curvature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BEEC8C7D-E6B6-4748-BF19-C15306C96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291465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Curvature Distance</a:t>
            </a:r>
          </a:p>
        </p:txBody>
      </p:sp>
    </p:spTree>
    <p:extLst>
      <p:ext uri="{BB962C8B-B14F-4D97-AF65-F5344CB8AC3E}">
        <p14:creationId xmlns:p14="http://schemas.microsoft.com/office/powerpoint/2010/main" val="19887281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448175" y="3246438"/>
            <a:ext cx="187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90600" y="173355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/>
              <a:t>Data Collection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990600" y="2209800"/>
            <a:ext cx="525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/>
              <a:t>Data Processing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990600" y="2694709"/>
            <a:ext cx="525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/>
              <a:t>Data Metrics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BFC2DD7-7FED-4E5D-8D5F-17D40B226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65" y="870238"/>
            <a:ext cx="7719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rial"/>
                <a:cs typeface="Arial"/>
              </a:rPr>
              <a:t>Mouse</a:t>
            </a:r>
            <a:r>
              <a:rPr lang="en-US" sz="3200" b="1" dirty="0">
                <a:latin typeface="Arial"/>
                <a:ea typeface="Malgun Gothic"/>
                <a:cs typeface="Arial"/>
              </a:rPr>
              <a:t> Movements</a:t>
            </a:r>
            <a:r>
              <a:rPr lang="en-US" sz="3200" b="1" dirty="0">
                <a:latin typeface="Arial"/>
                <a:cs typeface="Arial"/>
              </a:rPr>
              <a:t> Measurement</a:t>
            </a:r>
            <a:endParaRPr lang="pl-PL" b="1" dirty="0">
              <a:latin typeface="Arial"/>
              <a:cs typeface="Arial"/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EE49BCB7-8D76-4F37-B4D3-AB5EE4A3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29100"/>
            <a:ext cx="2743200" cy="1831694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5152F657-E6E6-4774-9A2B-F016D3D0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61" y="4257675"/>
            <a:ext cx="2743200" cy="1831658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FB145085-7250-4A49-B855-A0A966F19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934874"/>
            <a:ext cx="2743200" cy="18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40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448175" y="3246438"/>
            <a:ext cx="187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BFC2DD7-7FED-4E5D-8D5F-17D40B226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342900"/>
            <a:ext cx="7719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sz="3200" b="1" dirty="0">
                <a:latin typeface="Arial"/>
                <a:cs typeface="Arial"/>
              </a:rPr>
              <a:t>Demo</a:t>
            </a:r>
          </a:p>
        </p:txBody>
      </p:sp>
      <p:pic>
        <p:nvPicPr>
          <p:cNvPr id="2" name="Obraz 2">
            <a:extLst>
              <a:ext uri="{FF2B5EF4-FFF2-40B4-BE49-F238E27FC236}">
                <a16:creationId xmlns:a16="http://schemas.microsoft.com/office/drawing/2014/main" id="{061C3339-365E-4C6F-A402-AFF3698C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19200"/>
            <a:ext cx="6890505" cy="3133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13786EE4-E387-40FC-A0AB-9140186D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209800"/>
            <a:ext cx="6818549" cy="3062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5764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39</Words>
  <Application>Microsoft Office PowerPoint</Application>
  <PresentationFormat>Pokaz na ekranie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Default Design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you..?</dc:title>
  <dc:creator>Krishna</dc:creator>
  <cp:lastModifiedBy>Krishna</cp:lastModifiedBy>
  <cp:revision>8</cp:revision>
  <dcterms:created xsi:type="dcterms:W3CDTF">2017-12-09T15:26:28Z</dcterms:created>
  <dcterms:modified xsi:type="dcterms:W3CDTF">2017-12-10T13:00:27Z</dcterms:modified>
</cp:coreProperties>
</file>