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79" r:id="rId6"/>
    <p:sldId id="261" r:id="rId7"/>
    <p:sldId id="273" r:id="rId8"/>
    <p:sldId id="274" r:id="rId9"/>
    <p:sldId id="275" r:id="rId10"/>
    <p:sldId id="276" r:id="rId11"/>
    <p:sldId id="278" r:id="rId12"/>
    <p:sldId id="280" r:id="rId13"/>
    <p:sldId id="272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C7F39-E34E-4E64-A899-73976738303F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75290-E70E-41C6-9B15-87B61EB3D8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841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CC9587-3772-4722-8032-C2F60D1EEF5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785F6C-A3F4-44F2-9788-ADC69CA52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CC9587-3772-4722-8032-C2F60D1EEF5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785F6C-A3F4-44F2-9788-ADC69CA52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61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CC9587-3772-4722-8032-C2F60D1EEF5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785F6C-A3F4-44F2-9788-ADC69CA52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19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CC9587-3772-4722-8032-C2F60D1EEF5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785F6C-A3F4-44F2-9788-ADC69CA52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53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CC9587-3772-4722-8032-C2F60D1EEF5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785F6C-A3F4-44F2-9788-ADC69CA52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61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CC9587-3772-4722-8032-C2F60D1EEF5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785F6C-A3F4-44F2-9788-ADC69CA52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97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CC9587-3772-4722-8032-C2F60D1EEF5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785F6C-A3F4-44F2-9788-ADC69CA52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95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CC9587-3772-4722-8032-C2F60D1EEF5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785F6C-A3F4-44F2-9788-ADC69CA52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33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CC9587-3772-4722-8032-C2F60D1EEF5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785F6C-A3F4-44F2-9788-ADC69CA52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32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CC9587-3772-4722-8032-C2F60D1EEF5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785F6C-A3F4-44F2-9788-ADC69CA52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82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CC9587-3772-4722-8032-C2F60D1EEF5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785F6C-A3F4-44F2-9788-ADC69CA52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98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CC9587-3772-4722-8032-C2F60D1EEF5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785F6C-A3F4-44F2-9788-ADC69CA52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50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199" y="762001"/>
            <a:ext cx="11524129" cy="147002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 KHOÁNG DỮ LIỆU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52700" y="2590800"/>
            <a:ext cx="7086600" cy="1676400"/>
          </a:xfrm>
        </p:spPr>
        <p:txBody>
          <a:bodyPr/>
          <a:lstStyle/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NẤM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9" y="4625974"/>
            <a:ext cx="3227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Giảng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viên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hướng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dẫn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Lưu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Tiến Đạo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7496" y="4625974"/>
            <a:ext cx="5313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Nhóm báo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B1404453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Phạm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Công Tâm 	B1609841</a:t>
            </a:r>
          </a:p>
        </p:txBody>
      </p:sp>
    </p:spTree>
    <p:extLst>
      <p:ext uri="{BB962C8B-B14F-4D97-AF65-F5344CB8AC3E}">
        <p14:creationId xmlns:p14="http://schemas.microsoft.com/office/powerpoint/2010/main" val="354087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3958" y="124177"/>
            <a:ext cx="501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  <a:endParaRPr lang="vi-VN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08800" y="2675467"/>
            <a:ext cx="348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SVM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28933" y="3397956"/>
            <a:ext cx="3048000" cy="620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Kiểm tra: 2438 phần tử</a:t>
            </a:r>
            <a:endParaRPr lang="vi-VN" dirty="0"/>
          </a:p>
        </p:txBody>
      </p:sp>
      <p:sp>
        <p:nvSpPr>
          <p:cNvPr id="8" name="Rounded Rectangle 7"/>
          <p:cNvSpPr/>
          <p:nvPr/>
        </p:nvSpPr>
        <p:spPr>
          <a:xfrm>
            <a:off x="7128933" y="4465291"/>
            <a:ext cx="3048000" cy="6999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Độ chính xác: 100%</a:t>
            </a: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372534" y="677333"/>
            <a:ext cx="347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đánh 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64" y="1756656"/>
            <a:ext cx="43910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6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283339"/>
              </p:ext>
            </p:extLst>
          </p:nvPr>
        </p:nvGraphicFramePr>
        <p:xfrm>
          <a:off x="838199" y="196327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302465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567582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501090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048680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00366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lầm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lầm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F1_score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K-fold (K=10)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2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0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láng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giềng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07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45221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9866" y="151071"/>
            <a:ext cx="501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  <a:endParaRPr lang="vi-VN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27539" y="1057170"/>
            <a:ext cx="501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So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 các thuật toán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8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506"/>
            <a:ext cx="10515600" cy="528945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 các kết quả đạt được, nhóm đã thành công trong việc huấn luyện mô hình phân loại nấm với giải thuật K láng giềng cho độ chính xác cao nhất.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nấm ăn được và không ăn được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9866" y="137625"/>
            <a:ext cx="501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  <a:endParaRPr lang="vi-VN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3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 ơn thầy và các bạn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đã chú ý lắng nghe</a:t>
            </a:r>
          </a:p>
        </p:txBody>
      </p:sp>
    </p:spTree>
    <p:extLst>
      <p:ext uri="{BB962C8B-B14F-4D97-AF65-F5344CB8AC3E}">
        <p14:creationId xmlns:p14="http://schemas.microsoft.com/office/powerpoint/2010/main" val="305350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147" y="157333"/>
            <a:ext cx="7334250" cy="443414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ĐỀ TÀI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175" y="600747"/>
            <a:ext cx="1170477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400" noProof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1.Lý do chọn đề tài phân loại nấm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673" y="1291455"/>
            <a:ext cx="11480273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Nấm là một loại thực phẩm rất phổ biến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goài các loại nấm được sử dụng cho các bữa ăn còn có các loại nấm gây độc</a:t>
            </a:r>
            <a:endParaRPr lang="vi-VN" sz="2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Phân biệt giữa nấm độc và không độc rất khó, thậm chí là không thể phân biệt được</a:t>
            </a:r>
            <a:r>
              <a:rPr lang="vi-VN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.</a:t>
            </a:r>
          </a:p>
          <a:p>
            <a:pPr lvl="0">
              <a:spcBef>
                <a:spcPts val="1200"/>
              </a:spcBef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156" y="2980267"/>
            <a:ext cx="6107289" cy="3781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9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4358" y="0"/>
            <a:ext cx="574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692" y="523220"/>
            <a:ext cx="112877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Mô tả dữ liệu</a:t>
            </a:r>
          </a:p>
          <a:p>
            <a:pPr lvl="0">
              <a:lnSpc>
                <a:spcPct val="150000"/>
              </a:lnSpc>
            </a:pPr>
            <a:r>
              <a:rPr lang="en-US" sz="2600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noProof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400" noProof="0" dirty="0" smtClean="0">
                <a:latin typeface="Times New Roman" panose="02020603050405020304" pitchFamily="18" charset="0"/>
              </a:rPr>
              <a:t>B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ộ dữ liệu mô tả về các mẫu giả định tương ứng với 23 loài nấm về các loại nấm Bắc Mĩ (1981) thuộc họ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Agaricus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và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Lepiota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- Có 8124 dữ liệu mẫu với 22 thuộc tính: poisonous(p) có độc, edible (e) không độc.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3693" y="3026303"/>
            <a:ext cx="11547374" cy="358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447"/>
            <a:ext cx="10515600" cy="50205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nấm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3281" y="89008"/>
            <a:ext cx="501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lang="vi-V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66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0" y="141070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itchFamily="34" charset="-122"/>
                <a:cs typeface="Times New Roman" panose="02020603050405020304" pitchFamily="18" charset="0"/>
              </a:rPr>
              <a:t>PHƯƠNG PHÁP THỰC HIỆN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Microsoft YaHei UI Light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87" y="1074243"/>
            <a:ext cx="5309870" cy="567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552" y="1064400"/>
            <a:ext cx="6097204" cy="568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50109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1423" y="1557867"/>
            <a:ext cx="2223909" cy="3230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10" y="1573048"/>
            <a:ext cx="2246490" cy="323056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7377" y="1557867"/>
            <a:ext cx="4775200" cy="722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 nhãn dữ liệu trong cột class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36599" y="111906"/>
            <a:ext cx="10608733" cy="537986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THỰC HIỆN</a:t>
            </a:r>
            <a:endParaRPr lang="vi-V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6087" y="2596444"/>
            <a:ext cx="4775200" cy="8579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 bỏ thuộc tính rổng và các dữ liệu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6087" y="3855344"/>
            <a:ext cx="4775199" cy="94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 đổi giá trị các dữ liệu tất cả các cột về kiểu số thực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733" y="5084861"/>
            <a:ext cx="6131808" cy="16549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21021" y="1064889"/>
            <a:ext cx="2370667" cy="36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Class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74665" y="1049708"/>
            <a:ext cx="2370667" cy="36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Class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6086" y="5204555"/>
            <a:ext cx="4775199" cy="94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Huấn luyện dữ liệu với 3 giải thuật: cây quyết định, K láng giềng và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15733" y="112889"/>
            <a:ext cx="477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  <a:endParaRPr lang="vi-V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4" y="1415607"/>
            <a:ext cx="4966563" cy="51326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97511" y="2291644"/>
            <a:ext cx="3318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Biểu đồ cây quyết định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36176" y="2912533"/>
            <a:ext cx="2777068" cy="733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Kiểm tra: </a:t>
            </a:r>
            <a:r>
              <a:rPr lang="en-US" dirty="0" smtClean="0"/>
              <a:t>2438 </a:t>
            </a:r>
            <a:r>
              <a:rPr lang="en-US" dirty="0" smtClean="0"/>
              <a:t>phần tử</a:t>
            </a:r>
            <a:endParaRPr lang="vi-VN" dirty="0"/>
          </a:p>
        </p:txBody>
      </p:sp>
      <p:sp>
        <p:nvSpPr>
          <p:cNvPr id="12" name="Rounded Rectangle 11"/>
          <p:cNvSpPr/>
          <p:nvPr/>
        </p:nvSpPr>
        <p:spPr>
          <a:xfrm>
            <a:off x="7236176" y="4255911"/>
            <a:ext cx="2777068" cy="7789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Độ chính xác: 100%</a:t>
            </a:r>
            <a:endParaRPr lang="vi-VN" dirty="0"/>
          </a:p>
        </p:txBody>
      </p:sp>
      <p:sp>
        <p:nvSpPr>
          <p:cNvPr id="13" name="TextBox 12"/>
          <p:cNvSpPr txBox="1"/>
          <p:nvPr/>
        </p:nvSpPr>
        <p:spPr>
          <a:xfrm>
            <a:off x="372534" y="677333"/>
            <a:ext cx="347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đánh 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9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1" y="1260704"/>
            <a:ext cx="5342618" cy="5377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5155" y="124178"/>
            <a:ext cx="6920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  <a:endParaRPr lang="vi-VN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8444" y="2698044"/>
            <a:ext cx="2833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Biểu đồ K láng giềng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16799" y="3373878"/>
            <a:ext cx="2878667" cy="722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Kiểm tra: </a:t>
            </a:r>
            <a:r>
              <a:rPr lang="en-US" dirty="0" smtClean="0"/>
              <a:t>2438 </a:t>
            </a:r>
            <a:r>
              <a:rPr lang="en-US" dirty="0" smtClean="0"/>
              <a:t>phần tử</a:t>
            </a:r>
            <a:endParaRPr lang="vi-VN" dirty="0"/>
          </a:p>
        </p:txBody>
      </p:sp>
      <p:sp>
        <p:nvSpPr>
          <p:cNvPr id="8" name="Rounded Rectangle 7"/>
          <p:cNvSpPr/>
          <p:nvPr/>
        </p:nvSpPr>
        <p:spPr>
          <a:xfrm>
            <a:off x="7416798" y="4696178"/>
            <a:ext cx="2878667" cy="733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Độ chính xác: 100%</a:t>
            </a: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293511" y="658406"/>
            <a:ext cx="347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đánh 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364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431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Microsoft YaHei UI Light</vt:lpstr>
      <vt:lpstr>Arial</vt:lpstr>
      <vt:lpstr>Calibri</vt:lpstr>
      <vt:lpstr>Calibri Light</vt:lpstr>
      <vt:lpstr>Times New Roman</vt:lpstr>
      <vt:lpstr>Wingdings 2</vt:lpstr>
      <vt:lpstr>1_Office Theme</vt:lpstr>
      <vt:lpstr>KHAI KHOÁNG DỮ LIỆU</vt:lpstr>
      <vt:lpstr>NỘI DUNG</vt:lpstr>
      <vt:lpstr>TỔNG QUAN ĐỀ TÀI</vt:lpstr>
      <vt:lpstr>PowerPoint Presentation</vt:lpstr>
      <vt:lpstr>PowerPoint Presentation</vt:lpstr>
      <vt:lpstr>PowerPoint Presentation</vt:lpstr>
      <vt:lpstr>PHƯƠNG PHÁP THỰC HIỆN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Cám ơn thầy và các bạn  đã chú ý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KHAI KHOÁNG DỮ LIỆU</dc:title>
  <dc:creator>MyPC</dc:creator>
  <cp:lastModifiedBy>MyPC</cp:lastModifiedBy>
  <cp:revision>34</cp:revision>
  <dcterms:created xsi:type="dcterms:W3CDTF">2020-06-15T09:06:35Z</dcterms:created>
  <dcterms:modified xsi:type="dcterms:W3CDTF">2020-07-09T19:23:08Z</dcterms:modified>
</cp:coreProperties>
</file>