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swald" pitchFamily="2" charset="77"/>
      <p:regular r:id="rId9"/>
      <p:bold r:id="rId10"/>
      <p:italic r:id="rId11"/>
      <p:boldItalic r:id="rId12"/>
    </p:embeddedFont>
    <p:embeddedFont>
      <p:font typeface="Roboto Condensed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50B8B-3C71-470E-80E4-AD3EA82362C0}">
  <a:tblStyle styleId="{E2750B8B-3C71-470E-80E4-AD3EA82362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54244" y="4192291"/>
            <a:ext cx="5579390" cy="588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2600" dirty="0" err="1">
                <a:solidFill>
                  <a:schemeClr val="bg1"/>
                </a:solidFill>
                <a:latin typeface="Calibri" panose="020F0502020204030204" pitchFamily="34" charset="0"/>
              </a:rPr>
              <a:t>Giáo</a:t>
            </a:r>
            <a:r>
              <a:rPr lang="en-US" alt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  <a:latin typeface="Calibri" panose="020F0502020204030204" pitchFamily="34" charset="0"/>
              </a:rPr>
              <a:t>trình</a:t>
            </a:r>
            <a:r>
              <a:rPr lang="en-US" alt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 Android </a:t>
            </a:r>
            <a:r>
              <a:rPr lang="en-US" altLang="en-US" sz="2600" dirty="0" err="1">
                <a:solidFill>
                  <a:schemeClr val="bg1"/>
                </a:solidFill>
                <a:latin typeface="Calibri" panose="020F0502020204030204" pitchFamily="34" charset="0"/>
              </a:rPr>
              <a:t>cơ</a:t>
            </a:r>
            <a:r>
              <a:rPr lang="en-US" altLang="en-US" sz="26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  <a:latin typeface="Calibri" panose="020F0502020204030204" pitchFamily="34" charset="0"/>
              </a:rPr>
              <a:t>bản</a:t>
            </a:r>
            <a:endParaRPr lang="en-US" altLang="en-US" sz="2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E44D8-EDFE-D243-B595-243C19F3021E}"/>
              </a:ext>
            </a:extLst>
          </p:cNvPr>
          <p:cNvSpPr txBox="1"/>
          <p:nvPr/>
        </p:nvSpPr>
        <p:spPr>
          <a:xfrm>
            <a:off x="54244" y="4781227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Huỳnh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Văn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Toàn</a:t>
            </a:r>
            <a:endParaRPr lang="en-US" b="1" dirty="0">
              <a:solidFill>
                <a:schemeClr val="bg1"/>
              </a:solidFill>
            </a:endParaRPr>
          </a:p>
          <a:p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6E41A-EA7D-AC41-AD4A-19A517CCB5C6}"/>
              </a:ext>
            </a:extLst>
          </p:cNvPr>
          <p:cNvSpPr txBox="1"/>
          <p:nvPr/>
        </p:nvSpPr>
        <p:spPr>
          <a:xfrm>
            <a:off x="329339" y="1971585"/>
            <a:ext cx="611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bg1"/>
                </a:solidFill>
              </a:rPr>
              <a:t>Buổi 2:</a:t>
            </a:r>
          </a:p>
          <a:p>
            <a:r>
              <a:rPr lang="vi-VN" sz="2400" b="1" dirty="0">
                <a:solidFill>
                  <a:schemeClr val="bg1"/>
                </a:solidFill>
              </a:rPr>
              <a:t>Thực hành cách xây dựng một ứng dụng đơn giản của app Android.</a:t>
            </a:r>
            <a:endParaRPr lang="vi-V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155052" y="119088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Tạo</a:t>
            </a:r>
            <a:r>
              <a:rPr lang="en" dirty="0"/>
              <a:t> </a:t>
            </a:r>
            <a:r>
              <a:rPr lang="en" dirty="0" err="1"/>
              <a:t>ứng</a:t>
            </a:r>
            <a:r>
              <a:rPr lang="en" dirty="0"/>
              <a:t> d</a:t>
            </a:r>
            <a:r>
              <a:rPr lang="en-US" dirty="0"/>
              <a:t>u</a:t>
            </a:r>
            <a:r>
              <a:rPr lang="en" dirty="0"/>
              <a:t>ng </a:t>
            </a:r>
            <a:r>
              <a:rPr lang="en" dirty="0" err="1"/>
              <a:t>HelloWord</a:t>
            </a:r>
            <a:endParaRPr dirty="0"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526942" y="1030638"/>
            <a:ext cx="7121472" cy="3890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VN" sz="1400" dirty="0"/>
              <a:t>Hướng dẫn học viên cách tạo một project đơn giản. </a:t>
            </a:r>
            <a:r>
              <a:rPr lang="en-VN" sz="1400"/>
              <a:t>Dùng máy demo cho học viên từng bước.</a:t>
            </a:r>
            <a:endParaRPr lang="en-VN" sz="1400"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58</Words>
  <Application>Microsoft Macintosh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Oswald</vt:lpstr>
      <vt:lpstr>Roboto Condensed</vt:lpstr>
      <vt:lpstr>Wolsey template</vt:lpstr>
      <vt:lpstr>Giáo trình Android cơ bản</vt:lpstr>
      <vt:lpstr>Tạo ứng dung HelloWord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Giáo trình Android cơ bản</dc:title>
  <cp:lastModifiedBy>Microsoft Office User</cp:lastModifiedBy>
  <cp:revision>19</cp:revision>
  <dcterms:modified xsi:type="dcterms:W3CDTF">2021-05-08T14:35:33Z</dcterms:modified>
</cp:coreProperties>
</file>