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9"/>
  </p:notesMasterIdLst>
  <p:sldIdLst>
    <p:sldId id="256" r:id="rId2"/>
    <p:sldId id="257" r:id="rId3"/>
    <p:sldId id="286" r:id="rId4"/>
    <p:sldId id="301" r:id="rId5"/>
    <p:sldId id="302" r:id="rId6"/>
    <p:sldId id="300" r:id="rId7"/>
    <p:sldId id="303" r:id="rId8"/>
  </p:sldIdLst>
  <p:sldSz cx="9144000" cy="5143500" type="screen16x9"/>
  <p:notesSz cx="6858000" cy="9144000"/>
  <p:embeddedFontLst>
    <p:embeddedFont>
      <p:font typeface="Calibri" panose="020F0502020204030204" pitchFamily="34" charset="0"/>
      <p:regular r:id="rId10"/>
      <p:bold r:id="rId11"/>
      <p:italic r:id="rId12"/>
      <p:boldItalic r:id="rId13"/>
    </p:embeddedFont>
    <p:embeddedFont>
      <p:font typeface="Oswald"/>
      <p:regular r:id="rId14"/>
      <p:bold r:id="rId14"/>
    </p:embeddedFont>
    <p:embeddedFont>
      <p:font typeface="Roboto Condensed"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50B8B-3C71-470E-80E4-AD3EA82362C0}">
  <a:tblStyle styleId="{E2750B8B-3C71-470E-80E4-AD3EA82362C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66"/>
    <p:restoredTop sz="94674"/>
  </p:normalViewPr>
  <p:slideViewPr>
    <p:cSldViewPr snapToGrid="0" snapToObjects="1">
      <p:cViewPr varScale="1">
        <p:scale>
          <a:sx n="165" d="100"/>
          <a:sy n="165" d="100"/>
        </p:scale>
        <p:origin x="6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NUL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4220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4374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1924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2684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342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4BB5D9"/>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5609666" y="2185857"/>
            <a:ext cx="3534604" cy="3432788"/>
            <a:chOff x="6172200" y="2656118"/>
            <a:chExt cx="2971754" cy="2886151"/>
          </a:xfrm>
        </p:grpSpPr>
        <p:sp>
          <p:nvSpPr>
            <p:cNvPr id="11" name="Google Shape;11;p2"/>
            <p:cNvSpPr/>
            <p:nvPr/>
          </p:nvSpPr>
          <p:spPr>
            <a:xfrm rot="9208626" flipH="1">
              <a:off x="6704904" y="4110434"/>
              <a:ext cx="484232" cy="120400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9208633" flipH="1">
              <a:off x="7804300" y="3279013"/>
              <a:ext cx="877624" cy="2182136"/>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9208678" flipH="1">
              <a:off x="6287617" y="4657701"/>
              <a:ext cx="229660" cy="571018"/>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FFFFFF"/>
            </a:solidFill>
            <a:ln>
              <a:noFill/>
            </a:ln>
          </p:spPr>
        </p:sp>
      </p:grpSp>
      <p:grpSp>
        <p:nvGrpSpPr>
          <p:cNvPr id="16" name="Google Shape;16;p2"/>
          <p:cNvGrpSpPr/>
          <p:nvPr/>
        </p:nvGrpSpPr>
        <p:grpSpPr>
          <a:xfrm>
            <a:off x="-22" y="-324543"/>
            <a:ext cx="3068579" cy="1910876"/>
            <a:chOff x="-32" y="-215963"/>
            <a:chExt cx="2163561" cy="1347300"/>
          </a:xfrm>
        </p:grpSpPr>
        <p:sp>
          <p:nvSpPr>
            <p:cNvPr id="17" name="Google Shape;17;p2"/>
            <p:cNvSpPr/>
            <p:nvPr/>
          </p:nvSpPr>
          <p:spPr>
            <a:xfrm rot="-1591408" flipH="1">
              <a:off x="1362169" y="-63166"/>
              <a:ext cx="205103" cy="509980"/>
            </a:xfrm>
            <a:prstGeom prst="flowChartManualInpu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591339" flipH="1">
              <a:off x="892401" y="-169347"/>
              <a:ext cx="504374" cy="1254067"/>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591322" flipH="1">
              <a:off x="1818452" y="-76292"/>
              <a:ext cx="229660" cy="571018"/>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81D1EC"/>
            </a:solidFill>
            <a:ln>
              <a:noFill/>
            </a:ln>
          </p:spPr>
        </p:sp>
      </p:grpSp>
      <p:sp>
        <p:nvSpPr>
          <p:cNvPr id="22" name="Google Shape;22;p2"/>
          <p:cNvSpPr txBox="1">
            <a:spLocks noGrp="1"/>
          </p:cNvSpPr>
          <p:nvPr>
            <p:ph type="ctrTitle"/>
          </p:nvPr>
        </p:nvSpPr>
        <p:spPr>
          <a:xfrm>
            <a:off x="685800" y="2753825"/>
            <a:ext cx="5671500" cy="11598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5000"/>
              <a:buNone/>
              <a:defRPr sz="5000">
                <a:solidFill>
                  <a:srgbClr val="FFFFFF"/>
                </a:solidFill>
              </a:defRPr>
            </a:lvl1pPr>
            <a:lvl2pPr lvl="1">
              <a:spcBef>
                <a:spcPts val="0"/>
              </a:spcBef>
              <a:spcAft>
                <a:spcPts val="0"/>
              </a:spcAft>
              <a:buClr>
                <a:srgbClr val="FFFFFF"/>
              </a:buClr>
              <a:buSzPts val="5000"/>
              <a:buNone/>
              <a:defRPr sz="5000">
                <a:solidFill>
                  <a:srgbClr val="FFFFFF"/>
                </a:solidFill>
              </a:defRPr>
            </a:lvl2pPr>
            <a:lvl3pPr lvl="2">
              <a:spcBef>
                <a:spcPts val="0"/>
              </a:spcBef>
              <a:spcAft>
                <a:spcPts val="0"/>
              </a:spcAft>
              <a:buClr>
                <a:srgbClr val="FFFFFF"/>
              </a:buClr>
              <a:buSzPts val="5000"/>
              <a:buNone/>
              <a:defRPr sz="5000">
                <a:solidFill>
                  <a:srgbClr val="FFFFFF"/>
                </a:solidFill>
              </a:defRPr>
            </a:lvl3pPr>
            <a:lvl4pPr lvl="3">
              <a:spcBef>
                <a:spcPts val="0"/>
              </a:spcBef>
              <a:spcAft>
                <a:spcPts val="0"/>
              </a:spcAft>
              <a:buClr>
                <a:srgbClr val="FFFFFF"/>
              </a:buClr>
              <a:buSzPts val="5000"/>
              <a:buNone/>
              <a:defRPr sz="5000">
                <a:solidFill>
                  <a:srgbClr val="FFFFFF"/>
                </a:solidFill>
              </a:defRPr>
            </a:lvl4pPr>
            <a:lvl5pPr lvl="4">
              <a:spcBef>
                <a:spcPts val="0"/>
              </a:spcBef>
              <a:spcAft>
                <a:spcPts val="0"/>
              </a:spcAft>
              <a:buClr>
                <a:srgbClr val="FFFFFF"/>
              </a:buClr>
              <a:buSzPts val="5000"/>
              <a:buNone/>
              <a:defRPr sz="5000">
                <a:solidFill>
                  <a:srgbClr val="FFFFFF"/>
                </a:solidFill>
              </a:defRPr>
            </a:lvl5pPr>
            <a:lvl6pPr lvl="5">
              <a:spcBef>
                <a:spcPts val="0"/>
              </a:spcBef>
              <a:spcAft>
                <a:spcPts val="0"/>
              </a:spcAft>
              <a:buClr>
                <a:srgbClr val="FFFFFF"/>
              </a:buClr>
              <a:buSzPts val="5000"/>
              <a:buNone/>
              <a:defRPr sz="5000">
                <a:solidFill>
                  <a:srgbClr val="FFFFFF"/>
                </a:solidFill>
              </a:defRPr>
            </a:lvl6pPr>
            <a:lvl7pPr lvl="6">
              <a:spcBef>
                <a:spcPts val="0"/>
              </a:spcBef>
              <a:spcAft>
                <a:spcPts val="0"/>
              </a:spcAft>
              <a:buClr>
                <a:srgbClr val="FFFFFF"/>
              </a:buClr>
              <a:buSzPts val="5000"/>
              <a:buNone/>
              <a:defRPr sz="5000">
                <a:solidFill>
                  <a:srgbClr val="FFFFFF"/>
                </a:solidFill>
              </a:defRPr>
            </a:lvl7pPr>
            <a:lvl8pPr lvl="7">
              <a:spcBef>
                <a:spcPts val="0"/>
              </a:spcBef>
              <a:spcAft>
                <a:spcPts val="0"/>
              </a:spcAft>
              <a:buClr>
                <a:srgbClr val="FFFFFF"/>
              </a:buClr>
              <a:buSzPts val="5000"/>
              <a:buNone/>
              <a:defRPr sz="5000">
                <a:solidFill>
                  <a:srgbClr val="FFFFFF"/>
                </a:solidFill>
              </a:defRPr>
            </a:lvl8pPr>
            <a:lvl9pPr lvl="8">
              <a:spcBef>
                <a:spcPts val="0"/>
              </a:spcBef>
              <a:spcAft>
                <a:spcPts val="0"/>
              </a:spcAft>
              <a:buClr>
                <a:srgbClr val="FFFFFF"/>
              </a:buClr>
              <a:buSzPts val="5000"/>
              <a:buNone/>
              <a:defRPr sz="50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70"/>
        <p:cNvGrpSpPr/>
        <p:nvPr/>
      </p:nvGrpSpPr>
      <p:grpSpPr>
        <a:xfrm>
          <a:off x="0" y="0"/>
          <a:ext cx="0" cy="0"/>
          <a:chOff x="0" y="0"/>
          <a:chExt cx="0" cy="0"/>
        </a:xfrm>
      </p:grpSpPr>
      <p:grpSp>
        <p:nvGrpSpPr>
          <p:cNvPr id="71" name="Google Shape;71;p6"/>
          <p:cNvGrpSpPr/>
          <p:nvPr/>
        </p:nvGrpSpPr>
        <p:grpSpPr>
          <a:xfrm>
            <a:off x="6172200" y="2656118"/>
            <a:ext cx="2971754" cy="2886151"/>
            <a:chOff x="6172200" y="2656118"/>
            <a:chExt cx="2971754" cy="2886151"/>
          </a:xfrm>
        </p:grpSpPr>
        <p:sp>
          <p:nvSpPr>
            <p:cNvPr id="72" name="Google Shape;72;p6"/>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77" name="Google Shape;77;p6"/>
          <p:cNvGrpSpPr/>
          <p:nvPr/>
        </p:nvGrpSpPr>
        <p:grpSpPr>
          <a:xfrm>
            <a:off x="-32" y="-228027"/>
            <a:ext cx="2163561" cy="1347300"/>
            <a:chOff x="-32" y="-215963"/>
            <a:chExt cx="2163561" cy="1347300"/>
          </a:xfrm>
        </p:grpSpPr>
        <p:sp>
          <p:nvSpPr>
            <p:cNvPr id="78" name="Google Shape;78;p6"/>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83" name="Google Shape;83;p6"/>
          <p:cNvSpPr txBox="1">
            <a:spLocks noGrp="1"/>
          </p:cNvSpPr>
          <p:nvPr>
            <p:ph type="title"/>
          </p:nvPr>
        </p:nvSpPr>
        <p:spPr>
          <a:xfrm>
            <a:off x="1031425" y="1149725"/>
            <a:ext cx="5760300" cy="680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4" name="Google Shape;84;p6"/>
          <p:cNvSpPr txBox="1">
            <a:spLocks noGrp="1"/>
          </p:cNvSpPr>
          <p:nvPr>
            <p:ph type="body" idx="1"/>
          </p:nvPr>
        </p:nvSpPr>
        <p:spPr>
          <a:xfrm>
            <a:off x="1031425" y="1860875"/>
            <a:ext cx="2796000" cy="3064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5" name="Google Shape;85;p6"/>
          <p:cNvSpPr txBox="1">
            <a:spLocks noGrp="1"/>
          </p:cNvSpPr>
          <p:nvPr>
            <p:ph type="body" idx="2"/>
          </p:nvPr>
        </p:nvSpPr>
        <p:spPr>
          <a:xfrm>
            <a:off x="3995772" y="1860875"/>
            <a:ext cx="2796000" cy="3064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6" name="Google Shape;86;p6"/>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5"/>
        <p:cNvGrpSpPr/>
        <p:nvPr/>
      </p:nvGrpSpPr>
      <p:grpSpPr>
        <a:xfrm>
          <a:off x="0" y="0"/>
          <a:ext cx="0" cy="0"/>
          <a:chOff x="0" y="0"/>
          <a:chExt cx="0" cy="0"/>
        </a:xfrm>
      </p:grpSpPr>
      <p:grpSp>
        <p:nvGrpSpPr>
          <p:cNvPr id="136" name="Google Shape;136;p10"/>
          <p:cNvGrpSpPr/>
          <p:nvPr/>
        </p:nvGrpSpPr>
        <p:grpSpPr>
          <a:xfrm>
            <a:off x="6172200" y="2656118"/>
            <a:ext cx="2971754" cy="2886151"/>
            <a:chOff x="6172200" y="2656118"/>
            <a:chExt cx="2971754" cy="2886151"/>
          </a:xfrm>
        </p:grpSpPr>
        <p:sp>
          <p:nvSpPr>
            <p:cNvPr id="137" name="Google Shape;137;p10"/>
            <p:cNvSpPr/>
            <p:nvPr/>
          </p:nvSpPr>
          <p:spPr>
            <a:xfrm rot="9208626" flipH="1">
              <a:off x="6704904" y="4110434"/>
              <a:ext cx="484232" cy="1204006"/>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9208633" flipH="1">
              <a:off x="7804300" y="3279013"/>
              <a:ext cx="877624" cy="2182136"/>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0"/>
            <p:cNvSpPr/>
            <p:nvPr/>
          </p:nvSpPr>
          <p:spPr>
            <a:xfrm rot="9208606" flipH="1">
              <a:off x="7481789" y="4276913"/>
              <a:ext cx="408796" cy="1016449"/>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0"/>
            <p:cNvSpPr/>
            <p:nvPr/>
          </p:nvSpPr>
          <p:spPr>
            <a:xfrm rot="9208678" flipH="1">
              <a:off x="6287617" y="4657701"/>
              <a:ext cx="229660" cy="571018"/>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0"/>
            <p:cNvSpPr/>
            <p:nvPr/>
          </p:nvSpPr>
          <p:spPr>
            <a:xfrm>
              <a:off x="8289303" y="2656118"/>
              <a:ext cx="854651" cy="1929080"/>
            </a:xfrm>
            <a:custGeom>
              <a:avLst/>
              <a:gdLst/>
              <a:ahLst/>
              <a:cxnLst/>
              <a:rect l="l" t="t" r="r" b="b"/>
              <a:pathLst>
                <a:path w="37596" h="84860" extrusionOk="0">
                  <a:moveTo>
                    <a:pt x="19066" y="0"/>
                  </a:moveTo>
                  <a:lnTo>
                    <a:pt x="0" y="9130"/>
                  </a:lnTo>
                  <a:lnTo>
                    <a:pt x="37596" y="84860"/>
                  </a:lnTo>
                  <a:lnTo>
                    <a:pt x="37596" y="37328"/>
                  </a:lnTo>
                  <a:close/>
                </a:path>
              </a:pathLst>
            </a:custGeom>
            <a:solidFill>
              <a:srgbClr val="3796BF"/>
            </a:solidFill>
            <a:ln>
              <a:noFill/>
            </a:ln>
          </p:spPr>
        </p:sp>
      </p:grpSp>
      <p:grpSp>
        <p:nvGrpSpPr>
          <p:cNvPr id="142" name="Google Shape;142;p10"/>
          <p:cNvGrpSpPr/>
          <p:nvPr/>
        </p:nvGrpSpPr>
        <p:grpSpPr>
          <a:xfrm>
            <a:off x="-32" y="-228027"/>
            <a:ext cx="2163561" cy="1347300"/>
            <a:chOff x="-32" y="-215963"/>
            <a:chExt cx="2163561" cy="1347300"/>
          </a:xfrm>
        </p:grpSpPr>
        <p:sp>
          <p:nvSpPr>
            <p:cNvPr id="143" name="Google Shape;143;p10"/>
            <p:cNvSpPr/>
            <p:nvPr/>
          </p:nvSpPr>
          <p:spPr>
            <a:xfrm rot="-1591408" flipH="1">
              <a:off x="1362169" y="-63166"/>
              <a:ext cx="205103" cy="509980"/>
            </a:xfrm>
            <a:prstGeom prst="flowChartManualInput">
              <a:avLst/>
            </a:prstGeom>
            <a:solidFill>
              <a:srgbClr val="379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0"/>
            <p:cNvSpPr/>
            <p:nvPr/>
          </p:nvSpPr>
          <p:spPr>
            <a:xfrm rot="-1591371" flipH="1">
              <a:off x="239463" y="-151890"/>
              <a:ext cx="434754" cy="1080980"/>
            </a:xfrm>
            <a:prstGeom prst="flowChartManualInpu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0"/>
            <p:cNvSpPr/>
            <p:nvPr/>
          </p:nvSpPr>
          <p:spPr>
            <a:xfrm rot="-1591339" flipH="1">
              <a:off x="892401" y="-169347"/>
              <a:ext cx="504374" cy="1254067"/>
            </a:xfrm>
            <a:prstGeom prst="flowChartManualInput">
              <a:avLst/>
            </a:prstGeom>
            <a:solidFill>
              <a:srgbClr val="81D1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0"/>
            <p:cNvSpPr/>
            <p:nvPr/>
          </p:nvSpPr>
          <p:spPr>
            <a:xfrm rot="-1591322" flipH="1">
              <a:off x="1818452" y="-76292"/>
              <a:ext cx="229660" cy="571018"/>
            </a:xfrm>
            <a:prstGeom prst="flowChartManualInput">
              <a:avLst/>
            </a:prstGeom>
            <a:solidFill>
              <a:srgbClr val="4BB5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0"/>
            <p:cNvSpPr/>
            <p:nvPr/>
          </p:nvSpPr>
          <p:spPr>
            <a:xfrm rot="10800000">
              <a:off x="-32" y="70725"/>
              <a:ext cx="380284" cy="858147"/>
            </a:xfrm>
            <a:custGeom>
              <a:avLst/>
              <a:gdLst/>
              <a:ahLst/>
              <a:cxnLst/>
              <a:rect l="l" t="t" r="r" b="b"/>
              <a:pathLst>
                <a:path w="37596" h="84860" extrusionOk="0">
                  <a:moveTo>
                    <a:pt x="19066" y="0"/>
                  </a:moveTo>
                  <a:lnTo>
                    <a:pt x="0" y="9130"/>
                  </a:lnTo>
                  <a:lnTo>
                    <a:pt x="37596" y="84860"/>
                  </a:lnTo>
                  <a:lnTo>
                    <a:pt x="37596" y="37328"/>
                  </a:lnTo>
                  <a:close/>
                </a:path>
              </a:pathLst>
            </a:custGeom>
            <a:solidFill>
              <a:srgbClr val="4BB5D9"/>
            </a:solidFill>
            <a:ln>
              <a:noFill/>
            </a:ln>
          </p:spPr>
        </p:sp>
      </p:grpSp>
      <p:sp>
        <p:nvSpPr>
          <p:cNvPr id="148" name="Google Shape;148;p10"/>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1425" y="1149725"/>
            <a:ext cx="5760300" cy="680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1pPr>
            <a:lvl2pPr lvl="1">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2pPr>
            <a:lvl3pPr lvl="2">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3pPr>
            <a:lvl4pPr lvl="3">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4pPr>
            <a:lvl5pPr lvl="4">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5pPr>
            <a:lvl6pPr lvl="5">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6pPr>
            <a:lvl7pPr lvl="6">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7pPr>
            <a:lvl8pPr lvl="7">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8pPr>
            <a:lvl9pPr lvl="8">
              <a:spcBef>
                <a:spcPts val="0"/>
              </a:spcBef>
              <a:spcAft>
                <a:spcPts val="0"/>
              </a:spcAft>
              <a:buClr>
                <a:srgbClr val="3796BF"/>
              </a:buClr>
              <a:buSzPts val="3000"/>
              <a:buFont typeface="Oswald"/>
              <a:buNone/>
              <a:defRPr sz="3000" b="1">
                <a:solidFill>
                  <a:srgbClr val="3796BF"/>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031425" y="1777125"/>
            <a:ext cx="5760300" cy="2521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1pPr>
            <a:lvl2pPr marL="914400" lvl="1" indent="-355600">
              <a:spcBef>
                <a:spcPts val="0"/>
              </a:spcBef>
              <a:spcAft>
                <a:spcPts val="0"/>
              </a:spcAft>
              <a:buClr>
                <a:srgbClr val="4BB5D9"/>
              </a:buClr>
              <a:buSzPts val="2000"/>
              <a:buFont typeface="Roboto Condensed"/>
              <a:buChar char="⋄"/>
              <a:defRPr sz="2000">
                <a:solidFill>
                  <a:srgbClr val="607896"/>
                </a:solidFill>
                <a:latin typeface="Roboto Condensed"/>
                <a:ea typeface="Roboto Condensed"/>
                <a:cs typeface="Roboto Condensed"/>
                <a:sym typeface="Roboto Condensed"/>
              </a:defRPr>
            </a:lvl2pPr>
            <a:lvl3pPr marL="1371600" lvl="2"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3pPr>
            <a:lvl4pPr marL="1828800" lvl="3"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4pPr>
            <a:lvl5pPr marL="2286000" lvl="4"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5pPr>
            <a:lvl6pPr marL="2743200" lvl="5"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6pPr>
            <a:lvl7pPr marL="3200400" lvl="6"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7pPr>
            <a:lvl8pPr marL="3657600" lvl="7"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8pPr>
            <a:lvl9pPr marL="4114800" lvl="8" indent="-355600">
              <a:spcBef>
                <a:spcPts val="0"/>
              </a:spcBef>
              <a:spcAft>
                <a:spcPts val="0"/>
              </a:spcAft>
              <a:buClr>
                <a:srgbClr val="607896"/>
              </a:buClr>
              <a:buSzPts val="2000"/>
              <a:buFont typeface="Roboto Condensed"/>
              <a:buChar char="■"/>
              <a:defRPr sz="2000">
                <a:solidFill>
                  <a:srgbClr val="607896"/>
                </a:solidFill>
                <a:latin typeface="Roboto Condensed"/>
                <a:ea typeface="Roboto Condensed"/>
                <a:cs typeface="Roboto Condensed"/>
                <a:sym typeface="Roboto Condensed"/>
              </a:defRPr>
            </a:lvl9pPr>
          </a:lstStyle>
          <a:p>
            <a:endParaRPr/>
          </a:p>
        </p:txBody>
      </p:sp>
      <p:sp>
        <p:nvSpPr>
          <p:cNvPr id="8" name="Google Shape;8;p1"/>
          <p:cNvSpPr txBox="1">
            <a:spLocks noGrp="1"/>
          </p:cNvSpPr>
          <p:nvPr>
            <p:ph type="sldNum" idx="12"/>
          </p:nvPr>
        </p:nvSpPr>
        <p:spPr>
          <a:xfrm>
            <a:off x="8556784" y="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rgbClr val="4BB5D9"/>
                </a:solidFill>
                <a:latin typeface="Roboto Condensed"/>
                <a:ea typeface="Roboto Condensed"/>
                <a:cs typeface="Roboto Condensed"/>
                <a:sym typeface="Roboto Condensed"/>
              </a:defRPr>
            </a:lvl1pPr>
            <a:lvl2pPr lvl="1" algn="r">
              <a:buNone/>
              <a:defRPr sz="1300">
                <a:solidFill>
                  <a:srgbClr val="4BB5D9"/>
                </a:solidFill>
                <a:latin typeface="Roboto Condensed"/>
                <a:ea typeface="Roboto Condensed"/>
                <a:cs typeface="Roboto Condensed"/>
                <a:sym typeface="Roboto Condensed"/>
              </a:defRPr>
            </a:lvl2pPr>
            <a:lvl3pPr lvl="2" algn="r">
              <a:buNone/>
              <a:defRPr sz="1300">
                <a:solidFill>
                  <a:srgbClr val="4BB5D9"/>
                </a:solidFill>
                <a:latin typeface="Roboto Condensed"/>
                <a:ea typeface="Roboto Condensed"/>
                <a:cs typeface="Roboto Condensed"/>
                <a:sym typeface="Roboto Condensed"/>
              </a:defRPr>
            </a:lvl3pPr>
            <a:lvl4pPr lvl="3" algn="r">
              <a:buNone/>
              <a:defRPr sz="1300">
                <a:solidFill>
                  <a:srgbClr val="4BB5D9"/>
                </a:solidFill>
                <a:latin typeface="Roboto Condensed"/>
                <a:ea typeface="Roboto Condensed"/>
                <a:cs typeface="Roboto Condensed"/>
                <a:sym typeface="Roboto Condensed"/>
              </a:defRPr>
            </a:lvl4pPr>
            <a:lvl5pPr lvl="4" algn="r">
              <a:buNone/>
              <a:defRPr sz="1300">
                <a:solidFill>
                  <a:srgbClr val="4BB5D9"/>
                </a:solidFill>
                <a:latin typeface="Roboto Condensed"/>
                <a:ea typeface="Roboto Condensed"/>
                <a:cs typeface="Roboto Condensed"/>
                <a:sym typeface="Roboto Condensed"/>
              </a:defRPr>
            </a:lvl5pPr>
            <a:lvl6pPr lvl="5" algn="r">
              <a:buNone/>
              <a:defRPr sz="1300">
                <a:solidFill>
                  <a:srgbClr val="4BB5D9"/>
                </a:solidFill>
                <a:latin typeface="Roboto Condensed"/>
                <a:ea typeface="Roboto Condensed"/>
                <a:cs typeface="Roboto Condensed"/>
                <a:sym typeface="Roboto Condensed"/>
              </a:defRPr>
            </a:lvl6pPr>
            <a:lvl7pPr lvl="6" algn="r">
              <a:buNone/>
              <a:defRPr sz="1300">
                <a:solidFill>
                  <a:srgbClr val="4BB5D9"/>
                </a:solidFill>
                <a:latin typeface="Roboto Condensed"/>
                <a:ea typeface="Roboto Condensed"/>
                <a:cs typeface="Roboto Condensed"/>
                <a:sym typeface="Roboto Condensed"/>
              </a:defRPr>
            </a:lvl7pPr>
            <a:lvl8pPr lvl="7" algn="r">
              <a:buNone/>
              <a:defRPr sz="1300">
                <a:solidFill>
                  <a:srgbClr val="4BB5D9"/>
                </a:solidFill>
                <a:latin typeface="Roboto Condensed"/>
                <a:ea typeface="Roboto Condensed"/>
                <a:cs typeface="Roboto Condensed"/>
                <a:sym typeface="Roboto Condensed"/>
              </a:defRPr>
            </a:lvl8pPr>
            <a:lvl9pPr lvl="8" algn="r">
              <a:buNone/>
              <a:defRPr sz="1300">
                <a:solidFill>
                  <a:srgbClr val="4BB5D9"/>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ctrTitle"/>
          </p:nvPr>
        </p:nvSpPr>
        <p:spPr>
          <a:xfrm>
            <a:off x="54244" y="4192291"/>
            <a:ext cx="5579390" cy="588935"/>
          </a:xfrm>
          <a:prstGeom prst="rect">
            <a:avLst/>
          </a:prstGeom>
        </p:spPr>
        <p:txBody>
          <a:bodyPr spcFirstLastPara="1" wrap="square" lIns="91425" tIns="91425" rIns="91425" bIns="91425" anchor="b" anchorCtr="0">
            <a:noAutofit/>
          </a:bodyPr>
          <a:lstStyle/>
          <a:p>
            <a:pPr>
              <a:buClr>
                <a:srgbClr val="000000"/>
              </a:buClr>
              <a:buSzPct val="100000"/>
            </a:pPr>
            <a:r>
              <a:rPr lang="en-US" altLang="en-US" sz="2600" dirty="0" err="1">
                <a:solidFill>
                  <a:schemeClr val="bg1"/>
                </a:solidFill>
                <a:latin typeface="Calibri" panose="020F0502020204030204" pitchFamily="34" charset="0"/>
              </a:rPr>
              <a:t>Giáo</a:t>
            </a:r>
            <a:r>
              <a:rPr lang="en-US" altLang="en-US" sz="2600" dirty="0">
                <a:solidFill>
                  <a:schemeClr val="bg1"/>
                </a:solidFill>
                <a:latin typeface="Calibri" panose="020F0502020204030204" pitchFamily="34" charset="0"/>
              </a:rPr>
              <a:t> </a:t>
            </a:r>
            <a:r>
              <a:rPr lang="en-US" altLang="en-US" sz="2600" dirty="0" err="1">
                <a:solidFill>
                  <a:schemeClr val="bg1"/>
                </a:solidFill>
                <a:latin typeface="Calibri" panose="020F0502020204030204" pitchFamily="34" charset="0"/>
              </a:rPr>
              <a:t>trình</a:t>
            </a:r>
            <a:r>
              <a:rPr lang="en-US" altLang="en-US" sz="2600" dirty="0">
                <a:solidFill>
                  <a:schemeClr val="bg1"/>
                </a:solidFill>
                <a:latin typeface="Calibri" panose="020F0502020204030204" pitchFamily="34" charset="0"/>
              </a:rPr>
              <a:t> Android </a:t>
            </a:r>
            <a:r>
              <a:rPr lang="en-US" altLang="en-US" sz="2600" dirty="0" err="1">
                <a:solidFill>
                  <a:schemeClr val="bg1"/>
                </a:solidFill>
                <a:latin typeface="Calibri" panose="020F0502020204030204" pitchFamily="34" charset="0"/>
              </a:rPr>
              <a:t>cơ</a:t>
            </a:r>
            <a:r>
              <a:rPr lang="en-US" altLang="en-US" sz="2600" dirty="0">
                <a:solidFill>
                  <a:schemeClr val="bg1"/>
                </a:solidFill>
                <a:latin typeface="Calibri" panose="020F0502020204030204" pitchFamily="34" charset="0"/>
              </a:rPr>
              <a:t> </a:t>
            </a:r>
            <a:r>
              <a:rPr lang="en-US" altLang="en-US" sz="2600" dirty="0" err="1">
                <a:solidFill>
                  <a:schemeClr val="bg1"/>
                </a:solidFill>
                <a:latin typeface="Calibri" panose="020F0502020204030204" pitchFamily="34" charset="0"/>
              </a:rPr>
              <a:t>bản</a:t>
            </a:r>
            <a:endParaRPr lang="en-US" altLang="en-US" sz="2600" dirty="0">
              <a:solidFill>
                <a:schemeClr val="bg1"/>
              </a:solidFill>
              <a:latin typeface="Calibri" panose="020F0502020204030204" pitchFamily="34" charset="0"/>
            </a:endParaRPr>
          </a:p>
        </p:txBody>
      </p:sp>
      <p:sp>
        <p:nvSpPr>
          <p:cNvPr id="4" name="TextBox 3">
            <a:extLst>
              <a:ext uri="{FF2B5EF4-FFF2-40B4-BE49-F238E27FC236}">
                <a16:creationId xmlns:a16="http://schemas.microsoft.com/office/drawing/2014/main" id="{F18E44D8-EDFE-D243-B595-243C19F3021E}"/>
              </a:ext>
            </a:extLst>
          </p:cNvPr>
          <p:cNvSpPr txBox="1"/>
          <p:nvPr/>
        </p:nvSpPr>
        <p:spPr>
          <a:xfrm>
            <a:off x="54244" y="4781227"/>
            <a:ext cx="1595309" cy="523220"/>
          </a:xfrm>
          <a:prstGeom prst="rect">
            <a:avLst/>
          </a:prstGeom>
          <a:noFill/>
        </p:spPr>
        <p:txBody>
          <a:bodyPr wrap="none" rtlCol="0">
            <a:spAutoFit/>
          </a:bodyPr>
          <a:lstStyle/>
          <a:p>
            <a:r>
              <a:rPr lang="en-US" b="1" dirty="0" err="1">
                <a:solidFill>
                  <a:schemeClr val="bg1"/>
                </a:solidFill>
              </a:rPr>
              <a:t>Huỳnh</a:t>
            </a:r>
            <a:r>
              <a:rPr lang="en-US" b="1" dirty="0">
                <a:solidFill>
                  <a:schemeClr val="bg1"/>
                </a:solidFill>
              </a:rPr>
              <a:t> </a:t>
            </a:r>
            <a:r>
              <a:rPr lang="en-US" b="1" dirty="0" err="1">
                <a:solidFill>
                  <a:schemeClr val="bg1"/>
                </a:solidFill>
              </a:rPr>
              <a:t>Văn</a:t>
            </a:r>
            <a:r>
              <a:rPr lang="en-US" b="1" dirty="0">
                <a:solidFill>
                  <a:schemeClr val="bg1"/>
                </a:solidFill>
              </a:rPr>
              <a:t> </a:t>
            </a:r>
            <a:r>
              <a:rPr lang="en-US" b="1" dirty="0" err="1">
                <a:solidFill>
                  <a:schemeClr val="bg1"/>
                </a:solidFill>
              </a:rPr>
              <a:t>Toàn</a:t>
            </a:r>
            <a:endParaRPr lang="en-US" b="1" dirty="0">
              <a:solidFill>
                <a:schemeClr val="bg1"/>
              </a:solidFill>
            </a:endParaRPr>
          </a:p>
          <a:p>
            <a:endParaRPr lang="en-VN" dirty="0"/>
          </a:p>
        </p:txBody>
      </p:sp>
      <p:sp>
        <p:nvSpPr>
          <p:cNvPr id="6" name="TextBox 5">
            <a:extLst>
              <a:ext uri="{FF2B5EF4-FFF2-40B4-BE49-F238E27FC236}">
                <a16:creationId xmlns:a16="http://schemas.microsoft.com/office/drawing/2014/main" id="{D3F6E41A-EA7D-AC41-AD4A-19A517CCB5C6}"/>
              </a:ext>
            </a:extLst>
          </p:cNvPr>
          <p:cNvSpPr txBox="1"/>
          <p:nvPr/>
        </p:nvSpPr>
        <p:spPr>
          <a:xfrm>
            <a:off x="329339" y="1971585"/>
            <a:ext cx="6117956" cy="1200329"/>
          </a:xfrm>
          <a:prstGeom prst="rect">
            <a:avLst/>
          </a:prstGeom>
          <a:noFill/>
        </p:spPr>
        <p:txBody>
          <a:bodyPr wrap="square" rtlCol="0">
            <a:spAutoFit/>
          </a:bodyPr>
          <a:lstStyle/>
          <a:p>
            <a:r>
              <a:rPr lang="vi-VN" sz="2400" b="1" dirty="0">
                <a:solidFill>
                  <a:schemeClr val="bg1"/>
                </a:solidFill>
              </a:rPr>
              <a:t>Buổi 7:</a:t>
            </a:r>
          </a:p>
          <a:p>
            <a:r>
              <a:rPr lang="en-US" b="1" dirty="0"/>
              <a:t> </a:t>
            </a:r>
            <a:r>
              <a:rPr lang="en-US" sz="2400" b="1" dirty="0" err="1">
                <a:solidFill>
                  <a:schemeClr val="bg1"/>
                </a:solidFill>
              </a:rPr>
              <a:t>Sử</a:t>
            </a:r>
            <a:r>
              <a:rPr lang="en-US" sz="2400" b="1" dirty="0">
                <a:solidFill>
                  <a:schemeClr val="bg1"/>
                </a:solidFill>
              </a:rPr>
              <a:t> </a:t>
            </a:r>
            <a:r>
              <a:rPr lang="en-US" sz="2400" b="1" dirty="0" err="1">
                <a:solidFill>
                  <a:schemeClr val="bg1"/>
                </a:solidFill>
              </a:rPr>
              <a:t>dụng</a:t>
            </a:r>
            <a:r>
              <a:rPr lang="en-US" sz="2400" b="1" dirty="0">
                <a:solidFill>
                  <a:schemeClr val="bg1"/>
                </a:solidFill>
              </a:rPr>
              <a:t> </a:t>
            </a:r>
            <a:r>
              <a:rPr lang="en-US" sz="2400" b="1" dirty="0" err="1">
                <a:solidFill>
                  <a:schemeClr val="bg1"/>
                </a:solidFill>
              </a:rPr>
              <a:t>hàm</a:t>
            </a:r>
            <a:r>
              <a:rPr lang="en-US" sz="2400" b="1" dirty="0">
                <a:solidFill>
                  <a:schemeClr val="bg1"/>
                </a:solidFill>
              </a:rPr>
              <a:t> </a:t>
            </a:r>
            <a:r>
              <a:rPr lang="en-US" sz="2400" b="1" dirty="0" err="1">
                <a:solidFill>
                  <a:schemeClr val="bg1"/>
                </a:solidFill>
              </a:rPr>
              <a:t>trong</a:t>
            </a:r>
            <a:r>
              <a:rPr lang="en-US" sz="2400" b="1" dirty="0">
                <a:solidFill>
                  <a:schemeClr val="bg1"/>
                </a:solidFill>
              </a:rPr>
              <a:t> Kotlin</a:t>
            </a:r>
            <a:endParaRPr lang="vi-VN" sz="2400" dirty="0">
              <a:solidFill>
                <a:schemeClr val="bg1"/>
              </a:solidFill>
            </a:endParaRPr>
          </a:p>
          <a:p>
            <a:endParaRPr lang="en-V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2155052" y="119088"/>
            <a:ext cx="5760300" cy="680700"/>
          </a:xfrm>
          <a:prstGeom prst="rect">
            <a:avLst/>
          </a:prstGeom>
        </p:spPr>
        <p:txBody>
          <a:bodyPr spcFirstLastPara="1" wrap="square" lIns="91425" tIns="91425" rIns="91425" bIns="91425" anchor="b" anchorCtr="0">
            <a:noAutofit/>
          </a:bodyPr>
          <a:lstStyle/>
          <a:p>
            <a:r>
              <a:rPr lang="en-US" dirty="0"/>
              <a:t>Top-level function</a:t>
            </a:r>
          </a:p>
        </p:txBody>
      </p:sp>
      <p:sp>
        <p:nvSpPr>
          <p:cNvPr id="175" name="Google Shape;175;p13"/>
          <p:cNvSpPr txBox="1">
            <a:spLocks noGrp="1"/>
          </p:cNvSpPr>
          <p:nvPr>
            <p:ph type="body" idx="1"/>
          </p:nvPr>
        </p:nvSpPr>
        <p:spPr>
          <a:xfrm>
            <a:off x="526942" y="1030638"/>
            <a:ext cx="6904495" cy="3890074"/>
          </a:xfrm>
          <a:prstGeom prst="rect">
            <a:avLst/>
          </a:prstGeom>
        </p:spPr>
        <p:txBody>
          <a:bodyPr spcFirstLastPara="1" wrap="square" lIns="91425" tIns="91425" rIns="91425" bIns="91425" anchor="t" anchorCtr="0">
            <a:noAutofit/>
          </a:bodyPr>
          <a:lstStyle/>
          <a:p>
            <a:r>
              <a:rPr lang="vi-VN" dirty="0"/>
              <a:t>Top-level function là các hàm không nằm trong bất kỳ 1 lớp (class) nào. Chúng được định nghĩa trong các package và được sử dụng bằng cách gọi trực tiếp qua </a:t>
            </a:r>
            <a:r>
              <a:rPr lang="vi-VN" b="1" dirty="0"/>
              <a:t>tên đầy đủ </a:t>
            </a:r>
            <a:r>
              <a:rPr lang="vi-VN" dirty="0"/>
              <a:t>(trong trường hợp không import package) hoặc </a:t>
            </a:r>
            <a:r>
              <a:rPr lang="vi-VN" b="1" dirty="0"/>
              <a:t>tên hàm</a:t>
            </a:r>
            <a:r>
              <a:rPr lang="vi-VN" dirty="0"/>
              <a:t> (trong trường hợp đã import package). Nếu bạn từng làm việc với Java chắc đều đã quen thuộc với các hàm static nằm trong lớp Utils. Top-level function trong Kotlin hoàn toàn tương tự như static function trong Java.</a:t>
            </a:r>
            <a:br>
              <a:rPr lang="vi-VN" sz="1400" dirty="0"/>
            </a:br>
            <a:endParaRPr lang="en-VN" sz="1400" dirty="0"/>
          </a:p>
        </p:txBody>
      </p:sp>
      <p:sp>
        <p:nvSpPr>
          <p:cNvPr id="176" name="Google Shape;176;p13"/>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0"/>
        <p:cNvGrpSpPr/>
        <p:nvPr/>
      </p:nvGrpSpPr>
      <p:grpSpPr>
        <a:xfrm>
          <a:off x="0" y="0"/>
          <a:ext cx="0" cy="0"/>
          <a:chOff x="0" y="0"/>
          <a:chExt cx="0" cy="0"/>
        </a:xfrm>
      </p:grpSpPr>
      <p:sp>
        <p:nvSpPr>
          <p:cNvPr id="181" name="Google Shape;181;p14"/>
          <p:cNvSpPr txBox="1">
            <a:spLocks noGrp="1"/>
          </p:cNvSpPr>
          <p:nvPr>
            <p:ph type="ctrTitle" idx="4294967295"/>
          </p:nvPr>
        </p:nvSpPr>
        <p:spPr>
          <a:xfrm>
            <a:off x="2426366" y="92991"/>
            <a:ext cx="4924200" cy="797870"/>
          </a:xfrm>
          <a:prstGeom prst="rect">
            <a:avLst/>
          </a:prstGeom>
        </p:spPr>
        <p:txBody>
          <a:bodyPr spcFirstLastPara="1" wrap="square" lIns="91425" tIns="91425" rIns="91425" bIns="91425" anchor="b" anchorCtr="0">
            <a:noAutofit/>
          </a:bodyPr>
          <a:lstStyle/>
          <a:p>
            <a:r>
              <a:rPr lang="en-US" dirty="0"/>
              <a:t>Lambda function</a:t>
            </a:r>
          </a:p>
        </p:txBody>
      </p:sp>
      <p:sp>
        <p:nvSpPr>
          <p:cNvPr id="182" name="Google Shape;182;p14"/>
          <p:cNvSpPr txBox="1">
            <a:spLocks noGrp="1"/>
          </p:cNvSpPr>
          <p:nvPr>
            <p:ph type="subTitle" idx="4294967295"/>
          </p:nvPr>
        </p:nvSpPr>
        <p:spPr>
          <a:xfrm>
            <a:off x="419336" y="989113"/>
            <a:ext cx="7957498" cy="4061396"/>
          </a:xfrm>
          <a:prstGeom prst="rect">
            <a:avLst/>
          </a:prstGeom>
        </p:spPr>
        <p:txBody>
          <a:bodyPr spcFirstLastPara="1" wrap="square" lIns="91425" tIns="91425" rIns="91425" bIns="91425" anchor="t" anchorCtr="0">
            <a:noAutofit/>
          </a:bodyPr>
          <a:lstStyle/>
          <a:p>
            <a:r>
              <a:rPr lang="vi-VN" dirty="0"/>
              <a:t>Về cơ bản thì Lambda expression hay gọi tắt là lambdas là một hàm ẩn danh (anonymous function) được định nghĩa bằng hai ký tự {} mà bạn có thể coi là một giá trị.</a:t>
            </a:r>
          </a:p>
          <a:p>
            <a:r>
              <a:rPr lang="vi-VN" dirty="0"/>
              <a:t>Ta có thể truyền chúng làm tham số cho các function, trả về một lambda expression hoặc bất kỳ điều gì mà chúng ta có thể làm với một đối tượng bình thường.</a:t>
            </a:r>
          </a:p>
        </p:txBody>
      </p:sp>
      <p:sp>
        <p:nvSpPr>
          <p:cNvPr id="184" name="Google Shape;184;p1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3</a:t>
            </a:fld>
            <a:endParaRPr>
              <a:solidFill>
                <a:srgbClr val="FFFFFF"/>
              </a:solidFill>
            </a:endParaRPr>
          </a:p>
        </p:txBody>
      </p:sp>
    </p:spTree>
    <p:extLst>
      <p:ext uri="{BB962C8B-B14F-4D97-AF65-F5344CB8AC3E}">
        <p14:creationId xmlns:p14="http://schemas.microsoft.com/office/powerpoint/2010/main" val="1984136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0"/>
        <p:cNvGrpSpPr/>
        <p:nvPr/>
      </p:nvGrpSpPr>
      <p:grpSpPr>
        <a:xfrm>
          <a:off x="0" y="0"/>
          <a:ext cx="0" cy="0"/>
          <a:chOff x="0" y="0"/>
          <a:chExt cx="0" cy="0"/>
        </a:xfrm>
      </p:grpSpPr>
      <p:sp>
        <p:nvSpPr>
          <p:cNvPr id="181" name="Google Shape;181;p14"/>
          <p:cNvSpPr txBox="1">
            <a:spLocks noGrp="1"/>
          </p:cNvSpPr>
          <p:nvPr>
            <p:ph type="ctrTitle" idx="4294967295"/>
          </p:nvPr>
        </p:nvSpPr>
        <p:spPr>
          <a:xfrm>
            <a:off x="2426366" y="92991"/>
            <a:ext cx="4924200" cy="797870"/>
          </a:xfrm>
          <a:prstGeom prst="rect">
            <a:avLst/>
          </a:prstGeom>
        </p:spPr>
        <p:txBody>
          <a:bodyPr spcFirstLastPara="1" wrap="square" lIns="91425" tIns="91425" rIns="91425" bIns="91425" anchor="b" anchorCtr="0">
            <a:noAutofit/>
          </a:bodyPr>
          <a:lstStyle/>
          <a:p>
            <a:r>
              <a:rPr lang="vi-VN" dirty="0"/>
              <a:t>Higher-Order Function </a:t>
            </a:r>
            <a:endParaRPr lang="en-US" dirty="0"/>
          </a:p>
        </p:txBody>
      </p:sp>
      <p:sp>
        <p:nvSpPr>
          <p:cNvPr id="182" name="Google Shape;182;p14"/>
          <p:cNvSpPr txBox="1">
            <a:spLocks noGrp="1"/>
          </p:cNvSpPr>
          <p:nvPr>
            <p:ph type="subTitle" idx="4294967295"/>
          </p:nvPr>
        </p:nvSpPr>
        <p:spPr>
          <a:xfrm>
            <a:off x="419336" y="989113"/>
            <a:ext cx="7957498" cy="4061396"/>
          </a:xfrm>
          <a:prstGeom prst="rect">
            <a:avLst/>
          </a:prstGeom>
        </p:spPr>
        <p:txBody>
          <a:bodyPr spcFirstLastPara="1" wrap="square" lIns="91425" tIns="91425" rIns="91425" bIns="91425" anchor="t" anchorCtr="0">
            <a:noAutofit/>
          </a:bodyPr>
          <a:lstStyle/>
          <a:p>
            <a:r>
              <a:rPr lang="vi-VN" dirty="0"/>
              <a:t>Theo định nghĩa từ chính nhà phát hành Kotlin:</a:t>
            </a:r>
            <a:r>
              <a:rPr lang="vi-VN" b="1" dirty="0"/>
              <a:t> Higher-Order Function</a:t>
            </a:r>
            <a:r>
              <a:rPr lang="vi-VN" dirty="0"/>
              <a:t> là kiểu function có thể sử dụng các function như một tham số hay trả về một phương thức.</a:t>
            </a:r>
          </a:p>
          <a:p>
            <a:r>
              <a:rPr lang="vi-VN" dirty="0"/>
              <a:t>Khái niệm này rất giống với khái niệm sử dụng hàm như tham số trong Javascript vậy.</a:t>
            </a:r>
          </a:p>
          <a:p>
            <a:r>
              <a:rPr lang="vi-VN" dirty="0"/>
              <a:t>Tóm lại, Higher-Order Function có hai đặc điểm chính là:</a:t>
            </a:r>
          </a:p>
          <a:p>
            <a:r>
              <a:rPr lang="vi-VN" dirty="0"/>
              <a:t>Có thể lấy các function làm tham số.</a:t>
            </a:r>
          </a:p>
          <a:p>
            <a:r>
              <a:rPr lang="vi-VN" dirty="0"/>
              <a:t>Có thể trả về một function.</a:t>
            </a:r>
            <a:br>
              <a:rPr lang="vi-VN" sz="1200" dirty="0"/>
            </a:br>
            <a:endParaRPr lang="vi-VN" sz="1200" dirty="0"/>
          </a:p>
        </p:txBody>
      </p:sp>
      <p:sp>
        <p:nvSpPr>
          <p:cNvPr id="184" name="Google Shape;184;p1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4</a:t>
            </a:fld>
            <a:endParaRPr>
              <a:solidFill>
                <a:srgbClr val="FFFFFF"/>
              </a:solidFill>
            </a:endParaRPr>
          </a:p>
        </p:txBody>
      </p:sp>
    </p:spTree>
    <p:extLst>
      <p:ext uri="{BB962C8B-B14F-4D97-AF65-F5344CB8AC3E}">
        <p14:creationId xmlns:p14="http://schemas.microsoft.com/office/powerpoint/2010/main" val="3040056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0"/>
        <p:cNvGrpSpPr/>
        <p:nvPr/>
      </p:nvGrpSpPr>
      <p:grpSpPr>
        <a:xfrm>
          <a:off x="0" y="0"/>
          <a:ext cx="0" cy="0"/>
          <a:chOff x="0" y="0"/>
          <a:chExt cx="0" cy="0"/>
        </a:xfrm>
      </p:grpSpPr>
      <p:sp>
        <p:nvSpPr>
          <p:cNvPr id="181" name="Google Shape;181;p14"/>
          <p:cNvSpPr txBox="1">
            <a:spLocks noGrp="1"/>
          </p:cNvSpPr>
          <p:nvPr>
            <p:ph type="ctrTitle" idx="4294967295"/>
          </p:nvPr>
        </p:nvSpPr>
        <p:spPr>
          <a:xfrm>
            <a:off x="2426366" y="92991"/>
            <a:ext cx="4924200" cy="797870"/>
          </a:xfrm>
          <a:prstGeom prst="rect">
            <a:avLst/>
          </a:prstGeom>
        </p:spPr>
        <p:txBody>
          <a:bodyPr spcFirstLastPara="1" wrap="square" lIns="91425" tIns="91425" rIns="91425" bIns="91425" anchor="b" anchorCtr="0">
            <a:noAutofit/>
          </a:bodyPr>
          <a:lstStyle/>
          <a:p>
            <a:r>
              <a:rPr lang="en-US" dirty="0"/>
              <a:t>Extension Function</a:t>
            </a:r>
          </a:p>
        </p:txBody>
      </p:sp>
      <p:sp>
        <p:nvSpPr>
          <p:cNvPr id="182" name="Google Shape;182;p14"/>
          <p:cNvSpPr txBox="1">
            <a:spLocks noGrp="1"/>
          </p:cNvSpPr>
          <p:nvPr>
            <p:ph type="subTitle" idx="4294967295"/>
          </p:nvPr>
        </p:nvSpPr>
        <p:spPr>
          <a:xfrm>
            <a:off x="419336" y="989113"/>
            <a:ext cx="7957498" cy="4061396"/>
          </a:xfrm>
          <a:prstGeom prst="rect">
            <a:avLst/>
          </a:prstGeom>
        </p:spPr>
        <p:txBody>
          <a:bodyPr spcFirstLastPara="1" wrap="square" lIns="91425" tIns="91425" rIns="91425" bIns="91425" anchor="t" anchorCtr="0">
            <a:noAutofit/>
          </a:bodyPr>
          <a:lstStyle/>
          <a:p>
            <a:r>
              <a:rPr lang="vi-VN" dirty="0"/>
              <a:t>Kotlin lại cung cấp cho ta 1 tính năng tuyệt vời, đó là </a:t>
            </a:r>
            <a:r>
              <a:rPr lang="vi-VN" b="1" dirty="0"/>
              <a:t>extension function</a:t>
            </a:r>
            <a:r>
              <a:rPr lang="vi-VN" dirty="0"/>
              <a:t>. Đây là tính năng cho phép ta mở rộng 1 lớp (trong trường hợp này là String) với các hàm bổ sung mà không cần phải kế thừa lớp đó.</a:t>
            </a:r>
            <a:endParaRPr lang="vi-VN" sz="1200" dirty="0"/>
          </a:p>
        </p:txBody>
      </p:sp>
      <p:sp>
        <p:nvSpPr>
          <p:cNvPr id="184" name="Google Shape;184;p1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5</a:t>
            </a:fld>
            <a:endParaRPr>
              <a:solidFill>
                <a:srgbClr val="FFFFFF"/>
              </a:solidFill>
            </a:endParaRPr>
          </a:p>
        </p:txBody>
      </p:sp>
    </p:spTree>
    <p:extLst>
      <p:ext uri="{BB962C8B-B14F-4D97-AF65-F5344CB8AC3E}">
        <p14:creationId xmlns:p14="http://schemas.microsoft.com/office/powerpoint/2010/main" val="4005783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0"/>
        <p:cNvGrpSpPr/>
        <p:nvPr/>
      </p:nvGrpSpPr>
      <p:grpSpPr>
        <a:xfrm>
          <a:off x="0" y="0"/>
          <a:ext cx="0" cy="0"/>
          <a:chOff x="0" y="0"/>
          <a:chExt cx="0" cy="0"/>
        </a:xfrm>
      </p:grpSpPr>
      <p:sp>
        <p:nvSpPr>
          <p:cNvPr id="181" name="Google Shape;181;p14"/>
          <p:cNvSpPr txBox="1">
            <a:spLocks noGrp="1"/>
          </p:cNvSpPr>
          <p:nvPr>
            <p:ph type="ctrTitle" idx="4294967295"/>
          </p:nvPr>
        </p:nvSpPr>
        <p:spPr>
          <a:xfrm>
            <a:off x="2426366" y="92991"/>
            <a:ext cx="4924200" cy="797870"/>
          </a:xfrm>
          <a:prstGeom prst="rect">
            <a:avLst/>
          </a:prstGeom>
        </p:spPr>
        <p:txBody>
          <a:bodyPr spcFirstLastPara="1" wrap="square" lIns="91425" tIns="91425" rIns="91425" bIns="91425" anchor="b" anchorCtr="0">
            <a:noAutofit/>
          </a:bodyPr>
          <a:lstStyle/>
          <a:p>
            <a:br>
              <a:rPr lang="en-US" dirty="0"/>
            </a:br>
            <a:r>
              <a:rPr lang="en-US" dirty="0"/>
              <a:t>Singleton</a:t>
            </a:r>
          </a:p>
        </p:txBody>
      </p:sp>
      <p:sp>
        <p:nvSpPr>
          <p:cNvPr id="182" name="Google Shape;182;p14"/>
          <p:cNvSpPr txBox="1">
            <a:spLocks noGrp="1"/>
          </p:cNvSpPr>
          <p:nvPr>
            <p:ph type="subTitle" idx="4294967295"/>
          </p:nvPr>
        </p:nvSpPr>
        <p:spPr>
          <a:xfrm>
            <a:off x="419336" y="989113"/>
            <a:ext cx="7957498" cy="4061396"/>
          </a:xfrm>
          <a:prstGeom prst="rect">
            <a:avLst/>
          </a:prstGeom>
        </p:spPr>
        <p:txBody>
          <a:bodyPr spcFirstLastPara="1" wrap="square" lIns="91425" tIns="91425" rIns="91425" bIns="91425" anchor="t" anchorCtr="0">
            <a:noAutofit/>
          </a:bodyPr>
          <a:lstStyle/>
          <a:p>
            <a:r>
              <a:rPr lang="vi-VN" dirty="0"/>
              <a:t>Singleton Pattern được dùng để đảm bảo chỉ có duy nhất một instance trong một class, và class đó sẽ cung cấp phương thức toàn cục để truy cập đến thực thể đó. Như vậy, Singleton Pattern được dùng khi bạn tạo ra một class mà bạn chỉ muốn chỉ có duy nhất một thực thể là instance của class đó và bạn có thể truy cập đến nó ở bất kỳ nơi đâu khi bạn muốn.</a:t>
            </a:r>
            <a:endParaRPr lang="vi-VN" sz="1200" dirty="0"/>
          </a:p>
        </p:txBody>
      </p:sp>
      <p:sp>
        <p:nvSpPr>
          <p:cNvPr id="184" name="Google Shape;184;p1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6</a:t>
            </a:fld>
            <a:endParaRPr>
              <a:solidFill>
                <a:srgbClr val="FFFFFF"/>
              </a:solidFill>
            </a:endParaRPr>
          </a:p>
        </p:txBody>
      </p:sp>
    </p:spTree>
    <p:extLst>
      <p:ext uri="{BB962C8B-B14F-4D97-AF65-F5344CB8AC3E}">
        <p14:creationId xmlns:p14="http://schemas.microsoft.com/office/powerpoint/2010/main" val="783826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0"/>
        <p:cNvGrpSpPr/>
        <p:nvPr/>
      </p:nvGrpSpPr>
      <p:grpSpPr>
        <a:xfrm>
          <a:off x="0" y="0"/>
          <a:ext cx="0" cy="0"/>
          <a:chOff x="0" y="0"/>
          <a:chExt cx="0" cy="0"/>
        </a:xfrm>
      </p:grpSpPr>
      <p:sp>
        <p:nvSpPr>
          <p:cNvPr id="181" name="Google Shape;181;p14"/>
          <p:cNvSpPr txBox="1">
            <a:spLocks noGrp="1"/>
          </p:cNvSpPr>
          <p:nvPr>
            <p:ph type="ctrTitle" idx="4294967295"/>
          </p:nvPr>
        </p:nvSpPr>
        <p:spPr>
          <a:xfrm>
            <a:off x="2426366" y="92991"/>
            <a:ext cx="4924200" cy="797870"/>
          </a:xfrm>
          <a:prstGeom prst="rect">
            <a:avLst/>
          </a:prstGeom>
        </p:spPr>
        <p:txBody>
          <a:bodyPr spcFirstLastPara="1" wrap="square" lIns="91425" tIns="91425" rIns="91425" bIns="91425" anchor="b" anchorCtr="0">
            <a:noAutofit/>
          </a:bodyPr>
          <a:lstStyle/>
          <a:p>
            <a:br>
              <a:rPr lang="en-US" dirty="0"/>
            </a:br>
            <a:r>
              <a:rPr lang="en-US" dirty="0"/>
              <a:t>Run, With, Apply</a:t>
            </a:r>
          </a:p>
        </p:txBody>
      </p:sp>
      <p:sp>
        <p:nvSpPr>
          <p:cNvPr id="184" name="Google Shape;184;p14"/>
          <p:cNvSpPr txBox="1">
            <a:spLocks noGrp="1"/>
          </p:cNvSpPr>
          <p:nvPr>
            <p:ph type="sldNum" idx="12"/>
          </p:nvPr>
        </p:nvSpPr>
        <p:spPr>
          <a:xfrm>
            <a:off x="8556784" y="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7</a:t>
            </a:fld>
            <a:endParaRPr>
              <a:solidFill>
                <a:srgbClr val="FFFFFF"/>
              </a:solidFill>
            </a:endParaRPr>
          </a:p>
        </p:txBody>
      </p:sp>
      <p:pic>
        <p:nvPicPr>
          <p:cNvPr id="3" name="Picture 2">
            <a:extLst>
              <a:ext uri="{FF2B5EF4-FFF2-40B4-BE49-F238E27FC236}">
                <a16:creationId xmlns:a16="http://schemas.microsoft.com/office/drawing/2014/main" id="{5C471A87-760E-734C-BFD1-6F66D4B7D474}"/>
              </a:ext>
            </a:extLst>
          </p:cNvPr>
          <p:cNvPicPr>
            <a:picLocks noChangeAspect="1"/>
          </p:cNvPicPr>
          <p:nvPr/>
        </p:nvPicPr>
        <p:blipFill>
          <a:blip r:embed="rId3"/>
          <a:stretch>
            <a:fillRect/>
          </a:stretch>
        </p:blipFill>
        <p:spPr>
          <a:xfrm>
            <a:off x="984142" y="841105"/>
            <a:ext cx="6183824" cy="4122549"/>
          </a:xfrm>
          <a:prstGeom prst="rect">
            <a:avLst/>
          </a:prstGeom>
        </p:spPr>
      </p:pic>
    </p:spTree>
    <p:extLst>
      <p:ext uri="{BB962C8B-B14F-4D97-AF65-F5344CB8AC3E}">
        <p14:creationId xmlns:p14="http://schemas.microsoft.com/office/powerpoint/2010/main" val="3655258772"/>
      </p:ext>
    </p:extLst>
  </p:cSld>
  <p:clrMapOvr>
    <a:masterClrMapping/>
  </p:clrMapOvr>
</p:sld>
</file>

<file path=ppt/theme/theme1.xml><?xml version="1.0" encoding="utf-8"?>
<a:theme xmlns:a="http://schemas.openxmlformats.org/drawingml/2006/main" name="Wolsey template">
  <a:themeElements>
    <a:clrScheme name="Custom 347">
      <a:dk1>
        <a:srgbClr val="252729"/>
      </a:dk1>
      <a:lt1>
        <a:srgbClr val="FFFFFF"/>
      </a:lt1>
      <a:dk2>
        <a:srgbClr val="607896"/>
      </a:dk2>
      <a:lt2>
        <a:srgbClr val="DFE4E9"/>
      </a:lt2>
      <a:accent1>
        <a:srgbClr val="3796BF"/>
      </a:accent1>
      <a:accent2>
        <a:srgbClr val="4BB5D9"/>
      </a:accent2>
      <a:accent3>
        <a:srgbClr val="81D1EC"/>
      </a:accent3>
      <a:accent4>
        <a:srgbClr val="FF9900"/>
      </a:accent4>
      <a:accent5>
        <a:srgbClr val="FFCB50"/>
      </a:accent5>
      <a:accent6>
        <a:srgbClr val="A9C747"/>
      </a:accent6>
      <a:hlink>
        <a:srgbClr val="60789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505</TotalTime>
  <Words>414</Words>
  <Application>Microsoft Macintosh PowerPoint</Application>
  <PresentationFormat>On-screen Show (16:9)</PresentationFormat>
  <Paragraphs>26</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Oswald</vt:lpstr>
      <vt:lpstr>Arial</vt:lpstr>
      <vt:lpstr>Roboto Condensed</vt:lpstr>
      <vt:lpstr>Wolsey template</vt:lpstr>
      <vt:lpstr>Giáo trình Android cơ bản</vt:lpstr>
      <vt:lpstr>Top-level function</vt:lpstr>
      <vt:lpstr>Lambda function</vt:lpstr>
      <vt:lpstr>Higher-Order Function </vt:lpstr>
      <vt:lpstr>Extension Function</vt:lpstr>
      <vt:lpstr> Singleton</vt:lpstr>
      <vt:lpstr> Run, With, Apply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Giáo trình Android cơ bản</dc:title>
  <cp:lastModifiedBy>Microsoft Office User</cp:lastModifiedBy>
  <cp:revision>25</cp:revision>
  <dcterms:modified xsi:type="dcterms:W3CDTF">2021-06-04T13:16:10Z</dcterms:modified>
</cp:coreProperties>
</file>