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8" r:id="rId5"/>
    <p:sldId id="265" r:id="rId6"/>
    <p:sldId id="266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>
      <p:cViewPr varScale="1">
        <p:scale>
          <a:sx n="163" d="100"/>
          <a:sy n="163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9007-A82A-FE37-8924-90A860AB3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862FA-F06C-D4F7-6BC3-044291D28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21F78-0EAC-6E80-7AB6-8B590F940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2023-09-07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CBCDD-CDB2-13F7-F48D-85AFCE53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A9D2-E117-3260-2314-C04AA118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432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7FF12-B942-1989-B17B-1CF8C5496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BEC9D-8CFC-AF76-4FE2-1333A8181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05392-A260-0F36-9F31-1ED55DA31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2023-09-07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70E52-EDF1-2E4C-DA5F-936EC73B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B96C6-A70F-3F52-6CB0-41AA75DD9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93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E5BAFE-7F9A-D59D-B349-03185E731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476DF-8961-A0F5-77E6-B812AEA8E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88E1C-74C5-DF98-3CFC-21C9B3EE2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2023-09-07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AC1DE-7764-C462-6B1F-56DC97D9A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68FD0-5DF4-0AC4-1607-88AF95DF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475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93E0-9D29-3FD6-65FD-6675BF006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176D6-5EFF-6F49-E814-722266005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A2FD7-DCD4-94CE-9841-8472C79CA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2023-09-07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D910C-DA2B-0B27-4EEB-3A6F6008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61A7E-0212-36D8-196E-DEE1620BF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9617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0C78-B2D9-5832-381E-CBAA57AE4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EE847-3EB2-93FB-0354-F055D77D6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C4E38-3798-4D7A-B47B-F58A17BC8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2023-09-07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16C29-038A-4542-7C2D-A1BDDD3D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B92FF-CBAE-F61A-26F0-7DFF343B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60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9F9BC-D8DD-1F03-06CE-00B63E844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FACF7-5DD1-C1CF-C312-E9B2D0A70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248EB-78E4-4F4B-B09F-2265950DF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4B0C1-ABC9-4E0E-7512-9BAB92BC1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2023-09-07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BC0BA-FD85-E9A5-FA8F-66F73D2C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3FC72-0AC0-C26F-54B2-FD530846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572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99E6-3A13-48C2-CB4B-EEBD97BD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B7EB6-DF05-0ADF-1A73-6937D572D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4C121-5C83-C5AA-854C-1DD8F2B24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11948-14FC-F279-9F7D-86EE5B534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8C4BB-33C6-87F0-F4E5-6A578F5436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4A6E5-E8C4-0852-E8CD-7ADCBD57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2023-09-07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519A1E-2403-36E4-320C-F38014405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4D933-B4F8-F69B-ECFF-9B3E0815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232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8B445-2ABB-7FCB-0F3C-C46E39FAC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7498E-AB33-2DA6-5413-8FCAACA09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2023-09-07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E98DE-94C7-2D37-3C72-142DCC8F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576BF-120D-FD90-D4A8-19233A49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096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311ED0-F52C-2671-ACBE-072339CEA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2023-09-07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BBC98-0F1C-E5E2-AE2F-5468CDE0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0C7D9-5ABF-D50A-8A4B-B5BA9FB8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945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9E86-3A95-0D57-6312-32AD376BD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B7AB2-B859-BD82-5754-E03B2F8DC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FDCF9-AE2D-7B62-8F3D-6F3EA19C8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FAAE6-A9F6-207E-EA9C-DE95A346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2023-09-07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4A817-A0C1-432F-99C3-434EB085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004F7-0077-EA14-2869-3C57B77C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0481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24C8-C4F6-3C5B-EFD3-67B35EB12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6C4417-9312-78E1-B6E6-358C98E47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E7E1E-CB72-ACE6-54FD-39A3D4F98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70C6B-05A9-F034-28F0-27BD888EB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2023-09-07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014DE-FD81-DDDF-14E0-C06783911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6802E-1976-1A31-AAB1-66DFBBEA4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303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798-C983-2959-8854-C3ED1CE8A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8C4CC-F086-5434-5A29-4F23DDA44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7A4F9-CBDA-872D-2191-4A50B9744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4B585-400C-455D-9535-796762DC7C0E}" type="datetimeFigureOut">
              <a:rPr lang="sv-SE" smtClean="0"/>
              <a:t>2023-09-07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7D6DB-8D96-6109-CF3C-A05ED98D9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1BB55-D3CB-4DD4-A381-9FBC5D57B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373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F2203-F43E-C0C6-99B5-6D623CDAE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440" y="1122363"/>
            <a:ext cx="10081120" cy="2387600"/>
          </a:xfrm>
        </p:spPr>
        <p:txBody>
          <a:bodyPr/>
          <a:lstStyle/>
          <a:p>
            <a:r>
              <a:rPr lang="sv-SE" dirty="0" err="1"/>
              <a:t>Arkanoid</a:t>
            </a:r>
            <a:r>
              <a:rPr lang="sv-SE" dirty="0"/>
              <a:t>: utvärdering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9BEA0-7924-A66B-EA47-031F4B30B0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Rasmus Lindberg</a:t>
            </a:r>
          </a:p>
          <a:p>
            <a:r>
              <a:rPr lang="sv-SE" dirty="0"/>
              <a:t>a23rasli</a:t>
            </a:r>
          </a:p>
          <a:p>
            <a:endParaRPr lang="sv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0D216-D3FC-48B3-1D95-0092AFEF1159}"/>
              </a:ext>
            </a:extLst>
          </p:cNvPr>
          <p:cNvSpPr txBox="1"/>
          <p:nvPr/>
        </p:nvSpPr>
        <p:spPr>
          <a:xfrm>
            <a:off x="1199456" y="4653136"/>
            <a:ext cx="1015312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sv-SE" dirty="0"/>
              <a:t>Kommentar. Kommentarer (till exempel den här texten) och röda markeringar (till exempel klamrarna ovan) är till för att förklara mallen och ska därmed inte vara med i din presentation.</a:t>
            </a:r>
          </a:p>
          <a:p>
            <a:pPr>
              <a:spcBef>
                <a:spcPts val="600"/>
              </a:spcBef>
            </a:pPr>
            <a:r>
              <a:rPr lang="sv-SE" dirty="0"/>
              <a:t>Kommentar. Mallen avser struktur och innehåll i presentationen. Övriga aspekter, till exempel formatering, typsnitt, bakgrund med mera får du utforma som du vill.  </a:t>
            </a:r>
          </a:p>
          <a:p>
            <a:pPr>
              <a:spcBef>
                <a:spcPts val="600"/>
              </a:spcBef>
            </a:pPr>
            <a:r>
              <a:rPr lang="sv-SE" dirty="0"/>
              <a:t>Kommentar. Några av kommentarerna beskriver informellt vad som ska finnas med på motsvarande presentationsbild, men de formella kraven som gäller hittar du på startsidan i Canvas.</a:t>
            </a:r>
          </a:p>
        </p:txBody>
      </p:sp>
    </p:spTree>
    <p:extLst>
      <p:ext uri="{BB962C8B-B14F-4D97-AF65-F5344CB8AC3E}">
        <p14:creationId xmlns:p14="http://schemas.microsoft.com/office/powerpoint/2010/main" val="2373997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D4D1-C2CF-CD75-3C92-90F017F7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Styrkor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956B0-E86E-1D6C-48EF-35FDD38B1CF2}"/>
              </a:ext>
            </a:extLst>
          </p:cNvPr>
          <p:cNvSpPr txBox="1"/>
          <p:nvPr/>
        </p:nvSpPr>
        <p:spPr>
          <a:xfrm>
            <a:off x="1055440" y="1844824"/>
            <a:ext cx="10081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Kommentar. Här ska du i första hand beskriva generellt intressanta styrkor i lösningen med tydlig koppling till den valda teknologin.</a:t>
            </a:r>
          </a:p>
          <a:p>
            <a:endParaRPr lang="sv-SE" dirty="0"/>
          </a:p>
          <a:p>
            <a:r>
              <a:rPr lang="sv-SE" dirty="0"/>
              <a:t>Kommentar. Beskriv också övriga (utan koppling till den valda teknologin) generellt intressanta styrkor i spelprototypen och spelupplevelsen.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6429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D4D1-C2CF-CD75-3C92-90F017F7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Svagheter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956B0-E86E-1D6C-48EF-35FDD38B1CF2}"/>
              </a:ext>
            </a:extLst>
          </p:cNvPr>
          <p:cNvSpPr txBox="1"/>
          <p:nvPr/>
        </p:nvSpPr>
        <p:spPr>
          <a:xfrm>
            <a:off x="1055440" y="1844824"/>
            <a:ext cx="10585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Kommentar. Här ska du i första hand beskriva generellt intressanta svagheter i lösningen med tydlig koppling till den valda teknologin.</a:t>
            </a:r>
          </a:p>
          <a:p>
            <a:endParaRPr lang="sv-SE" dirty="0"/>
          </a:p>
          <a:p>
            <a:r>
              <a:rPr lang="sv-SE" dirty="0"/>
              <a:t>Kommentar. Beskriv också övriga (utan koppling till den valda teknologin) generellt intressanta svagheter i spelprototypen och spelupplevelsen.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892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D4D1-C2CF-CD75-3C92-90F017F7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Förbättringsmöjligheter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956B0-E86E-1D6C-48EF-35FDD38B1CF2}"/>
              </a:ext>
            </a:extLst>
          </p:cNvPr>
          <p:cNvSpPr txBox="1"/>
          <p:nvPr/>
        </p:nvSpPr>
        <p:spPr>
          <a:xfrm>
            <a:off x="1055440" y="1844824"/>
            <a:ext cx="10585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Kommentar. Här ska du i första hand beskriva generellt intressanta förbättringsmöjligheter i lösningen med tydlig koppling till den valda teknologin.</a:t>
            </a:r>
          </a:p>
          <a:p>
            <a:endParaRPr lang="sv-SE" dirty="0"/>
          </a:p>
          <a:p>
            <a:r>
              <a:rPr lang="sv-SE" dirty="0"/>
              <a:t>Kommentar. Beskriv också övriga (utan koppling till den valda teknologin) generellt intressanta förbättringsmöjligheter i spelprototypen och spelupplevelsen.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6873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D4D1-C2CF-CD75-3C92-90F017F7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Slutsats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956B0-E86E-1D6C-48EF-35FDD38B1CF2}"/>
              </a:ext>
            </a:extLst>
          </p:cNvPr>
          <p:cNvSpPr txBox="1"/>
          <p:nvPr/>
        </p:nvSpPr>
        <p:spPr>
          <a:xfrm>
            <a:off x="1055440" y="1844824"/>
            <a:ext cx="1008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Kommentar. Här ska du beskriva minst tre generellt intressanta insikter du har fått under arbetet. </a:t>
            </a:r>
          </a:p>
        </p:txBody>
      </p:sp>
    </p:spTree>
    <p:extLst>
      <p:ext uri="{BB962C8B-B14F-4D97-AF65-F5344CB8AC3E}">
        <p14:creationId xmlns:p14="http://schemas.microsoft.com/office/powerpoint/2010/main" val="3727038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B21F-9F70-359D-C612-58293888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Källor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BC4C0-3F80-0ECF-2FED-8D50FCB1439D}"/>
              </a:ext>
            </a:extLst>
          </p:cNvPr>
          <p:cNvSpPr txBox="1"/>
          <p:nvPr/>
        </p:nvSpPr>
        <p:spPr>
          <a:xfrm>
            <a:off x="1055440" y="1772816"/>
            <a:ext cx="100811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/>
              <a:t>Kommentar. Här ska du lista källorna som du har använt i arbetet med att utveckla och utvärdera spelprototypen.</a:t>
            </a:r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Assets: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https://assetstore.unity.com/packages/2d/textures-materials/metals/stylize-metal-texture-153572</a:t>
            </a:r>
          </a:p>
        </p:txBody>
      </p:sp>
    </p:spTree>
    <p:extLst>
      <p:ext uri="{BB962C8B-B14F-4D97-AF65-F5344CB8AC3E}">
        <p14:creationId xmlns:p14="http://schemas.microsoft.com/office/powerpoint/2010/main" val="7948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289</Words>
  <Application>Microsoft Office PowerPoint</Application>
  <PresentationFormat>Bredbild</PresentationFormat>
  <Paragraphs>26</Paragraphs>
  <Slides>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Arkanoid: utvärdering </vt:lpstr>
      <vt:lpstr>Styrkor</vt:lpstr>
      <vt:lpstr>Svagheter</vt:lpstr>
      <vt:lpstr>Förbättringsmöjligheter</vt:lpstr>
      <vt:lpstr>Slutsats</vt:lpstr>
      <vt:lpstr>Källor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mikael.thieme@gmail.com</dc:creator>
  <cp:lastModifiedBy>Rasmus Lindberg</cp:lastModifiedBy>
  <cp:revision>40</cp:revision>
  <dcterms:created xsi:type="dcterms:W3CDTF">2022-10-19T10:55:35Z</dcterms:created>
  <dcterms:modified xsi:type="dcterms:W3CDTF">2023-09-07T08:06:51Z</dcterms:modified>
</cp:coreProperties>
</file>