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0" r:id="rId6"/>
    <p:sldId id="259" r:id="rId7"/>
    <p:sldId id="267" r:id="rId8"/>
    <p:sldId id="268" r:id="rId9"/>
    <p:sldId id="269" r:id="rId10"/>
    <p:sldId id="266" r:id="rId11"/>
    <p:sldId id="271" r:id="rId12"/>
    <p:sldId id="270" r:id="rId13"/>
    <p:sldId id="272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>
        <p:scale>
          <a:sx n="100" d="100"/>
          <a:sy n="100" d="100"/>
        </p:scale>
        <p:origin x="199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53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535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45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35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98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2433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080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935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3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58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4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468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818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798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437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588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76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343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203-F43E-C0C6-99B5-6D623CDA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1122363"/>
            <a:ext cx="10009112" cy="2387600"/>
          </a:xfrm>
        </p:spPr>
        <p:txBody>
          <a:bodyPr/>
          <a:lstStyle/>
          <a:p>
            <a:r>
              <a:rPr lang="sv-SE" dirty="0" err="1"/>
              <a:t>Arkanoid</a:t>
            </a:r>
            <a:r>
              <a:rPr lang="sv-SE" dirty="0"/>
              <a:t>: spelprototyp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BEA0-7924-A66B-EA47-031F4B30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Rasmus Lindberg</a:t>
            </a:r>
          </a:p>
          <a:p>
            <a:r>
              <a:rPr lang="sv-SE" dirty="0"/>
              <a:t>a23rasli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399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 – Paddel</a:t>
            </a:r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DCEAC8E6-20BC-B2E0-F5EA-08D87B95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4" y="1268760"/>
            <a:ext cx="2172003" cy="1886213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D75E597A-A6CA-DE2C-ED21-A714D2D8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07" y="3204840"/>
            <a:ext cx="5858693" cy="1238423"/>
          </a:xfrm>
          <a:prstGeom prst="rect">
            <a:avLst/>
          </a:prstGeom>
        </p:spPr>
      </p:pic>
      <p:pic>
        <p:nvPicPr>
          <p:cNvPr id="19" name="Bildobjekt 18">
            <a:extLst>
              <a:ext uri="{FF2B5EF4-FFF2-40B4-BE49-F238E27FC236}">
                <a16:creationId xmlns:a16="http://schemas.microsoft.com/office/drawing/2014/main" id="{3DEC6512-6972-DD46-170E-07396EA57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01" y="4489613"/>
            <a:ext cx="4324954" cy="1876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335360" y="1502196"/>
            <a:ext cx="871296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Möjlighet att styra antingen med mus eller med tangentbord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Musstyrning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Tangentbordsstyrning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Har min och max X-värde då den inte kan röra sig längre åt respektive håll.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r>
              <a:rPr lang="sv-SE" dirty="0"/>
              <a:t>Kommentar. Beskriv hur lösningen fungerar i </a:t>
            </a:r>
            <a:r>
              <a:rPr lang="sv-SE" dirty="0" err="1"/>
              <a:t>Unity</a:t>
            </a:r>
            <a:r>
              <a:rPr lang="sv-SE" dirty="0"/>
              <a:t> med tydlig koppling till det valda spelet/upplevelsen, till exempel hur scener, </a:t>
            </a:r>
            <a:r>
              <a:rPr lang="sv-SE" dirty="0" err="1"/>
              <a:t>prefabobjekt</a:t>
            </a:r>
            <a:r>
              <a:rPr lang="sv-SE" dirty="0"/>
              <a:t> och centrala skript fungerar i lösningen. </a:t>
            </a:r>
          </a:p>
          <a:p>
            <a:endParaRPr lang="sv-SE" dirty="0"/>
          </a:p>
          <a:p>
            <a:r>
              <a:rPr lang="sv-SE" dirty="0"/>
              <a:t>Kommentar.  Fokusera din beskrivning på delar som (i) behövs för att förstå senare delar av presentationen kopplat till teknologin eller (ii) är generellt intressanta (till exempel hur ett </a:t>
            </a:r>
            <a:r>
              <a:rPr lang="sv-SE" dirty="0" err="1"/>
              <a:t>powerupsystem</a:t>
            </a:r>
            <a:r>
              <a:rPr lang="sv-SE" dirty="0"/>
              <a:t> kan implementeras på ett vettigt sätt)</a:t>
            </a:r>
          </a:p>
          <a:p>
            <a:endParaRPr lang="sv-SE" dirty="0"/>
          </a:p>
          <a:p>
            <a:r>
              <a:rPr lang="sv-SE" dirty="0"/>
              <a:t>Kommentar. Infoga kodsegment och skärmbilder från </a:t>
            </a:r>
            <a:r>
              <a:rPr lang="sv-SE" dirty="0" err="1"/>
              <a:t>Unity</a:t>
            </a:r>
            <a:r>
              <a:rPr lang="sv-SE" dirty="0"/>
              <a:t> för att ytterligare förtydliga hur de centrala delarna i lösningen fungerar.</a:t>
            </a:r>
          </a:p>
          <a:p>
            <a:endParaRPr lang="sv-SE" dirty="0"/>
          </a:p>
          <a:p>
            <a:r>
              <a:rPr lang="sv-SE" dirty="0"/>
              <a:t>Kommentar. Om du behöver mer än en bild för samma rubrik så kan du upprepa rubriken flera gånger med numrering, till exempel: ”Spelprototyp: spelet (1 av 3)”, ” Spelprototyp: spelet (2 av 3)” och ” Spelprototyp: spelet (3 av 3)”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47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 – </a:t>
            </a:r>
            <a:r>
              <a:rPr lang="sv-SE" dirty="0" err="1"/>
              <a:t>GameBehaviour</a:t>
            </a:r>
            <a:r>
              <a:rPr lang="sv-SE" dirty="0"/>
              <a:t> (1 av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335360" y="2006252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Skript som stannar över scener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Håller koll på: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i="1" dirty="0"/>
              <a:t>Brickor </a:t>
            </a:r>
            <a:r>
              <a:rPr lang="sv-SE" dirty="0"/>
              <a:t>och </a:t>
            </a:r>
            <a:r>
              <a:rPr lang="sv-SE" i="1" dirty="0"/>
              <a:t>Bollar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i="1" dirty="0"/>
              <a:t>Power </a:t>
            </a:r>
            <a:r>
              <a:rPr lang="sv-SE" i="1" dirty="0" err="1"/>
              <a:t>ups</a:t>
            </a:r>
            <a:endParaRPr lang="sv-SE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Scener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Liv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Poäng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Inputs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D2620DB-5EAF-89D2-CE22-D3B605AB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44625"/>
            <a:ext cx="4320480" cy="216024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30479F3F-0812-2EEA-0CCE-7F1C374B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41" y="2082086"/>
            <a:ext cx="5650607" cy="251229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131D3317-5D89-A8E6-36EA-5FA47D969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508394"/>
            <a:ext cx="3713026" cy="2289699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5CF6F60A-0031-7DDC-1289-3DF2F8117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036" y="4993314"/>
            <a:ext cx="381053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 – </a:t>
            </a:r>
            <a:r>
              <a:rPr lang="sv-SE" dirty="0" err="1"/>
              <a:t>GameBehaviour</a:t>
            </a:r>
            <a:r>
              <a:rPr lang="sv-SE" dirty="0"/>
              <a:t> (2 av 2)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36BBA7FF-464B-365B-888E-F6F7ED2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28" y="141838"/>
            <a:ext cx="5087888" cy="1624147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DDC275C6-E97E-3E53-3CD3-C797CAE5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044" y="1853248"/>
            <a:ext cx="2638793" cy="1657581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115E89A7-D86D-7583-2A22-6F4FEC48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42" y="3533674"/>
            <a:ext cx="4304498" cy="1778120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847D9920-B891-B1A9-4709-565A94844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245" y="5127040"/>
            <a:ext cx="5714395" cy="1648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335360" y="200625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Skicka första bollen från paddeln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man missar en boll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Uppdatera poäng</a:t>
            </a:r>
          </a:p>
        </p:txBody>
      </p:sp>
      <p:pic>
        <p:nvPicPr>
          <p:cNvPr id="22" name="Bildobjekt 21">
            <a:extLst>
              <a:ext uri="{FF2B5EF4-FFF2-40B4-BE49-F238E27FC236}">
                <a16:creationId xmlns:a16="http://schemas.microsoft.com/office/drawing/2014/main" id="{7AB3F5CF-7F07-3127-68EC-896C48F2D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608" y="5517232"/>
            <a:ext cx="295316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 –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335360" y="2006252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Skicka första bollen från paddeln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man missar en boll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r>
              <a:rPr lang="sv-SE" dirty="0"/>
              <a:t>Kommentar. Beskriv hur lösningen fungerar i </a:t>
            </a:r>
            <a:r>
              <a:rPr lang="sv-SE" dirty="0" err="1"/>
              <a:t>Unity</a:t>
            </a:r>
            <a:r>
              <a:rPr lang="sv-SE" dirty="0"/>
              <a:t> med tydlig koppling till det valda spelet/upplevelsen, till exempel hur scener, </a:t>
            </a:r>
            <a:r>
              <a:rPr lang="sv-SE" dirty="0" err="1"/>
              <a:t>prefabobjekt</a:t>
            </a:r>
            <a:r>
              <a:rPr lang="sv-SE" dirty="0"/>
              <a:t> och centrala skript fungerar i lösningen. </a:t>
            </a:r>
          </a:p>
          <a:p>
            <a:endParaRPr lang="sv-SE" dirty="0"/>
          </a:p>
          <a:p>
            <a:r>
              <a:rPr lang="sv-SE" dirty="0"/>
              <a:t>Kommentar.  Fokusera din beskrivning på delar som (i) behövs för att förstå senare delar av presentationen kopplat till teknologin eller (ii) är generellt intressanta (till exempel hur ett </a:t>
            </a:r>
            <a:r>
              <a:rPr lang="sv-SE" dirty="0" err="1"/>
              <a:t>powerupsystem</a:t>
            </a:r>
            <a:r>
              <a:rPr lang="sv-SE" dirty="0"/>
              <a:t> kan implementeras på ett vettigt sätt)</a:t>
            </a:r>
          </a:p>
          <a:p>
            <a:endParaRPr lang="sv-SE" dirty="0"/>
          </a:p>
          <a:p>
            <a:r>
              <a:rPr lang="sv-SE" dirty="0"/>
              <a:t>Kommentar. Infoga kodsegment och skärmbilder från </a:t>
            </a:r>
            <a:r>
              <a:rPr lang="sv-SE" dirty="0" err="1"/>
              <a:t>Unity</a:t>
            </a:r>
            <a:r>
              <a:rPr lang="sv-SE" dirty="0"/>
              <a:t> för att ytterligare förtydliga hur de centrala delarna i lösningen fungerar.</a:t>
            </a:r>
          </a:p>
          <a:p>
            <a:endParaRPr lang="sv-SE" dirty="0"/>
          </a:p>
          <a:p>
            <a:r>
              <a:rPr lang="sv-SE" dirty="0"/>
              <a:t>Kommentar. Om du behöver mer än en bild för samma rubrik så kan du upprepa rubriken flera gånger med numrering, till exempel: ”Spelprototyp: spelet (1 av 3)”, ” Spelprototyp: spelet (2 av 3)” och ” Spelprototyp: spelet (3 av 3)”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8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teknologi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1055440" y="1916832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Beskriv hur lösningen fungerar i </a:t>
            </a:r>
            <a:r>
              <a:rPr lang="sv-SE" dirty="0" err="1"/>
              <a:t>Unity</a:t>
            </a:r>
            <a:r>
              <a:rPr lang="sv-SE" dirty="0"/>
              <a:t> med tydlig koppling till den valda teknologin. </a:t>
            </a:r>
          </a:p>
          <a:p>
            <a:endParaRPr lang="sv-SE" dirty="0"/>
          </a:p>
          <a:p>
            <a:r>
              <a:rPr lang="sv-SE" dirty="0"/>
              <a:t>Kommentar.  Fokusera din beskrivning på hur den valda teknologin används och fungerar i centrala delar av lösningen i </a:t>
            </a:r>
            <a:r>
              <a:rPr lang="sv-SE" dirty="0" err="1"/>
              <a:t>Unity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Kommentar. Infoga kodsegment och skärmbilder från </a:t>
            </a:r>
            <a:r>
              <a:rPr lang="sv-SE" dirty="0" err="1"/>
              <a:t>Unity</a:t>
            </a:r>
            <a:r>
              <a:rPr lang="sv-SE" dirty="0"/>
              <a:t> för att ytterligare förtydliga hur teknologin används och fungerar i lösningen.</a:t>
            </a:r>
          </a:p>
        </p:txBody>
      </p:sp>
    </p:spTree>
    <p:extLst>
      <p:ext uri="{BB962C8B-B14F-4D97-AF65-F5344CB8AC3E}">
        <p14:creationId xmlns:p14="http://schemas.microsoft.com/office/powerpoint/2010/main" val="285313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Översikt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7028-D8B5-FE6A-6148-6556C98E204B}"/>
              </a:ext>
            </a:extLst>
          </p:cNvPr>
          <p:cNvSpPr txBox="1"/>
          <p:nvPr/>
        </p:nvSpPr>
        <p:spPr>
          <a:xfrm>
            <a:off x="1019436" y="1720840"/>
            <a:ext cx="10153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</a:t>
            </a:r>
            <a:r>
              <a:rPr lang="sv-SE" dirty="0" err="1"/>
              <a:t>Arkanoid</a:t>
            </a:r>
            <a:endParaRPr lang="sv-SE" dirty="0"/>
          </a:p>
          <a:p>
            <a:endParaRPr lang="sv-SE" dirty="0"/>
          </a:p>
          <a:p>
            <a:r>
              <a:rPr lang="sv-SE" dirty="0"/>
              <a:t>- Datadriven Programmering</a:t>
            </a:r>
          </a:p>
        </p:txBody>
      </p:sp>
    </p:spTree>
    <p:extLst>
      <p:ext uri="{BB962C8B-B14F-4D97-AF65-F5344CB8AC3E}">
        <p14:creationId xmlns:p14="http://schemas.microsoft.com/office/powerpoint/2010/main" val="283435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83E074E0-79CE-3193-147F-C8B7FDE3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80" y="90737"/>
            <a:ext cx="5735960" cy="3230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Översikt – </a:t>
            </a:r>
            <a:r>
              <a:rPr lang="sv-SE" dirty="0" err="1"/>
              <a:t>Arkanoid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7028-D8B5-FE6A-6148-6556C98E204B}"/>
              </a:ext>
            </a:extLst>
          </p:cNvPr>
          <p:cNvSpPr txBox="1"/>
          <p:nvPr/>
        </p:nvSpPr>
        <p:spPr>
          <a:xfrm>
            <a:off x="1019436" y="1997839"/>
            <a:ext cx="10153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Avgränsat till en </a:t>
            </a:r>
            <a:r>
              <a:rPr lang="sv-SE" dirty="0" err="1"/>
              <a:t>level</a:t>
            </a:r>
            <a:r>
              <a:rPr lang="sv-SE" dirty="0"/>
              <a:t>/bana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Enkelt poängsystem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Begränsat antal liv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Ljudeffekter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Två </a:t>
            </a:r>
            <a:r>
              <a:rPr lang="sv-SE" dirty="0" err="1"/>
              <a:t>power</a:t>
            </a:r>
            <a:r>
              <a:rPr lang="sv-SE" dirty="0"/>
              <a:t> </a:t>
            </a:r>
            <a:r>
              <a:rPr lang="sv-SE" dirty="0" err="1"/>
              <a:t>ups</a:t>
            </a:r>
            <a:endParaRPr lang="sv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Extra bollar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”Eldklot”; flyger igenom och förstör förstörbara brickor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7 olika Brickor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6 stycken med olika hårdhet (från 1 träff till 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1 oförstörbar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Game Over- och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Complete</a:t>
            </a:r>
            <a:r>
              <a:rPr lang="sv-SE" dirty="0"/>
              <a:t>-skärm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Med Play </a:t>
            </a:r>
            <a:r>
              <a:rPr lang="sv-SE" dirty="0" err="1"/>
              <a:t>again</a:t>
            </a:r>
            <a:r>
              <a:rPr lang="sv-SE" dirty="0"/>
              <a:t>-knapp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26DC3D18-CF6C-35D0-12A4-BE366A06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3429000"/>
            <a:ext cx="3165728" cy="10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3155FC5E-CB02-C89E-D940-CB97EB39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454" y="4171366"/>
            <a:ext cx="3795546" cy="2686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2377" cy="1400530"/>
          </a:xfrm>
        </p:spPr>
        <p:txBody>
          <a:bodyPr/>
          <a:lstStyle/>
          <a:p>
            <a:r>
              <a:rPr lang="sv-SE" dirty="0"/>
              <a:t>Översikt – </a:t>
            </a:r>
            <a:r>
              <a:rPr lang="sv-SE" sz="4000" dirty="0"/>
              <a:t>Datadriven Programmering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7028-D8B5-FE6A-6148-6556C98E204B}"/>
              </a:ext>
            </a:extLst>
          </p:cNvPr>
          <p:cNvSpPr txBox="1"/>
          <p:nvPr/>
        </p:nvSpPr>
        <p:spPr>
          <a:xfrm>
            <a:off x="1019436" y="1995805"/>
            <a:ext cx="10153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err="1"/>
              <a:t>Serialiserat</a:t>
            </a:r>
            <a:r>
              <a:rPr lang="sv-SE" dirty="0"/>
              <a:t> många användbara 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err="1"/>
              <a:t>Tooltips</a:t>
            </a:r>
            <a:r>
              <a:rPr lang="sv-SE" dirty="0"/>
              <a:t> på alla </a:t>
            </a:r>
            <a:r>
              <a:rPr lang="sv-SE" dirty="0" err="1"/>
              <a:t>serialiserade</a:t>
            </a:r>
            <a:r>
              <a:rPr lang="sv-SE" dirty="0"/>
              <a:t> 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/>
              <a:t>Validering</a:t>
            </a:r>
            <a:r>
              <a:rPr lang="sv-SE" dirty="0"/>
              <a:t> på många variabler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Även </a:t>
            </a:r>
            <a:r>
              <a:rPr lang="sv-SE" b="1" dirty="0"/>
              <a:t>Range-attribut</a:t>
            </a:r>
            <a:r>
              <a:rPr lang="sv-SE" dirty="0"/>
              <a:t> på flera variabler för att få slider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Ett par </a:t>
            </a:r>
            <a:r>
              <a:rPr lang="sv-SE" b="1" dirty="0" err="1"/>
              <a:t>gizmos</a:t>
            </a:r>
            <a:endParaRPr lang="sv-S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Bygg bana med hjälp av </a:t>
            </a:r>
            <a:r>
              <a:rPr lang="sv-SE" b="1" dirty="0" err="1"/>
              <a:t>Tile</a:t>
            </a:r>
            <a:r>
              <a:rPr lang="sv-SE" b="1" dirty="0"/>
              <a:t> systemet </a:t>
            </a:r>
            <a:r>
              <a:rPr lang="sv-SE" dirty="0"/>
              <a:t>i </a:t>
            </a:r>
            <a:r>
              <a:rPr lang="sv-SE" dirty="0" err="1"/>
              <a:t>Unity</a:t>
            </a:r>
            <a:endParaRPr lang="sv-SE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Kan </a:t>
            </a:r>
            <a:r>
              <a:rPr lang="sv-SE" b="1" dirty="0"/>
              <a:t>måla</a:t>
            </a:r>
            <a:r>
              <a:rPr lang="sv-SE" dirty="0"/>
              <a:t> ut en bana i ett </a:t>
            </a:r>
            <a:r>
              <a:rPr lang="sv-SE" b="1" dirty="0"/>
              <a:t>rutnät</a:t>
            </a:r>
            <a:r>
              <a:rPr lang="sv-SE" dirty="0"/>
              <a:t> istället för att manuellt ställa </a:t>
            </a:r>
            <a:r>
              <a:rPr lang="sv-SE" i="1" dirty="0"/>
              <a:t>Brickor</a:t>
            </a:r>
            <a:r>
              <a:rPr lang="sv-SE" dirty="0"/>
              <a:t> tillrätta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 err="1"/>
              <a:t>Basprefab</a:t>
            </a:r>
            <a:r>
              <a:rPr lang="sv-SE" dirty="0"/>
              <a:t> för </a:t>
            </a:r>
            <a:r>
              <a:rPr lang="sv-SE" i="1" dirty="0"/>
              <a:t>Brickor</a:t>
            </a:r>
            <a:r>
              <a:rPr lang="sv-SE" b="1" dirty="0"/>
              <a:t> </a:t>
            </a:r>
            <a:r>
              <a:rPr lang="sv-SE" dirty="0"/>
              <a:t>och </a:t>
            </a:r>
            <a:r>
              <a:rPr lang="sv-SE" i="1" dirty="0"/>
              <a:t>Power </a:t>
            </a:r>
            <a:r>
              <a:rPr lang="sv-SE" i="1" dirty="0" err="1"/>
              <a:t>Ups</a:t>
            </a:r>
            <a:endParaRPr lang="sv-SE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b="1" dirty="0"/>
              <a:t>Prefab Variants </a:t>
            </a:r>
            <a:r>
              <a:rPr lang="sv-SE" dirty="0"/>
              <a:t>för de olika </a:t>
            </a:r>
            <a:r>
              <a:rPr lang="sv-SE" i="1" dirty="0"/>
              <a:t>Brickorna</a:t>
            </a:r>
            <a:r>
              <a:rPr lang="sv-SE" b="1" dirty="0"/>
              <a:t> </a:t>
            </a:r>
            <a:r>
              <a:rPr lang="sv-SE" dirty="0"/>
              <a:t>och för </a:t>
            </a:r>
            <a:r>
              <a:rPr lang="sv-SE" i="1" dirty="0"/>
              <a:t>Power </a:t>
            </a:r>
            <a:r>
              <a:rPr lang="sv-SE" i="1" dirty="0" err="1"/>
              <a:t>Ups</a:t>
            </a:r>
            <a:endParaRPr lang="sv-S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b="1" dirty="0"/>
              <a:t>Prefab</a:t>
            </a:r>
            <a:r>
              <a:rPr lang="sv-SE" dirty="0"/>
              <a:t> för</a:t>
            </a:r>
            <a:r>
              <a:rPr lang="sv-SE" b="1" dirty="0"/>
              <a:t> </a:t>
            </a:r>
            <a:r>
              <a:rPr lang="sv-SE" i="1" dirty="0"/>
              <a:t>Boll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DAEF0081-7D5A-4BEF-BA67-AF02FC55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502" y="1102536"/>
            <a:ext cx="2927648" cy="1406136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E77AB914-6BF5-28F7-2C27-BAD2C988C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606" y="2560381"/>
            <a:ext cx="2797544" cy="10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7028-D8B5-FE6A-6148-6556C98E204B}"/>
              </a:ext>
            </a:extLst>
          </p:cNvPr>
          <p:cNvSpPr txBox="1"/>
          <p:nvPr/>
        </p:nvSpPr>
        <p:spPr>
          <a:xfrm>
            <a:off x="1055440" y="1844824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Visa och beskriv spelupplevelsen med hjälp av en videoinspelning. Beskriv upplevelsens start- och slutpunkt. Kommentera videoinspelningen muntligt.</a:t>
            </a:r>
          </a:p>
          <a:p>
            <a:endParaRPr lang="sv-SE" dirty="0"/>
          </a:p>
          <a:p>
            <a:r>
              <a:rPr lang="sv-SE" dirty="0"/>
              <a:t>Kommentar. Infoga några bra skärmbilder från spelet som visar centrala delar av spelupplevelsen.</a:t>
            </a:r>
          </a:p>
        </p:txBody>
      </p:sp>
    </p:spTree>
    <p:extLst>
      <p:ext uri="{BB962C8B-B14F-4D97-AF65-F5344CB8AC3E}">
        <p14:creationId xmlns:p14="http://schemas.microsoft.com/office/powerpoint/2010/main" val="154824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479376" y="1700808"/>
            <a:ext cx="10801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Brickor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Paddel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GameBehaviour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endParaRPr lang="sv-SE" dirty="0"/>
          </a:p>
          <a:p>
            <a:r>
              <a:rPr lang="sv-SE" dirty="0"/>
              <a:t>Kommentar. Beskriv hur lösningen fungerar i </a:t>
            </a:r>
            <a:r>
              <a:rPr lang="sv-SE" dirty="0" err="1"/>
              <a:t>Unity</a:t>
            </a:r>
            <a:r>
              <a:rPr lang="sv-SE" dirty="0"/>
              <a:t> med tydlig koppling till det valda spelet/upplevelsen, till exempel hur scener, </a:t>
            </a:r>
            <a:r>
              <a:rPr lang="sv-SE" dirty="0" err="1"/>
              <a:t>prefabobjekt</a:t>
            </a:r>
            <a:r>
              <a:rPr lang="sv-SE" dirty="0"/>
              <a:t> och centrala skript fungerar i lösningen. </a:t>
            </a:r>
          </a:p>
          <a:p>
            <a:endParaRPr lang="sv-SE" dirty="0"/>
          </a:p>
          <a:p>
            <a:r>
              <a:rPr lang="sv-SE" dirty="0"/>
              <a:t>Kommentar.  Fokusera din beskrivning på delar som (i) behövs för att förstå senare delar av presentationen kopplat till teknologin eller (ii) är generellt intressanta (till exempel hur ett </a:t>
            </a:r>
            <a:r>
              <a:rPr lang="sv-SE" dirty="0" err="1"/>
              <a:t>powerupsystem</a:t>
            </a:r>
            <a:r>
              <a:rPr lang="sv-SE" dirty="0"/>
              <a:t> kan implementeras på ett vettigt sätt)</a:t>
            </a:r>
          </a:p>
          <a:p>
            <a:endParaRPr lang="sv-SE" dirty="0"/>
          </a:p>
          <a:p>
            <a:r>
              <a:rPr lang="sv-SE" dirty="0"/>
              <a:t>Kommentar. Infoga kodsegment och skärmbilder från </a:t>
            </a:r>
            <a:r>
              <a:rPr lang="sv-SE" dirty="0" err="1"/>
              <a:t>Unity</a:t>
            </a:r>
            <a:r>
              <a:rPr lang="sv-SE" dirty="0"/>
              <a:t> för att ytterligare förtydliga hur de centrala delarna i lösningen fungerar.</a:t>
            </a:r>
          </a:p>
          <a:p>
            <a:endParaRPr lang="sv-SE" dirty="0"/>
          </a:p>
          <a:p>
            <a:r>
              <a:rPr lang="sv-SE" dirty="0"/>
              <a:t>Kommentar. Om du behöver mer än en bild för samma rubrik så kan du upprepa rubriken flera gånger med numrering, till exempel: ”Spelprototyp: spelet (1 av 3)”, ” Spelprototyp: spelet (2 av 3)” och ” Spelprototyp: spelet (3 av 3)”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3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objekt 16">
            <a:extLst>
              <a:ext uri="{FF2B5EF4-FFF2-40B4-BE49-F238E27FC236}">
                <a16:creationId xmlns:a16="http://schemas.microsoft.com/office/drawing/2014/main" id="{51EB641E-D0AE-CBB5-EFBB-12F18402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051" y="3895242"/>
            <a:ext cx="5518949" cy="187333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EE53651E-3C42-78DD-6A3D-135A71B0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157200"/>
            <a:ext cx="5763429" cy="1705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 – Boll (1 av 2)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15B7C965-8FF6-E26B-4E75-30E86FC74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450" y="2883863"/>
            <a:ext cx="2353003" cy="1009791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84D57AB0-EDAC-F972-7854-7FDAA617E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230" y="3893654"/>
            <a:ext cx="4146223" cy="1873333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99051D9F-B4DC-CE67-EE82-21DC77654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785" y="5828429"/>
            <a:ext cx="5658640" cy="838317"/>
          </a:xfrm>
          <a:prstGeom prst="rect">
            <a:avLst/>
          </a:prstGeom>
        </p:spPr>
      </p:pic>
      <p:pic>
        <p:nvPicPr>
          <p:cNvPr id="23" name="Bildobjekt 22">
            <a:extLst>
              <a:ext uri="{FF2B5EF4-FFF2-40B4-BE49-F238E27FC236}">
                <a16:creationId xmlns:a16="http://schemas.microsoft.com/office/drawing/2014/main" id="{EEF25015-B48E-F705-80DA-DDC31E0E8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4081" y="4420688"/>
            <a:ext cx="2857899" cy="8192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335360" y="1463873"/>
            <a:ext cx="7056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Är en </a:t>
            </a:r>
            <a:r>
              <a:rPr lang="sv-SE" dirty="0" err="1"/>
              <a:t>prefab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Rigidbody</a:t>
            </a:r>
            <a:r>
              <a:rPr lang="sv-SE" dirty="0"/>
              <a:t> utan gravitation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Vid start när spelare trycker på </a:t>
            </a:r>
            <a:br>
              <a:rPr lang="sv-SE" dirty="0"/>
            </a:br>
            <a:r>
              <a:rPr lang="sv-SE" dirty="0"/>
              <a:t>space/vänsterklick slängs bollen iväg i en </a:t>
            </a:r>
            <a:br>
              <a:rPr lang="sv-SE" dirty="0"/>
            </a:br>
            <a:r>
              <a:rPr lang="sv-SE" dirty="0"/>
              <a:t>slumpad riktning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Denna funktion kallas från </a:t>
            </a:r>
            <a:r>
              <a:rPr lang="sv-SE" b="1" dirty="0" err="1"/>
              <a:t>GameBehaviour</a:t>
            </a:r>
            <a:r>
              <a:rPr lang="sv-SE" b="1" dirty="0"/>
              <a:t> </a:t>
            </a:r>
            <a:r>
              <a:rPr lang="sv-SE" dirty="0"/>
              <a:t>skriptet</a:t>
            </a:r>
            <a:endParaRPr lang="sv-S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Bollen studsar med hjälp av ett </a:t>
            </a:r>
            <a:r>
              <a:rPr lang="sv-SE" b="1" dirty="0" err="1"/>
              <a:t>Physics</a:t>
            </a:r>
            <a:r>
              <a:rPr lang="sv-SE" b="1" dirty="0"/>
              <a:t> Material 2D </a:t>
            </a:r>
            <a:r>
              <a:rPr lang="sv-SE" dirty="0"/>
              <a:t>som endast har </a:t>
            </a:r>
            <a:r>
              <a:rPr lang="sv-SE" b="1" dirty="0" err="1"/>
              <a:t>Bounciness</a:t>
            </a:r>
            <a:r>
              <a:rPr lang="sv-SE" b="1" dirty="0"/>
              <a:t> </a:t>
            </a:r>
            <a:r>
              <a:rPr lang="sv-SE" dirty="0"/>
              <a:t>på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 OnCollisionEnter2D kollas det ifall bollen träffar: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En Bricka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Paddeln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Void</a:t>
            </a:r>
            <a:r>
              <a:rPr lang="sv-SE" dirty="0"/>
              <a:t> (utanför banan)</a:t>
            </a:r>
          </a:p>
        </p:txBody>
      </p:sp>
    </p:spTree>
    <p:extLst>
      <p:ext uri="{BB962C8B-B14F-4D97-AF65-F5344CB8AC3E}">
        <p14:creationId xmlns:p14="http://schemas.microsoft.com/office/powerpoint/2010/main" val="31724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 – Boll (2 av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335360" y="1484784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Liknande sker i OnTriggerEnter2D, bortsett från att man manuellt behöver studsa bollen emot </a:t>
            </a:r>
            <a:r>
              <a:rPr lang="sv-SE" b="1" dirty="0"/>
              <a:t>väggarna</a:t>
            </a:r>
            <a:r>
              <a:rPr lang="sv-SE" dirty="0"/>
              <a:t>, då när bollen är en Trigger reagerar den inte på kollisioner längre.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4B47824-E039-AA7B-2EC8-E978B8B2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1196752"/>
            <a:ext cx="3690020" cy="25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73E20A48-08D8-8481-62D7-6E7FEA4E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4172882"/>
            <a:ext cx="4129943" cy="2566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 – Brickor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70A3979-1E22-79C0-9352-0487E866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177" y="116632"/>
            <a:ext cx="3074762" cy="30486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335360" y="148478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Är en </a:t>
            </a:r>
            <a:r>
              <a:rPr lang="sv-SE" dirty="0" err="1"/>
              <a:t>basprefab</a:t>
            </a:r>
            <a:r>
              <a:rPr lang="sv-SE" dirty="0"/>
              <a:t> med </a:t>
            </a:r>
            <a:r>
              <a:rPr lang="sv-SE" dirty="0" err="1"/>
              <a:t>prefabvarianter</a:t>
            </a:r>
            <a:r>
              <a:rPr lang="sv-SE" dirty="0"/>
              <a:t> för olika brickor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Om en bricka blir träffad av bollen körs </a:t>
            </a:r>
            <a:r>
              <a:rPr lang="sv-SE" b="1" dirty="0" err="1"/>
              <a:t>HitBrick</a:t>
            </a:r>
            <a:r>
              <a:rPr lang="sv-SE" b="1" dirty="0"/>
              <a:t> </a:t>
            </a:r>
            <a:r>
              <a:rPr lang="sv-SE" dirty="0"/>
              <a:t>på brickan. Om brickan förstörs returnerar </a:t>
            </a:r>
            <a:r>
              <a:rPr lang="sv-SE" b="1" dirty="0" err="1"/>
              <a:t>HitBrick</a:t>
            </a:r>
            <a:r>
              <a:rPr lang="sv-SE" dirty="0"/>
              <a:t> </a:t>
            </a:r>
            <a:r>
              <a:rPr lang="sv-SE" dirty="0" err="1"/>
              <a:t>true</a:t>
            </a:r>
            <a:r>
              <a:rPr lang="sv-SE" dirty="0"/>
              <a:t>, annars </a:t>
            </a:r>
            <a:r>
              <a:rPr lang="sv-SE" dirty="0" err="1"/>
              <a:t>false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Om brickan ska förstöras, om brickan kan ha en </a:t>
            </a:r>
            <a:r>
              <a:rPr lang="sv-SE" dirty="0" err="1"/>
              <a:t>power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slumpa ifall den ska </a:t>
            </a:r>
            <a:r>
              <a:rPr lang="sv-SE" dirty="0" err="1"/>
              <a:t>spawna</a:t>
            </a:r>
            <a:r>
              <a:rPr lang="sv-SE" dirty="0"/>
              <a:t> en slumpad </a:t>
            </a:r>
            <a:r>
              <a:rPr lang="sv-SE" dirty="0" err="1"/>
              <a:t>powerup</a:t>
            </a:r>
            <a:endParaRPr lang="sv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i="1" dirty="0" err="1"/>
              <a:t>hasPowerUp</a:t>
            </a:r>
            <a:r>
              <a:rPr lang="sv-SE" i="1" dirty="0"/>
              <a:t> </a:t>
            </a:r>
            <a:r>
              <a:rPr lang="sv-SE" dirty="0"/>
              <a:t>går att ändra per bricka eller i </a:t>
            </a:r>
            <a:r>
              <a:rPr lang="sv-SE" dirty="0" err="1"/>
              <a:t>basprefab</a:t>
            </a:r>
            <a:endParaRPr lang="sv-SE" i="1" dirty="0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DD83C24E-41F5-597D-9A9A-1D897E18D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344" y="3331674"/>
            <a:ext cx="4507071" cy="722128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26AFD7A-1ABE-FB0A-A0C3-7B57AA739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34" y="4906426"/>
            <a:ext cx="512516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923</TotalTime>
  <Words>951</Words>
  <Application>Microsoft Office PowerPoint</Application>
  <PresentationFormat>Bredbild</PresentationFormat>
  <Paragraphs>114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Jon</vt:lpstr>
      <vt:lpstr>Arkanoid: spelprototyp </vt:lpstr>
      <vt:lpstr>Översikt</vt:lpstr>
      <vt:lpstr>Översikt – Arkanoid</vt:lpstr>
      <vt:lpstr>Översikt – Datadriven Programmering</vt:lpstr>
      <vt:lpstr>Demonstration</vt:lpstr>
      <vt:lpstr>Spelprototyp: spelet</vt:lpstr>
      <vt:lpstr>Spelprototyp: spelet – Boll (1 av 2)</vt:lpstr>
      <vt:lpstr>Spelprototyp: spelet – Boll (2 av 2)</vt:lpstr>
      <vt:lpstr>Spelprototyp: spelet – Brickor</vt:lpstr>
      <vt:lpstr>Spelprototyp: spelet – Paddel</vt:lpstr>
      <vt:lpstr>Spelprototyp: spelet – GameBehaviour (1 av 2)</vt:lpstr>
      <vt:lpstr>Spelprototyp: spelet – GameBehaviour (2 av 2)</vt:lpstr>
      <vt:lpstr>Spelprototyp: spelet – </vt:lpstr>
      <vt:lpstr>Spelprototyp: teknologi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mikael.thieme@gmail.com</dc:creator>
  <cp:lastModifiedBy>Rasmus Lindberg</cp:lastModifiedBy>
  <cp:revision>84</cp:revision>
  <dcterms:created xsi:type="dcterms:W3CDTF">2022-10-19T10:55:35Z</dcterms:created>
  <dcterms:modified xsi:type="dcterms:W3CDTF">2023-09-12T16:23:12Z</dcterms:modified>
</cp:coreProperties>
</file>