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7" r:id="rId4"/>
    <p:sldId id="268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>
        <p:scale>
          <a:sx n="100" d="100"/>
          <a:sy n="100" d="100"/>
        </p:scale>
        <p:origin x="254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741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871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4288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784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131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048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45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4559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460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429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17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868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204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24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193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21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194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64B585-400C-455D-9535-796762DC7C0E}" type="datetimeFigureOut">
              <a:rPr lang="sv-SE" smtClean="0"/>
              <a:t>2023-09-12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4CE5C-CCC0-475B-9558-DCCA4F9D3F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1828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2203-F43E-C0C6-99B5-6D623CDAE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5440" y="1122363"/>
            <a:ext cx="10081120" cy="2387600"/>
          </a:xfrm>
        </p:spPr>
        <p:txBody>
          <a:bodyPr/>
          <a:lstStyle/>
          <a:p>
            <a:r>
              <a:rPr lang="sv-SE" dirty="0" err="1"/>
              <a:t>Arkanoid</a:t>
            </a:r>
            <a:r>
              <a:rPr lang="sv-SE" dirty="0"/>
              <a:t>: utvärdering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9BEA0-7924-A66B-EA47-031F4B30B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Rasmus Lindberg</a:t>
            </a:r>
          </a:p>
          <a:p>
            <a:r>
              <a:rPr lang="sv-SE" dirty="0"/>
              <a:t>a23rasli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399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Styrkor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081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i första hand beskriva generellt intressanta styrkor i lösningen med tydlig koppling till den valda teknologin.</a:t>
            </a:r>
          </a:p>
          <a:p>
            <a:endParaRPr lang="sv-SE" dirty="0"/>
          </a:p>
          <a:p>
            <a:r>
              <a:rPr lang="sv-SE" dirty="0"/>
              <a:t>Kommentar. Beskriv också övriga (utan koppling till den valda teknologin) generellt intressanta styrkor i spelprototypen och spelupplevelsen.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6429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Svagheter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585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i första hand beskriva generellt intressanta svagheter i lösningen med tydlig koppling till den valda teknologin.</a:t>
            </a:r>
          </a:p>
          <a:p>
            <a:endParaRPr lang="sv-SE" dirty="0"/>
          </a:p>
          <a:p>
            <a:r>
              <a:rPr lang="sv-SE" dirty="0"/>
              <a:t>Kommentar. Beskriv också övriga (utan koppling till den valda teknologin) generellt intressanta svagheter i spelprototypen och spelupplevelsen.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92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Förbättringsmöjligheter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585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i första hand beskriva generellt intressanta förbättringsmöjligheter i lösningen med tydlig koppling till den valda teknologin.</a:t>
            </a:r>
          </a:p>
          <a:p>
            <a:endParaRPr lang="sv-SE" dirty="0"/>
          </a:p>
          <a:p>
            <a:r>
              <a:rPr lang="sv-SE" dirty="0"/>
              <a:t>Kommentar. Beskriv också övriga (utan koppling till den valda teknologin) generellt intressanta förbättringsmöjligheter i spelprototypen och spelupplevelsen.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6873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4D1-C2CF-CD75-3C92-90F017F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Slutsats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956B0-E86E-1D6C-48EF-35FDD38B1CF2}"/>
              </a:ext>
            </a:extLst>
          </p:cNvPr>
          <p:cNvSpPr txBox="1"/>
          <p:nvPr/>
        </p:nvSpPr>
        <p:spPr>
          <a:xfrm>
            <a:off x="1055440" y="1844824"/>
            <a:ext cx="1008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Kommentar. Här ska du beskriva minst tre generellt intressanta insikter du har fått under arbetet. </a:t>
            </a:r>
          </a:p>
        </p:txBody>
      </p:sp>
    </p:spTree>
    <p:extLst>
      <p:ext uri="{BB962C8B-B14F-4D97-AF65-F5344CB8AC3E}">
        <p14:creationId xmlns:p14="http://schemas.microsoft.com/office/powerpoint/2010/main" val="372703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B21F-9F70-359D-C612-58293888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Källor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BC4C0-3F80-0ECF-2FED-8D50FCB1439D}"/>
              </a:ext>
            </a:extLst>
          </p:cNvPr>
          <p:cNvSpPr txBox="1"/>
          <p:nvPr/>
        </p:nvSpPr>
        <p:spPr>
          <a:xfrm>
            <a:off x="1055440" y="1772816"/>
            <a:ext cx="100811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Kommentar. Här ska du lista källorna som du har använt i arbetet med att utveckla och utvärdera spelprototypen.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Assets: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https://assetstore.unity.com/packages/2d/textures-materials/metals/stylize-metal-texture-153572</a:t>
            </a:r>
          </a:p>
        </p:txBody>
      </p:sp>
    </p:spTree>
    <p:extLst>
      <p:ext uri="{BB962C8B-B14F-4D97-AF65-F5344CB8AC3E}">
        <p14:creationId xmlns:p14="http://schemas.microsoft.com/office/powerpoint/2010/main" val="7948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815</TotalTime>
  <Words>196</Words>
  <Application>Microsoft Office PowerPoint</Application>
  <PresentationFormat>Bredbild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Jon</vt:lpstr>
      <vt:lpstr>Arkanoid: utvärdering </vt:lpstr>
      <vt:lpstr>Styrkor</vt:lpstr>
      <vt:lpstr>Svagheter</vt:lpstr>
      <vt:lpstr>Förbättringsmöjligheter</vt:lpstr>
      <vt:lpstr>Slutsats</vt:lpstr>
      <vt:lpstr>Källor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mikael.thieme@gmail.com</dc:creator>
  <cp:lastModifiedBy>Rasmus Lindberg</cp:lastModifiedBy>
  <cp:revision>41</cp:revision>
  <dcterms:created xsi:type="dcterms:W3CDTF">2022-10-19T10:55:35Z</dcterms:created>
  <dcterms:modified xsi:type="dcterms:W3CDTF">2023-09-12T16:32:24Z</dcterms:modified>
</cp:coreProperties>
</file>