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>
        <p:scale>
          <a:sx n="100" d="100"/>
          <a:sy n="100" d="100"/>
        </p:scale>
        <p:origin x="254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9007-A82A-FE37-8924-90A860AB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62FA-F06C-D4F7-6BC3-044291D2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F78-0EAC-6E80-7AB6-8B590F94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BCDD-CDB2-13F7-F48D-85AFCE5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A9D2-E117-3260-2314-C04AA11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3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FF12-B942-1989-B17B-1CF8C549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EC9D-8CFC-AF76-4FE2-1333A818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5392-A260-0F36-9F31-1ED55DA3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0E52-EDF1-2E4C-DA5F-936EC73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96C6-A70F-3F52-6CB0-41AA75DD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9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BAFE-7F9A-D59D-B349-03185E73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76DF-8961-A0F5-77E6-B812AEA8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8E1C-74C5-DF98-3CFC-21C9B3E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1DE-7764-C462-6B1F-56DC97D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8FD0-5DF4-0AC4-1607-88AF95D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7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3E0-9D29-3FD6-65FD-6675BF0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76D6-5EFF-6F49-E814-72226600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2FD7-DCD4-94CE-9841-8472C79C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910C-DA2B-0B27-4EEB-3A6F6008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1A7E-0212-36D8-196E-DEE1620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1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0C78-B2D9-5832-381E-CBAA57AE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E847-3EB2-93FB-0354-F055D77D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4E38-3798-4D7A-B47B-F58A17BC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6C29-038A-4542-7C2D-A1BDDD3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92FF-CBAE-F61A-26F0-7DFF343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F9BC-D8DD-1F03-06CE-00B63E8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ACF7-5DD1-C1CF-C312-E9B2D0A7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48EB-78E4-4F4B-B09F-2265950D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0C1-ABC9-4E0E-7512-9BAB92BC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C0BA-FD85-E9A5-FA8F-66F73D2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FC72-0AC0-C26F-54B2-FD53084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7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99E6-3A13-48C2-CB4B-EEBD97B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7EB6-DF05-0ADF-1A73-6937D572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C121-5C83-C5AA-854C-1DD8F2B2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11948-14FC-F279-9F7D-86EE5B53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8C4BB-33C6-87F0-F4E5-6A578F543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A6E5-E8C4-0852-E8CD-7ADCBD5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9A1E-2403-36E4-320C-F380144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4D933-B4F8-F69B-ECFF-9B3E081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23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445-2ABB-7FCB-0F3C-C46E39F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498E-AB33-2DA6-5413-8FCAACA0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98DE-94C7-2D37-3C72-142DCC8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76BF-120D-FD90-D4A8-19233A4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9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1ED0-F52C-2671-ACBE-072339C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BC98-0F1C-E5E2-AE2F-5468CDE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7D9-5ABF-D50A-8A4B-B5BA9FB8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4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86-3A95-0D57-6312-32AD376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AB2-B859-BD82-5754-E03B2F8D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DCF9-AE2D-7B62-8F3D-6F3EA19C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AAE6-A9F6-207E-EA9C-DE95A34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A817-A0C1-432F-99C3-434EB085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04F7-0077-EA14-2869-3C57B77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8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24C8-C4F6-3C5B-EFD3-67B35EB1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C4417-9312-78E1-B6E6-358C98E4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7E1E-CB72-ACE6-54FD-39A3D4F9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70C6B-05A9-F034-28F0-27BD888E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14DE-FD81-DDDF-14E0-C067839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6802E-1976-1A31-AAB1-66DFBBEA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30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798-C983-2959-8854-C3ED1CE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C4CC-F086-5434-5A29-4F23DDA4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A4F9-CBDA-872D-2191-4A50B974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B585-400C-455D-9535-796762DC7C0E}" type="datetimeFigureOut">
              <a:rPr lang="sv-SE" smtClean="0"/>
              <a:t>2023-09-06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D6DB-8D96-6109-CF3C-A05ED98D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BB55-D3CB-4DD4-A381-9FBC5D57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7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203-F43E-C0C6-99B5-6D623CDA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22363"/>
            <a:ext cx="10081120" cy="2387600"/>
          </a:xfrm>
        </p:spPr>
        <p:txBody>
          <a:bodyPr/>
          <a:lstStyle/>
          <a:p>
            <a:r>
              <a:rPr lang="sv-SE" dirty="0" err="1"/>
              <a:t>Arkanoid</a:t>
            </a:r>
            <a:r>
              <a:rPr lang="sv-SE" dirty="0"/>
              <a:t>: spelprototyp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BEA0-7924-A66B-EA47-031F4B30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Rasmus Lindberg</a:t>
            </a:r>
          </a:p>
          <a:p>
            <a:r>
              <a:rPr lang="sv-SE" dirty="0"/>
              <a:t>a23rasli</a:t>
            </a:r>
          </a:p>
          <a:p>
            <a:endParaRPr lang="sv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53571-C971-15EF-79FF-DDA3C18C1329}"/>
              </a:ext>
            </a:extLst>
          </p:cNvPr>
          <p:cNvSpPr txBox="1"/>
          <p:nvPr/>
        </p:nvSpPr>
        <p:spPr>
          <a:xfrm>
            <a:off x="1127448" y="4653136"/>
            <a:ext cx="101531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v-SE" dirty="0"/>
              <a:t>Kommentar. Kommentarer (till exempel den här texten) och röda markeringar (till exempel klamrarna ovan) är till för att förklara mallen och ska därmed inte vara med i din presentation.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Mallen avser struktur och innehåll i presentationen. Övriga aspekter, till exempel formatering, typsnitt, bakgrund med mera får du utforma som du vill.  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Några av kommentarerna beskriver informellt vad som ska finnas med på motsvarande presentationsbild, men de formella kraven som gäller hittar du på startsidan i Canvas.</a:t>
            </a:r>
          </a:p>
        </p:txBody>
      </p:sp>
    </p:spTree>
    <p:extLst>
      <p:ext uri="{BB962C8B-B14F-4D97-AF65-F5344CB8AC3E}">
        <p14:creationId xmlns:p14="http://schemas.microsoft.com/office/powerpoint/2010/main" val="2373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Översikt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55440" y="1844824"/>
            <a:ext cx="10153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översiktligt beskriva spelprototypen, spelupplevelsen och den valda teknologin. </a:t>
            </a:r>
          </a:p>
          <a:p>
            <a:endParaRPr lang="sv-SE" dirty="0"/>
          </a:p>
          <a:p>
            <a:r>
              <a:rPr lang="sv-SE" dirty="0"/>
              <a:t>Kommentar. Ange vilket spel du har valt och beskriv översiktligt vilka delar av spelet/upplevelsen som finns med i prototypen (avgränsningen som du har gjort i projektet). </a:t>
            </a:r>
          </a:p>
          <a:p>
            <a:endParaRPr lang="sv-SE" dirty="0"/>
          </a:p>
          <a:p>
            <a:r>
              <a:rPr lang="sv-SE" dirty="0"/>
              <a:t>Kommentar. Ange vilken teknologi du har valt och beskriv översiktligt hur teknologin används och fungerar i centrala delar av lösningen. </a:t>
            </a:r>
          </a:p>
        </p:txBody>
      </p:sp>
    </p:spTree>
    <p:extLst>
      <p:ext uri="{BB962C8B-B14F-4D97-AF65-F5344CB8AC3E}">
        <p14:creationId xmlns:p14="http://schemas.microsoft.com/office/powerpoint/2010/main" val="28343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55440" y="1844824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Visa och beskriv spelupplevelsen med hjälp av en videoinspelning. Beskriv upplevelsens start- och slutpunkt. Kommentera videoinspelningen muntligt.</a:t>
            </a:r>
          </a:p>
          <a:p>
            <a:endParaRPr lang="sv-SE" dirty="0"/>
          </a:p>
          <a:p>
            <a:r>
              <a:rPr lang="sv-SE" dirty="0"/>
              <a:t>Kommentar. Infoga några bra skärmbilder från spelet som visar centrala delar av spelupplevelsen.</a:t>
            </a:r>
          </a:p>
        </p:txBody>
      </p:sp>
    </p:spTree>
    <p:extLst>
      <p:ext uri="{BB962C8B-B14F-4D97-AF65-F5344CB8AC3E}">
        <p14:creationId xmlns:p14="http://schemas.microsoft.com/office/powerpoint/2010/main" val="154824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1055440" y="1916832"/>
            <a:ext cx="108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det valda spelet/upplevelsen, till exempel hur scener, </a:t>
            </a:r>
            <a:r>
              <a:rPr lang="sv-SE" dirty="0" err="1"/>
              <a:t>prefabobjekt</a:t>
            </a:r>
            <a:r>
              <a:rPr lang="sv-SE" dirty="0"/>
              <a:t> och centrala skript fungerar i lösningen. </a:t>
            </a:r>
          </a:p>
          <a:p>
            <a:endParaRPr lang="sv-SE" dirty="0"/>
          </a:p>
          <a:p>
            <a:r>
              <a:rPr lang="sv-SE" dirty="0"/>
              <a:t>Kommentar.  Fokusera din beskrivning på delar som (i) behövs för att förstå senare delar av presentationen kopplat till teknologin eller (ii) är generellt intressanta (till exempel hur ett </a:t>
            </a:r>
            <a:r>
              <a:rPr lang="sv-SE" dirty="0" err="1"/>
              <a:t>powerupsystem</a:t>
            </a:r>
            <a:r>
              <a:rPr lang="sv-SE" dirty="0"/>
              <a:t> kan implementeras på ett vettigt sätt)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de centrala delarna i lösningen fungerar.</a:t>
            </a:r>
          </a:p>
          <a:p>
            <a:endParaRPr lang="sv-SE" dirty="0"/>
          </a:p>
          <a:p>
            <a:r>
              <a:rPr lang="sv-SE" dirty="0"/>
              <a:t>Kommentar. Om du behöver mer än en bild för samma rubrik så kan du upprepa rubriken flera gånger med numrering, till exempel: ”Spelprototyp: spelet (1 av 3)”, ” Spelprototyp: spelet (2 av 3)” och ” Spelprototyp: spelet (3 av 3)”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3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teknologi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1055440" y="1916832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den valda teknologin. </a:t>
            </a:r>
          </a:p>
          <a:p>
            <a:endParaRPr lang="sv-SE" dirty="0"/>
          </a:p>
          <a:p>
            <a:r>
              <a:rPr lang="sv-SE" dirty="0"/>
              <a:t>Kommentar.  Fokusera din beskrivning på hur den valda teknologin används och fungerar i centrala delar av lösningen i </a:t>
            </a:r>
            <a:r>
              <a:rPr lang="sv-SE" dirty="0" err="1"/>
              <a:t>Unity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teknologin används och fungerar i lösningen.</a:t>
            </a:r>
          </a:p>
        </p:txBody>
      </p:sp>
    </p:spTree>
    <p:extLst>
      <p:ext uri="{BB962C8B-B14F-4D97-AF65-F5344CB8AC3E}">
        <p14:creationId xmlns:p14="http://schemas.microsoft.com/office/powerpoint/2010/main" val="285313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415</Words>
  <Application>Microsoft Office PowerPoint</Application>
  <PresentationFormat>Bredbild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Arkanoid: spelprototyp </vt:lpstr>
      <vt:lpstr>Översikt</vt:lpstr>
      <vt:lpstr>Demonstration</vt:lpstr>
      <vt:lpstr>Spelprototyp: spelet</vt:lpstr>
      <vt:lpstr>Spelprototyp: teknologi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mikael.thieme@gmail.com</dc:creator>
  <cp:lastModifiedBy>Rasmus Lindberg</cp:lastModifiedBy>
  <cp:revision>34</cp:revision>
  <dcterms:created xsi:type="dcterms:W3CDTF">2022-10-19T10:55:35Z</dcterms:created>
  <dcterms:modified xsi:type="dcterms:W3CDTF">2023-09-06T14:50:26Z</dcterms:modified>
</cp:coreProperties>
</file>