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70" r:id="rId4"/>
    <p:sldId id="269" r:id="rId5"/>
    <p:sldId id="267" r:id="rId6"/>
    <p:sldId id="271" r:id="rId7"/>
    <p:sldId id="273" r:id="rId8"/>
    <p:sldId id="274" r:id="rId9"/>
    <p:sldId id="281" r:id="rId10"/>
    <p:sldId id="275" r:id="rId11"/>
    <p:sldId id="276" r:id="rId12"/>
    <p:sldId id="277" r:id="rId13"/>
    <p:sldId id="278" r:id="rId14"/>
    <p:sldId id="279" r:id="rId15"/>
    <p:sldId id="28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kims" initials="L" lastIdx="1" clrIdx="0">
    <p:extLst>
      <p:ext uri="{19B8F6BF-5375-455C-9EA6-DF929625EA0E}">
        <p15:presenceInfo xmlns:p15="http://schemas.microsoft.com/office/powerpoint/2012/main" userId="Labki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3" autoAdjust="0"/>
    <p:restoredTop sz="94660"/>
  </p:normalViewPr>
  <p:slideViewPr>
    <p:cSldViewPr>
      <p:cViewPr varScale="1">
        <p:scale>
          <a:sx n="110" d="100"/>
          <a:sy n="110" d="100"/>
        </p:scale>
        <p:origin x="16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2017-06-02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5361ED5-2E61-4469-BE8C-FDB9BBB115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889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84784"/>
            <a:ext cx="64087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HY강M" pitchFamily="18" charset="-127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Python</a:t>
            </a:r>
            <a:r>
              <a:rPr lang="ko-KR" altLang="en-US" sz="3600" dirty="0">
                <a:latin typeface="+mj-lt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HW2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Ant </a:t>
            </a:r>
            <a:r>
              <a:rPr lang="en-US" altLang="ko-KR" dirty="0" smtClean="0">
                <a:solidFill>
                  <a:srgbClr val="FF0000"/>
                </a:solidFill>
              </a:rPr>
              <a:t>vs</a:t>
            </a:r>
            <a:r>
              <a:rPr lang="en-US" altLang="ko-KR" dirty="0" smtClean="0"/>
              <a:t> </a:t>
            </a:r>
            <a:r>
              <a:rPr lang="en-US" altLang="ko-KR" dirty="0" smtClean="0"/>
              <a:t>Doodle bug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986" y="1371247"/>
            <a:ext cx="7948330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Write a program to implement the simulation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Draw the world represented by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ASCII character ‘O’: ant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ASCII character ‘X’ : doodlebugs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Align columns and rows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Print time step in the top of the screen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After each time step, prompt the user to press “Enter” to </a:t>
            </a:r>
            <a:r>
              <a:rPr lang="en-US" altLang="ko-KR" sz="2000" dirty="0" smtClean="0"/>
              <a:t>move</a:t>
            </a:r>
            <a:br>
              <a:rPr lang="en-US" altLang="ko-KR" sz="2000" dirty="0" smtClean="0"/>
            </a:br>
            <a:r>
              <a:rPr lang="en-US" altLang="ko-KR" sz="2000" dirty="0" smtClean="0"/>
              <a:t>to </a:t>
            </a:r>
            <a:r>
              <a:rPr lang="en-US" altLang="ko-KR" sz="2000" dirty="0"/>
              <a:t>the next time step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All the doodlebugs should move before the ants do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Initial numbers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Initial grid size is 20x20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Initial number of doodlebugs : 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Initial number of ants : 100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60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main structure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979613" y="2636838"/>
            <a:ext cx="5329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ko-KR" altLang="ko-KR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403350" y="1841475"/>
            <a:ext cx="315624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dirty="0"/>
              <a:t>Initialize()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Loop forever: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err="1"/>
              <a:t>draw_world</a:t>
            </a:r>
            <a:r>
              <a:rPr lang="en-US" altLang="ko-KR" dirty="0"/>
              <a:t>()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err="1"/>
              <a:t>key_board_input</a:t>
            </a:r>
            <a:r>
              <a:rPr lang="en-US" altLang="ko-KR" dirty="0"/>
              <a:t>()</a:t>
            </a:r>
          </a:p>
          <a:p>
            <a:pPr algn="l"/>
            <a:r>
              <a:rPr lang="en-US" altLang="ko-KR" dirty="0"/>
              <a:t>	Loop:</a:t>
            </a:r>
          </a:p>
          <a:p>
            <a:pPr algn="l"/>
            <a:r>
              <a:rPr lang="en-US" altLang="ko-KR" dirty="0"/>
              <a:t>		</a:t>
            </a:r>
            <a:r>
              <a:rPr lang="en-US" altLang="ko-KR" dirty="0" smtClean="0"/>
              <a:t>move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smtClean="0"/>
              <a:t>	….</a:t>
            </a:r>
            <a:endParaRPr lang="en-US" altLang="ko-KR" dirty="0"/>
          </a:p>
          <a:p>
            <a:pPr algn="l"/>
            <a:r>
              <a:rPr lang="en-US" altLang="ko-KR" dirty="0"/>
              <a:t>	End loop</a:t>
            </a:r>
          </a:p>
          <a:p>
            <a:pPr algn="l"/>
            <a:r>
              <a:rPr lang="en-US" altLang="ko-KR" dirty="0"/>
              <a:t>	time step increased</a:t>
            </a:r>
          </a:p>
          <a:p>
            <a:pPr algn="l"/>
            <a:r>
              <a:rPr lang="en-US" altLang="ko-KR" dirty="0"/>
              <a:t>End loop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Finalize()</a:t>
            </a:r>
          </a:p>
        </p:txBody>
      </p:sp>
    </p:spTree>
    <p:extLst>
      <p:ext uri="{BB962C8B-B14F-4D97-AF65-F5344CB8AC3E}">
        <p14:creationId xmlns:p14="http://schemas.microsoft.com/office/powerpoint/2010/main" val="33367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Verdana" pitchFamily="34" charset="0"/>
              </a:rPr>
              <a:t>Example – time step 1</a:t>
            </a:r>
          </a:p>
        </p:txBody>
      </p:sp>
      <p:graphicFrame>
        <p:nvGraphicFramePr>
          <p:cNvPr id="15394" name="Group 34"/>
          <p:cNvGraphicFramePr>
            <a:graphicFrameLocks noGrp="1"/>
          </p:cNvGraphicFramePr>
          <p:nvPr>
            <p:ph idx="1"/>
          </p:nvPr>
        </p:nvGraphicFramePr>
        <p:xfrm>
          <a:off x="2760663" y="2243138"/>
          <a:ext cx="3467100" cy="3057526"/>
        </p:xfrm>
        <a:graphic>
          <a:graphicData uri="http://schemas.openxmlformats.org/drawingml/2006/table">
            <a:tbl>
              <a:tblPr/>
              <a:tblGrid>
                <a:gridCol w="866775"/>
                <a:gridCol w="866775"/>
                <a:gridCol w="866775"/>
                <a:gridCol w="866775"/>
              </a:tblGrid>
              <a:tr h="7651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51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4686300" y="1773238"/>
            <a:ext cx="1541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Time step : 1</a:t>
            </a:r>
          </a:p>
        </p:txBody>
      </p:sp>
    </p:spTree>
    <p:extLst>
      <p:ext uri="{BB962C8B-B14F-4D97-AF65-F5344CB8AC3E}">
        <p14:creationId xmlns:p14="http://schemas.microsoft.com/office/powerpoint/2010/main" val="14537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Verdana" pitchFamily="34" charset="0"/>
              </a:rPr>
              <a:t>Example – time step 2</a:t>
            </a:r>
          </a:p>
        </p:txBody>
      </p:sp>
      <p:graphicFrame>
        <p:nvGraphicFramePr>
          <p:cNvPr id="17444" name="Group 36"/>
          <p:cNvGraphicFramePr>
            <a:graphicFrameLocks noGrp="1"/>
          </p:cNvGraphicFramePr>
          <p:nvPr>
            <p:ph idx="1"/>
          </p:nvPr>
        </p:nvGraphicFramePr>
        <p:xfrm>
          <a:off x="2760663" y="2243138"/>
          <a:ext cx="3467100" cy="3057526"/>
        </p:xfrm>
        <a:graphic>
          <a:graphicData uri="http://schemas.openxmlformats.org/drawingml/2006/table">
            <a:tbl>
              <a:tblPr/>
              <a:tblGrid>
                <a:gridCol w="866775"/>
                <a:gridCol w="866775"/>
                <a:gridCol w="866775"/>
                <a:gridCol w="866775"/>
              </a:tblGrid>
              <a:tr h="7651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51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5148263" y="33575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 flipH="1">
            <a:off x="4284663" y="414972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 flipV="1">
            <a:off x="3132138" y="19891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4284663" y="49418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4686300" y="1773238"/>
            <a:ext cx="1541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Time step : 2</a:t>
            </a:r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 flipH="1">
            <a:off x="2411760" y="4175621"/>
            <a:ext cx="504056" cy="2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Verdana" pitchFamily="34" charset="0"/>
              </a:rPr>
              <a:t>Example – time step 3</a:t>
            </a:r>
          </a:p>
        </p:txBody>
      </p:sp>
      <p:graphicFrame>
        <p:nvGraphicFramePr>
          <p:cNvPr id="23597" name="Group 45"/>
          <p:cNvGraphicFramePr>
            <a:graphicFrameLocks noGrp="1"/>
          </p:cNvGraphicFramePr>
          <p:nvPr>
            <p:ph idx="1"/>
          </p:nvPr>
        </p:nvGraphicFramePr>
        <p:xfrm>
          <a:off x="2760663" y="2243138"/>
          <a:ext cx="3467100" cy="3057526"/>
        </p:xfrm>
        <a:graphic>
          <a:graphicData uri="http://schemas.openxmlformats.org/drawingml/2006/table">
            <a:tbl>
              <a:tblPr/>
              <a:tblGrid>
                <a:gridCol w="866775"/>
                <a:gridCol w="866775"/>
                <a:gridCol w="866775"/>
                <a:gridCol w="866775"/>
              </a:tblGrid>
              <a:tr h="7651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51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5148263" y="49418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3492500" y="26368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5795963" y="36449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 flipV="1">
            <a:off x="4067175" y="35734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23601" name="Text Box 49"/>
          <p:cNvSpPr txBox="1">
            <a:spLocks noChangeArrowheads="1"/>
          </p:cNvSpPr>
          <p:nvPr/>
        </p:nvSpPr>
        <p:spPr bwMode="auto">
          <a:xfrm>
            <a:off x="2987675" y="393382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/>
              <a:t>X</a:t>
            </a:r>
          </a:p>
        </p:txBody>
      </p:sp>
      <p:sp>
        <p:nvSpPr>
          <p:cNvPr id="23604" name="Text Box 52"/>
          <p:cNvSpPr txBox="1">
            <a:spLocks noChangeArrowheads="1"/>
          </p:cNvSpPr>
          <p:nvPr/>
        </p:nvSpPr>
        <p:spPr bwMode="auto">
          <a:xfrm>
            <a:off x="3851275" y="3735388"/>
            <a:ext cx="715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New!</a:t>
            </a:r>
          </a:p>
        </p:txBody>
      </p:sp>
      <p:sp>
        <p:nvSpPr>
          <p:cNvPr id="23605" name="Text Box 53"/>
          <p:cNvSpPr txBox="1">
            <a:spLocks noChangeArrowheads="1"/>
          </p:cNvSpPr>
          <p:nvPr/>
        </p:nvSpPr>
        <p:spPr bwMode="auto">
          <a:xfrm>
            <a:off x="4638675" y="3141663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996633"/>
                </a:solidFill>
              </a:rPr>
              <a:t>O</a:t>
            </a:r>
          </a:p>
        </p:txBody>
      </p:sp>
      <p:sp>
        <p:nvSpPr>
          <p:cNvPr id="23606" name="Text Box 54"/>
          <p:cNvSpPr txBox="1">
            <a:spLocks noChangeArrowheads="1"/>
          </p:cNvSpPr>
          <p:nvPr/>
        </p:nvSpPr>
        <p:spPr bwMode="auto">
          <a:xfrm>
            <a:off x="3940175" y="5294313"/>
            <a:ext cx="715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New!</a:t>
            </a:r>
          </a:p>
        </p:txBody>
      </p:sp>
      <p:sp>
        <p:nvSpPr>
          <p:cNvPr id="23607" name="Text Box 55"/>
          <p:cNvSpPr txBox="1">
            <a:spLocks noChangeArrowheads="1"/>
          </p:cNvSpPr>
          <p:nvPr/>
        </p:nvSpPr>
        <p:spPr bwMode="auto">
          <a:xfrm>
            <a:off x="4727575" y="470058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996633"/>
                </a:solidFill>
              </a:rPr>
              <a:t>O</a:t>
            </a:r>
          </a:p>
        </p:txBody>
      </p: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3940175" y="2943225"/>
            <a:ext cx="715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New!</a:t>
            </a:r>
          </a:p>
        </p:txBody>
      </p:sp>
      <p:sp>
        <p:nvSpPr>
          <p:cNvPr id="23609" name="Text Box 57"/>
          <p:cNvSpPr txBox="1">
            <a:spLocks noChangeArrowheads="1"/>
          </p:cNvSpPr>
          <p:nvPr/>
        </p:nvSpPr>
        <p:spPr bwMode="auto">
          <a:xfrm>
            <a:off x="4727575" y="23495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996633"/>
                </a:solidFill>
              </a:rPr>
              <a:t>O</a:t>
            </a:r>
          </a:p>
        </p:txBody>
      </p:sp>
      <p:sp>
        <p:nvSpPr>
          <p:cNvPr id="23610" name="Text Box 58"/>
          <p:cNvSpPr txBox="1">
            <a:spLocks noChangeArrowheads="1"/>
          </p:cNvSpPr>
          <p:nvPr/>
        </p:nvSpPr>
        <p:spPr bwMode="auto">
          <a:xfrm>
            <a:off x="4686300" y="1773238"/>
            <a:ext cx="1541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Time step : 3</a:t>
            </a:r>
          </a:p>
        </p:txBody>
      </p:sp>
    </p:spTree>
    <p:extLst>
      <p:ext uri="{BB962C8B-B14F-4D97-AF65-F5344CB8AC3E}">
        <p14:creationId xmlns:p14="http://schemas.microsoft.com/office/powerpoint/2010/main" val="205730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1" grpId="0"/>
      <p:bldP spid="23604" grpId="0"/>
      <p:bldP spid="23605" grpId="0"/>
      <p:bldP spid="23606" grpId="0"/>
      <p:bldP spid="23607" grpId="0"/>
      <p:bldP spid="23608" grpId="0"/>
      <p:bldP spid="236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Use report menu in </a:t>
            </a:r>
            <a:r>
              <a:rPr lang="en-US" altLang="ko-KR" dirty="0" err="1"/>
              <a:t>yscec</a:t>
            </a:r>
            <a:endParaRPr lang="en-US" altLang="ko-KR" dirty="0"/>
          </a:p>
          <a:p>
            <a:r>
              <a:rPr lang="en-US" altLang="ko-KR" dirty="0"/>
              <a:t>file format : 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_HW2.zip</a:t>
            </a:r>
          </a:p>
          <a:p>
            <a:pPr lvl="1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_andndoodle.py</a:t>
            </a:r>
          </a:p>
          <a:p>
            <a:pPr lvl="1"/>
            <a:r>
              <a:rPr lang="en-US" altLang="ko-KR" dirty="0"/>
              <a:t>…. . </a:t>
            </a:r>
            <a:r>
              <a:rPr lang="en-US" altLang="ko-KR" dirty="0" err="1"/>
              <a:t>py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딜레이</a:t>
            </a:r>
            <a:r>
              <a:rPr lang="ko-KR" altLang="en-US" dirty="0"/>
              <a:t> 감점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due 6/12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471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Let’s see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15" y="2562200"/>
            <a:ext cx="1562100" cy="2667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819" y="4270241"/>
            <a:ext cx="840043" cy="7459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65525" y="3812232"/>
            <a:ext cx="902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VS</a:t>
            </a:r>
            <a:endParaRPr lang="ko-KR" altLang="en-US" sz="48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3439244"/>
            <a:ext cx="840043" cy="74597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48" y="4077072"/>
            <a:ext cx="840043" cy="7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Verdana" pitchFamily="34" charset="0"/>
              </a:rPr>
              <a:t>Simulation Space</a:t>
            </a:r>
          </a:p>
        </p:txBody>
      </p:sp>
      <p:graphicFrame>
        <p:nvGraphicFramePr>
          <p:cNvPr id="5192" name="Group 72"/>
          <p:cNvGraphicFramePr>
            <a:graphicFrameLocks noGrp="1"/>
          </p:cNvGraphicFramePr>
          <p:nvPr>
            <p:ph idx="1"/>
          </p:nvPr>
        </p:nvGraphicFramePr>
        <p:xfrm>
          <a:off x="2627313" y="2089150"/>
          <a:ext cx="3609975" cy="3657600"/>
        </p:xfrm>
        <a:graphic>
          <a:graphicData uri="http://schemas.openxmlformats.org/drawingml/2006/table">
            <a:tbl>
              <a:tblPr/>
              <a:tblGrid>
                <a:gridCol w="601662"/>
                <a:gridCol w="601663"/>
                <a:gridCol w="601662"/>
                <a:gridCol w="601663"/>
                <a:gridCol w="601662"/>
                <a:gridCol w="601663"/>
              </a:tblGrid>
              <a:tr h="190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93" name="Text Box 73"/>
          <p:cNvSpPr txBox="1">
            <a:spLocks noChangeArrowheads="1"/>
          </p:cNvSpPr>
          <p:nvPr/>
        </p:nvSpPr>
        <p:spPr bwMode="auto">
          <a:xfrm>
            <a:off x="6804025" y="4581525"/>
            <a:ext cx="1871663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/>
              <a:t>X: doodlebug</a:t>
            </a:r>
          </a:p>
          <a:p>
            <a:pPr algn="l">
              <a:spcBef>
                <a:spcPct val="50000"/>
              </a:spcBef>
            </a:pPr>
            <a:r>
              <a:rPr lang="en-US" altLang="ko-KR"/>
              <a:t>O : ant</a:t>
            </a:r>
          </a:p>
        </p:txBody>
      </p:sp>
      <p:sp>
        <p:nvSpPr>
          <p:cNvPr id="5194" name="Line 74"/>
          <p:cNvSpPr>
            <a:spLocks noChangeShapeType="1"/>
          </p:cNvSpPr>
          <p:nvPr/>
        </p:nvSpPr>
        <p:spPr bwMode="auto">
          <a:xfrm>
            <a:off x="2627313" y="1773238"/>
            <a:ext cx="352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5" name="Line 75"/>
          <p:cNvSpPr>
            <a:spLocks noChangeShapeType="1"/>
          </p:cNvSpPr>
          <p:nvPr/>
        </p:nvSpPr>
        <p:spPr bwMode="auto">
          <a:xfrm>
            <a:off x="2195513" y="2133600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6" name="Text Box 76"/>
          <p:cNvSpPr txBox="1">
            <a:spLocks noChangeArrowheads="1"/>
          </p:cNvSpPr>
          <p:nvPr/>
        </p:nvSpPr>
        <p:spPr bwMode="auto">
          <a:xfrm>
            <a:off x="1527175" y="36639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/>
              <a:t>20</a:t>
            </a:r>
          </a:p>
        </p:txBody>
      </p:sp>
      <p:sp>
        <p:nvSpPr>
          <p:cNvPr id="5197" name="Text Box 77"/>
          <p:cNvSpPr txBox="1">
            <a:spLocks noChangeArrowheads="1"/>
          </p:cNvSpPr>
          <p:nvPr/>
        </p:nvSpPr>
        <p:spPr bwMode="auto">
          <a:xfrm>
            <a:off x="4211638" y="1406525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/>
              <a:t>20</a:t>
            </a:r>
          </a:p>
        </p:txBody>
      </p:sp>
      <p:sp>
        <p:nvSpPr>
          <p:cNvPr id="5198" name="Line 78"/>
          <p:cNvSpPr>
            <a:spLocks noChangeShapeType="1"/>
          </p:cNvSpPr>
          <p:nvPr/>
        </p:nvSpPr>
        <p:spPr bwMode="auto">
          <a:xfrm>
            <a:off x="4356100" y="414972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199" name="Line 79"/>
          <p:cNvSpPr>
            <a:spLocks noChangeShapeType="1"/>
          </p:cNvSpPr>
          <p:nvPr/>
        </p:nvSpPr>
        <p:spPr bwMode="auto">
          <a:xfrm>
            <a:off x="4140200" y="42926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00" name="Line 80"/>
          <p:cNvSpPr>
            <a:spLocks noChangeShapeType="1"/>
          </p:cNvSpPr>
          <p:nvPr/>
        </p:nvSpPr>
        <p:spPr bwMode="auto">
          <a:xfrm flipH="1">
            <a:off x="3708400" y="41497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02" name="Line 82"/>
          <p:cNvSpPr>
            <a:spLocks noChangeShapeType="1"/>
          </p:cNvSpPr>
          <p:nvPr/>
        </p:nvSpPr>
        <p:spPr bwMode="auto">
          <a:xfrm flipV="1">
            <a:off x="4140200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03" name="Line 83"/>
          <p:cNvSpPr>
            <a:spLocks noChangeShapeType="1"/>
          </p:cNvSpPr>
          <p:nvPr/>
        </p:nvSpPr>
        <p:spPr bwMode="auto">
          <a:xfrm>
            <a:off x="4932363" y="27813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04" name="Line 84"/>
          <p:cNvSpPr>
            <a:spLocks noChangeShapeType="1"/>
          </p:cNvSpPr>
          <p:nvPr/>
        </p:nvSpPr>
        <p:spPr bwMode="auto">
          <a:xfrm>
            <a:off x="4716463" y="29241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05" name="Line 85"/>
          <p:cNvSpPr>
            <a:spLocks noChangeShapeType="1"/>
          </p:cNvSpPr>
          <p:nvPr/>
        </p:nvSpPr>
        <p:spPr bwMode="auto">
          <a:xfrm flipH="1">
            <a:off x="4284663" y="27813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06" name="Line 86"/>
          <p:cNvSpPr>
            <a:spLocks noChangeShapeType="1"/>
          </p:cNvSpPr>
          <p:nvPr/>
        </p:nvSpPr>
        <p:spPr bwMode="auto">
          <a:xfrm flipV="1">
            <a:off x="4716463" y="23479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nt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9275" y="1600200"/>
            <a:ext cx="8045450" cy="452596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72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844824"/>
            <a:ext cx="6341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공간에서 개미와 개미귀신과의 생존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시뮬레이션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20x20 gird</a:t>
            </a:r>
          </a:p>
          <a:p>
            <a:endParaRPr lang="en-US" altLang="ko-KR" dirty="0"/>
          </a:p>
          <a:p>
            <a:r>
              <a:rPr lang="ko-KR" altLang="en-US" dirty="0" smtClean="0"/>
              <a:t>한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에는 한 </a:t>
            </a:r>
            <a:r>
              <a:rPr lang="en-US" altLang="ko-KR" dirty="0" smtClean="0"/>
              <a:t>critter</a:t>
            </a:r>
          </a:p>
          <a:p>
            <a:endParaRPr lang="en-US" altLang="ko-KR" dirty="0"/>
          </a:p>
          <a:p>
            <a:r>
              <a:rPr lang="ko-KR" altLang="en-US" dirty="0" smtClean="0"/>
              <a:t>가장자리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에서는 밖으로 벗어날 수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각각의 </a:t>
            </a:r>
            <a:r>
              <a:rPr lang="en-US" altLang="ko-KR" dirty="0" smtClean="0"/>
              <a:t>critter</a:t>
            </a:r>
            <a:r>
              <a:rPr lang="ko-KR" altLang="en-US" dirty="0" smtClean="0"/>
              <a:t>는 매 </a:t>
            </a:r>
            <a:r>
              <a:rPr lang="en-US" altLang="ko-KR" dirty="0" smtClean="0"/>
              <a:t>time step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1576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844824"/>
            <a:ext cx="74558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Move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 </a:t>
            </a:r>
            <a:r>
              <a:rPr lang="en-US" altLang="ko-KR" dirty="0" smtClean="0"/>
              <a:t>time step</a:t>
            </a:r>
            <a:r>
              <a:rPr lang="ko-KR" altLang="en-US" dirty="0" smtClean="0"/>
              <a:t>마다 움직인다</a:t>
            </a:r>
            <a:r>
              <a:rPr lang="en-US" altLang="ko-KR" dirty="0" smtClean="0"/>
              <a:t>. 4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상하좌우</a:t>
            </a:r>
            <a:r>
              <a:rPr lang="en-US" altLang="ko-KR" dirty="0" smtClean="0"/>
              <a:t>)(random)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가고자 하는 방향에는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occupy </a:t>
            </a:r>
            <a:r>
              <a:rPr lang="ko-KR" altLang="en-US" dirty="0" smtClean="0"/>
              <a:t>되어 있지 않아야 함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방향의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occupy </a:t>
            </a:r>
            <a:r>
              <a:rPr lang="ko-KR" altLang="en-US" dirty="0" smtClean="0"/>
              <a:t>되었다면 현재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에 가만히 있는다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Breed : </a:t>
            </a:r>
            <a:r>
              <a:rPr lang="ko-KR" altLang="en-US" dirty="0" smtClean="0"/>
              <a:t>해당 개미가 </a:t>
            </a:r>
            <a:r>
              <a:rPr lang="en-US" altLang="ko-KR" dirty="0" smtClean="0"/>
              <a:t>3 time step</a:t>
            </a:r>
            <a:r>
              <a:rPr lang="ko-KR" altLang="en-US" dirty="0" smtClean="0"/>
              <a:t>동안 생존해 있다면 </a:t>
            </a:r>
            <a:r>
              <a:rPr lang="en-US" altLang="ko-KR" dirty="0" smtClean="0"/>
              <a:t>move</a:t>
            </a:r>
            <a:r>
              <a:rPr lang="ko-KR" altLang="en-US" dirty="0" smtClean="0"/>
              <a:t>가 끝난 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인접한</a:t>
            </a:r>
            <a:r>
              <a:rPr lang="en-US" altLang="ko-KR" dirty="0" smtClean="0"/>
              <a:t>(4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) cell</a:t>
            </a:r>
            <a:r>
              <a:rPr lang="ko-KR" altLang="en-US" dirty="0" smtClean="0"/>
              <a:t>중에 비어 있는 곳에 한 마리를 낳는다</a:t>
            </a:r>
            <a:r>
              <a:rPr lang="en-US" altLang="ko-KR" dirty="0" smtClean="0"/>
              <a:t>.(</a:t>
            </a:r>
            <a:r>
              <a:rPr lang="en-US" altLang="ko-KR" dirty="0"/>
              <a:t>random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방향의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occupy </a:t>
            </a:r>
            <a:r>
              <a:rPr lang="ko-KR" altLang="en-US" dirty="0" smtClean="0"/>
              <a:t>되었다면 번식할 수 없다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43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Doodle bug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628800"/>
            <a:ext cx="8053551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Move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 </a:t>
            </a:r>
            <a:r>
              <a:rPr lang="en-US" altLang="ko-KR" dirty="0" smtClean="0"/>
              <a:t>time step</a:t>
            </a:r>
            <a:r>
              <a:rPr lang="ko-KR" altLang="en-US" dirty="0" smtClean="0"/>
              <a:t>마다 움직인다</a:t>
            </a:r>
            <a:r>
              <a:rPr lang="en-US" altLang="ko-KR" dirty="0" smtClean="0"/>
              <a:t>. 4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상하좌우</a:t>
            </a:r>
            <a:r>
              <a:rPr lang="en-US" altLang="ko-KR" dirty="0" smtClean="0"/>
              <a:t>)(random)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가고자 하는 방향에는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occupy </a:t>
            </a:r>
            <a:r>
              <a:rPr lang="ko-KR" altLang="en-US" dirty="0" smtClean="0"/>
              <a:t>되어 있지 않아야 함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방향의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occupy </a:t>
            </a:r>
            <a:r>
              <a:rPr lang="ko-KR" altLang="en-US" dirty="0" smtClean="0"/>
              <a:t>되었다면 현재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에 가만히 있는다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인접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에 개미가 있다면 잡아 먹으면서 이동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다른 </a:t>
            </a:r>
            <a:r>
              <a:rPr lang="en-US" altLang="ko-KR" dirty="0" smtClean="0"/>
              <a:t>Doodle bug</a:t>
            </a:r>
            <a:r>
              <a:rPr lang="ko-KR" altLang="en-US" dirty="0" smtClean="0"/>
              <a:t>는 먹지 못한다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Breed :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Doodle bug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8 time step</a:t>
            </a:r>
            <a:r>
              <a:rPr lang="ko-KR" altLang="en-US" dirty="0" smtClean="0"/>
              <a:t>동안 생존해 있다면 </a:t>
            </a:r>
            <a:r>
              <a:rPr lang="en-US" altLang="ko-KR" dirty="0" smtClean="0"/>
              <a:t>move</a:t>
            </a:r>
            <a:r>
              <a:rPr lang="ko-KR" altLang="en-US" dirty="0" smtClean="0"/>
              <a:t>가 끝난 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인접한</a:t>
            </a:r>
            <a:r>
              <a:rPr lang="en-US" altLang="ko-KR" dirty="0" smtClean="0"/>
              <a:t>(4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) cell</a:t>
            </a:r>
            <a:r>
              <a:rPr lang="ko-KR" altLang="en-US" dirty="0" smtClean="0"/>
              <a:t>중에 비어 있는 곳에 한 마리를 낳는다</a:t>
            </a:r>
            <a:r>
              <a:rPr lang="en-US" altLang="ko-KR" dirty="0" smtClean="0"/>
              <a:t>.(</a:t>
            </a:r>
            <a:r>
              <a:rPr lang="en-US" altLang="ko-KR" dirty="0"/>
              <a:t>random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방향의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occupy </a:t>
            </a:r>
            <a:r>
              <a:rPr lang="ko-KR" altLang="en-US" dirty="0" smtClean="0"/>
              <a:t>되었다면 번식할 수 없다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Starve : 3 time step</a:t>
            </a:r>
            <a:r>
              <a:rPr lang="ko-KR" altLang="en-US" dirty="0" smtClean="0"/>
              <a:t>동안 개미를 먹지 못한다면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마지막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time step</a:t>
            </a:r>
            <a:r>
              <a:rPr lang="ko-KR" altLang="en-US" dirty="0" smtClean="0"/>
              <a:t>이 종료됨과 동시에 죽는다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3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986" y="1371247"/>
            <a:ext cx="7948330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Write a program to implement the simulation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Draw the world represented by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ASCII character ‘O’: ant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ASCII character ‘X’ : doodlebugs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Align columns and rows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Print time step in the top of the screen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After each time step, prompt the user to press “Enter” to </a:t>
            </a:r>
            <a:r>
              <a:rPr lang="en-US" altLang="ko-KR" sz="2000" dirty="0" smtClean="0"/>
              <a:t>move</a:t>
            </a:r>
            <a:br>
              <a:rPr lang="en-US" altLang="ko-KR" sz="2000" dirty="0" smtClean="0"/>
            </a:br>
            <a:r>
              <a:rPr lang="en-US" altLang="ko-KR" sz="2000" dirty="0" smtClean="0"/>
              <a:t>to </a:t>
            </a:r>
            <a:r>
              <a:rPr lang="en-US" altLang="ko-KR" sz="2000" dirty="0"/>
              <a:t>the next time step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All the doodlebugs should move before the ants do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Initial numbers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Initial grid size is 20x20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Initial number of doodlebugs : 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Initial number of ants : 100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7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986" y="1549241"/>
            <a:ext cx="6699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‘</a:t>
            </a:r>
            <a:r>
              <a:rPr lang="en-US" altLang="ko-KR" sz="2000" dirty="0" err="1" smtClean="0"/>
              <a:t>Organims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을 상속받아</a:t>
            </a:r>
            <a:r>
              <a:rPr lang="en-US" altLang="ko-KR" sz="2000" dirty="0" smtClean="0"/>
              <a:t> ‘ant’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‘doodle bug’</a:t>
            </a:r>
            <a:r>
              <a:rPr lang="ko-KR" altLang="en-US" sz="2000" dirty="0" smtClean="0"/>
              <a:t>를 만든다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Move 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Breed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polymorphism</a:t>
            </a:r>
            <a:r>
              <a:rPr lang="ko-KR" altLang="en-US" sz="2000" dirty="0" smtClean="0"/>
              <a:t>을 사용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108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5325</TotalTime>
  <Words>464</Words>
  <Application>Microsoft Office PowerPoint</Application>
  <PresentationFormat>화면 슬라이드 쇼(4:3)</PresentationFormat>
  <Paragraphs>121</Paragraphs>
  <Slides>15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HY강M</vt:lpstr>
      <vt:lpstr>맑은 고딕</vt:lpstr>
      <vt:lpstr>Arial</vt:lpstr>
      <vt:lpstr>Verdana</vt:lpstr>
      <vt:lpstr>Wingdings</vt:lpstr>
      <vt:lpstr>Office 테마</vt:lpstr>
      <vt:lpstr>Python HW2</vt:lpstr>
      <vt:lpstr>Let’s see</vt:lpstr>
      <vt:lpstr>Simulation Space</vt:lpstr>
      <vt:lpstr>simulation</vt:lpstr>
      <vt:lpstr>PowerPoint 프레젠테이션</vt:lpstr>
      <vt:lpstr>Ant</vt:lpstr>
      <vt:lpstr>Doodle bug</vt:lpstr>
      <vt:lpstr>Requirements</vt:lpstr>
      <vt:lpstr>Requirements</vt:lpstr>
      <vt:lpstr>Requirements</vt:lpstr>
      <vt:lpstr>Example main structure</vt:lpstr>
      <vt:lpstr>Example – time step 1</vt:lpstr>
      <vt:lpstr>Example – time step 2</vt:lpstr>
      <vt:lpstr>Example – time step 3</vt:lpstr>
      <vt:lpstr>Due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Labkims</cp:lastModifiedBy>
  <cp:revision>290</cp:revision>
  <dcterms:created xsi:type="dcterms:W3CDTF">2015-01-22T08:45:52Z</dcterms:created>
  <dcterms:modified xsi:type="dcterms:W3CDTF">2017-06-02T04:52:27Z</dcterms:modified>
</cp:coreProperties>
</file>