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5999738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5" autoAdjust="0"/>
    <p:restoredTop sz="94660"/>
  </p:normalViewPr>
  <p:slideViewPr>
    <p:cSldViewPr snapToGrid="0">
      <p:cViewPr>
        <p:scale>
          <a:sx n="78" d="100"/>
          <a:sy n="78" d="100"/>
        </p:scale>
        <p:origin x="-1998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9967" y="1122363"/>
            <a:ext cx="26999804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3602038"/>
            <a:ext cx="2699980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5724-AAEB-4004-8D3F-C05D4DBBD399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B2C2-CDCF-44B7-9A32-40A500223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693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5724-AAEB-4004-8D3F-C05D4DBBD399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B2C2-CDCF-44B7-9A32-40A500223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35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2" y="365125"/>
            <a:ext cx="7762444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2" y="365125"/>
            <a:ext cx="22837334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5724-AAEB-4004-8D3F-C05D4DBBD399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B2C2-CDCF-44B7-9A32-40A500223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705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5724-AAEB-4004-8D3F-C05D4DBBD399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B2C2-CDCF-44B7-9A32-40A500223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42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2" y="1709739"/>
            <a:ext cx="3104977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2" y="4589464"/>
            <a:ext cx="3104977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5724-AAEB-4004-8D3F-C05D4DBBD399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B2C2-CDCF-44B7-9A32-40A500223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637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1825625"/>
            <a:ext cx="15299889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1825625"/>
            <a:ext cx="15299889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5724-AAEB-4004-8D3F-C05D4DBBD399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B2C2-CDCF-44B7-9A32-40A500223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639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365126"/>
            <a:ext cx="31049774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2" y="1681163"/>
            <a:ext cx="152295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2" y="2505075"/>
            <a:ext cx="15229575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7" y="1681163"/>
            <a:ext cx="1530457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7" y="2505075"/>
            <a:ext cx="1530457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5724-AAEB-4004-8D3F-C05D4DBBD399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B2C2-CDCF-44B7-9A32-40A500223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45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5724-AAEB-4004-8D3F-C05D4DBBD399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B2C2-CDCF-44B7-9A32-40A500223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123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5724-AAEB-4004-8D3F-C05D4DBBD399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B2C2-CDCF-44B7-9A32-40A500223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93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457200"/>
            <a:ext cx="116108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987426"/>
            <a:ext cx="1822486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2057400"/>
            <a:ext cx="1161085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5724-AAEB-4004-8D3F-C05D4DBBD399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B2C2-CDCF-44B7-9A32-40A500223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661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457200"/>
            <a:ext cx="116108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987426"/>
            <a:ext cx="18224867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2057400"/>
            <a:ext cx="1161085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5724-AAEB-4004-8D3F-C05D4DBBD399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B2C2-CDCF-44B7-9A32-40A500223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889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365126"/>
            <a:ext cx="3104977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1825625"/>
            <a:ext cx="310497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6356351"/>
            <a:ext cx="8099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A5724-AAEB-4004-8D3F-C05D4DBBD399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6356351"/>
            <a:ext cx="121499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6356351"/>
            <a:ext cx="8099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AB2C2-CDCF-44B7-9A32-40A500223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56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97E88FAD-4D74-2A7E-E1FC-BC61A5E20EAB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4030" y="3875911"/>
            <a:ext cx="1800000" cy="12238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 descr="텍스트, 도로, 실외, 건물이(가) 표시된 사진&#10;&#10;자동 생성된 설명">
            <a:extLst>
              <a:ext uri="{FF2B5EF4-FFF2-40B4-BE49-F238E27FC236}">
                <a16:creationId xmlns:a16="http://schemas.microsoft.com/office/drawing/2014/main" id="{BB5B7423-1A3D-7201-F3D4-5BD3517E1C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23" r="15615"/>
          <a:stretch/>
        </p:blipFill>
        <p:spPr>
          <a:xfrm>
            <a:off x="5936603" y="2817000"/>
            <a:ext cx="1834056" cy="1224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4CA485F-DCC9-84EB-4EDF-1EB345CA77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8049" y="2817000"/>
            <a:ext cx="1802112" cy="1224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765BB68-8E18-7BD1-BC5D-89B88C488D94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4030" y="1766196"/>
            <a:ext cx="1800000" cy="1224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C1D689C2-D6CF-BDED-B901-32E88AB00345}"/>
              </a:ext>
            </a:extLst>
          </p:cNvPr>
          <p:cNvSpPr/>
          <p:nvPr/>
        </p:nvSpPr>
        <p:spPr>
          <a:xfrm>
            <a:off x="9394300" y="3867806"/>
            <a:ext cx="1006999" cy="12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+mn-ea"/>
              </a:rPr>
              <a:t>User</a:t>
            </a:r>
          </a:p>
          <a:p>
            <a:pPr algn="ctr"/>
            <a:r>
              <a:rPr lang="en-US" altLang="ko-KR" sz="1200" dirty="0">
                <a:latin typeface="+mn-ea"/>
              </a:rPr>
              <a:t>Direct designation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8AA2E58-2FFC-05FD-038A-7022CCB0A51A}"/>
              </a:ext>
            </a:extLst>
          </p:cNvPr>
          <p:cNvSpPr/>
          <p:nvPr/>
        </p:nvSpPr>
        <p:spPr>
          <a:xfrm>
            <a:off x="9394300" y="1766194"/>
            <a:ext cx="1006999" cy="12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+mj-ea"/>
                <a:ea typeface="+mj-ea"/>
              </a:rPr>
              <a:t>Mask R-CNN</a:t>
            </a:r>
            <a:endParaRPr lang="ko-KR" altLang="en-US" sz="1200" dirty="0">
              <a:latin typeface="+mj-ea"/>
              <a:ea typeface="+mj-ea"/>
            </a:endParaRP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4C0A499F-291C-3643-AE05-82ADAB12C471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7770659" y="3429000"/>
            <a:ext cx="1623641" cy="10508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A551F699-156B-7E05-0DE2-61CAA5E48ABC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 flipV="1">
            <a:off x="7770659" y="2378194"/>
            <a:ext cx="1623641" cy="10508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28B8E3D-09E8-0BC5-D897-D689366772D1}"/>
              </a:ext>
            </a:extLst>
          </p:cNvPr>
          <p:cNvCxnSpPr>
            <a:stCxn id="12" idx="3"/>
            <a:endCxn id="5" idx="1"/>
          </p:cNvCxnSpPr>
          <p:nvPr/>
        </p:nvCxnSpPr>
        <p:spPr>
          <a:xfrm>
            <a:off x="10401299" y="4479806"/>
            <a:ext cx="682731" cy="8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E7401C8-42BA-6063-7FF0-73727B0DEDC9}"/>
              </a:ext>
            </a:extLst>
          </p:cNvPr>
          <p:cNvCxnSpPr>
            <a:stCxn id="14" idx="3"/>
            <a:endCxn id="11" idx="1"/>
          </p:cNvCxnSpPr>
          <p:nvPr/>
        </p:nvCxnSpPr>
        <p:spPr>
          <a:xfrm>
            <a:off x="10401299" y="2378194"/>
            <a:ext cx="682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1C71EEB7-C5EC-6733-1FE8-D9A7444D1398}"/>
              </a:ext>
            </a:extLst>
          </p:cNvPr>
          <p:cNvCxnSpPr>
            <a:stCxn id="11" idx="3"/>
            <a:endCxn id="9" idx="1"/>
          </p:cNvCxnSpPr>
          <p:nvPr/>
        </p:nvCxnSpPr>
        <p:spPr>
          <a:xfrm>
            <a:off x="12884030" y="2378196"/>
            <a:ext cx="844019" cy="10508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8B05A1F6-E599-935F-22B4-18F5E77D3630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12884030" y="3429000"/>
            <a:ext cx="844019" cy="10588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CF1E896-B578-D381-8049-DEDF2308C1A3}"/>
              </a:ext>
            </a:extLst>
          </p:cNvPr>
          <p:cNvSpPr/>
          <p:nvPr/>
        </p:nvSpPr>
        <p:spPr>
          <a:xfrm>
            <a:off x="16244159" y="2817000"/>
            <a:ext cx="1755710" cy="12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+mj-ea"/>
                <a:ea typeface="+mj-ea"/>
              </a:rPr>
              <a:t>Predict</a:t>
            </a:r>
          </a:p>
          <a:p>
            <a:pPr algn="ctr"/>
            <a:r>
              <a:rPr lang="en-US" altLang="ko-KR" sz="1200" dirty="0">
                <a:latin typeface="+mj-ea"/>
                <a:ea typeface="+mj-ea"/>
              </a:rPr>
              <a:t>state of the object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E0684BFE-0D36-4EED-82DB-CA5E397E3B9B}"/>
              </a:ext>
            </a:extLst>
          </p:cNvPr>
          <p:cNvCxnSpPr>
            <a:stCxn id="9" idx="3"/>
            <a:endCxn id="46" idx="1"/>
          </p:cNvCxnSpPr>
          <p:nvPr/>
        </p:nvCxnSpPr>
        <p:spPr>
          <a:xfrm>
            <a:off x="15530161" y="3429000"/>
            <a:ext cx="7139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왼쪽 중괄호 52">
            <a:extLst>
              <a:ext uri="{FF2B5EF4-FFF2-40B4-BE49-F238E27FC236}">
                <a16:creationId xmlns:a16="http://schemas.microsoft.com/office/drawing/2014/main" id="{66912835-ED96-F1E2-BFEF-058B645220DB}"/>
              </a:ext>
            </a:extLst>
          </p:cNvPr>
          <p:cNvSpPr/>
          <p:nvPr/>
        </p:nvSpPr>
        <p:spPr>
          <a:xfrm rot="16200000">
            <a:off x="10865292" y="1046880"/>
            <a:ext cx="314368" cy="9015374"/>
          </a:xfrm>
          <a:prstGeom prst="leftBrace">
            <a:avLst>
              <a:gd name="adj1" fmla="val 235807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왼쪽 중괄호 53">
            <a:extLst>
              <a:ext uri="{FF2B5EF4-FFF2-40B4-BE49-F238E27FC236}">
                <a16:creationId xmlns:a16="http://schemas.microsoft.com/office/drawing/2014/main" id="{D761B646-AF1C-1FF8-A68F-3157C17132A6}"/>
              </a:ext>
            </a:extLst>
          </p:cNvPr>
          <p:cNvSpPr/>
          <p:nvPr/>
        </p:nvSpPr>
        <p:spPr>
          <a:xfrm rot="16200000">
            <a:off x="16666449" y="4378327"/>
            <a:ext cx="314368" cy="2352477"/>
          </a:xfrm>
          <a:prstGeom prst="leftBrace">
            <a:avLst>
              <a:gd name="adj1" fmla="val 17454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994301C-B438-D8EC-0FBE-FD3B2C3F6DFE}"/>
              </a:ext>
            </a:extLst>
          </p:cNvPr>
          <p:cNvSpPr txBox="1"/>
          <p:nvPr/>
        </p:nvSpPr>
        <p:spPr>
          <a:xfrm>
            <a:off x="9437516" y="5844215"/>
            <a:ext cx="316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Stage 1 : </a:t>
            </a:r>
            <a:r>
              <a:rPr lang="ko-KR" altLang="en-US" dirty="0"/>
              <a:t>데이터 만들기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A2C4EC1-F1D2-A9A7-8878-8CA1C972BC24}"/>
              </a:ext>
            </a:extLst>
          </p:cNvPr>
          <p:cNvSpPr txBox="1"/>
          <p:nvPr/>
        </p:nvSpPr>
        <p:spPr>
          <a:xfrm>
            <a:off x="15238673" y="5844215"/>
            <a:ext cx="316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Stage 2 : </a:t>
            </a:r>
            <a:r>
              <a:rPr lang="ko-KR" altLang="en-US" dirty="0"/>
              <a:t>테스트</a:t>
            </a:r>
          </a:p>
        </p:txBody>
      </p:sp>
    </p:spTree>
    <p:extLst>
      <p:ext uri="{BB962C8B-B14F-4D97-AF65-F5344CB8AC3E}">
        <p14:creationId xmlns:p14="http://schemas.microsoft.com/office/powerpoint/2010/main" val="382955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19</Words>
  <Application>Microsoft Office PowerPoint</Application>
  <PresentationFormat>사용자 지정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삭</dc:creator>
  <cp:lastModifiedBy>이 삭</cp:lastModifiedBy>
  <cp:revision>3</cp:revision>
  <dcterms:created xsi:type="dcterms:W3CDTF">2022-05-25T15:14:44Z</dcterms:created>
  <dcterms:modified xsi:type="dcterms:W3CDTF">2022-05-25T15:39:36Z</dcterms:modified>
</cp:coreProperties>
</file>