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61" d="100"/>
          <a:sy n="61" d="100"/>
        </p:scale>
        <p:origin x="-100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E88FAD-4D74-2A7E-E1FC-BC61A5E20E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7647019"/>
            <a:ext cx="1800000" cy="1223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BB5B7423-1A3D-7201-F3D4-5BD3517E1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5961162" y="6520051"/>
            <a:ext cx="1834056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CA485F-DCC9-84EB-4EDF-1EB345CA7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49" y="6511906"/>
            <a:ext cx="1802112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65BB68-8E18-7BD1-BC5D-89B88C488D9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5537302"/>
            <a:ext cx="1800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689C2-D6CF-BDED-B901-32E88AB00345}"/>
              </a:ext>
            </a:extLst>
          </p:cNvPr>
          <p:cNvSpPr/>
          <p:nvPr/>
        </p:nvSpPr>
        <p:spPr>
          <a:xfrm>
            <a:off x="9394301" y="7638912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User</a:t>
            </a:r>
          </a:p>
          <a:p>
            <a:pPr algn="ctr"/>
            <a:r>
              <a:rPr lang="en-US" altLang="ko-KR" sz="1200" dirty="0">
                <a:latin typeface="+mn-ea"/>
              </a:rPr>
              <a:t>Direct designation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AA2E58-2FFC-05FD-038A-7022CCB0A51A}"/>
              </a:ext>
            </a:extLst>
          </p:cNvPr>
          <p:cNvSpPr/>
          <p:nvPr/>
        </p:nvSpPr>
        <p:spPr>
          <a:xfrm>
            <a:off x="9394301" y="5537300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Mask R-CNN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C0A499F-291C-3643-AE05-82ADAB12C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95218" y="7132051"/>
            <a:ext cx="1599083" cy="1118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51F699-156B-7E05-0DE2-61CAA5E48ABC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7795218" y="6149300"/>
            <a:ext cx="1599083" cy="982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8B8E3D-09E8-0BC5-D897-D689366772D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0401301" y="8250912"/>
            <a:ext cx="682731" cy="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7401C8-42BA-6063-7FF0-73727B0DEDC9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10401301" y="6149300"/>
            <a:ext cx="682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C71EEB7-C5EC-6733-1FE8-D9A7444D139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12884030" y="6149302"/>
            <a:ext cx="844019" cy="974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B05A1F6-E599-935F-22B4-18F5E77D363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2884030" y="7123906"/>
            <a:ext cx="844019" cy="113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F1E896-B578-D381-8049-DEDF2308C1A3}"/>
              </a:ext>
            </a:extLst>
          </p:cNvPr>
          <p:cNvSpPr/>
          <p:nvPr/>
        </p:nvSpPr>
        <p:spPr>
          <a:xfrm>
            <a:off x="16244159" y="7096109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Predict</a:t>
            </a: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state of the object</a:t>
            </a:r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66912835-ED96-F1E2-BFEF-058B645220DB}"/>
              </a:ext>
            </a:extLst>
          </p:cNvPr>
          <p:cNvSpPr/>
          <p:nvPr/>
        </p:nvSpPr>
        <p:spPr>
          <a:xfrm rot="16200000">
            <a:off x="10865292" y="4817986"/>
            <a:ext cx="314368" cy="9015374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D761B646-AF1C-1FF8-A68F-3157C17132A6}"/>
              </a:ext>
            </a:extLst>
          </p:cNvPr>
          <p:cNvSpPr/>
          <p:nvPr/>
        </p:nvSpPr>
        <p:spPr>
          <a:xfrm rot="16200000">
            <a:off x="16666449" y="8149435"/>
            <a:ext cx="314368" cy="2352477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94301C-B438-D8EC-0FBE-FD3B2C3F6DFE}"/>
              </a:ext>
            </a:extLst>
          </p:cNvPr>
          <p:cNvSpPr txBox="1"/>
          <p:nvPr/>
        </p:nvSpPr>
        <p:spPr>
          <a:xfrm>
            <a:off x="9437516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2C4EC1-F1D2-A9A7-8878-8CA1C972BC24}"/>
              </a:ext>
            </a:extLst>
          </p:cNvPr>
          <p:cNvSpPr txBox="1"/>
          <p:nvPr/>
        </p:nvSpPr>
        <p:spPr>
          <a:xfrm>
            <a:off x="15238673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</a:t>
            </a:r>
            <a:r>
              <a:rPr lang="ko-KR" altLang="en-US" dirty="0"/>
              <a:t>테스트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9956F9-4405-C9F9-1484-E5413CC79900}"/>
              </a:ext>
            </a:extLst>
          </p:cNvPr>
          <p:cNvSpPr/>
          <p:nvPr/>
        </p:nvSpPr>
        <p:spPr>
          <a:xfrm>
            <a:off x="16230158" y="5537300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829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D4FD61-78BB-9E99-E946-5F66DF727C3B}"/>
              </a:ext>
            </a:extLst>
          </p:cNvPr>
          <p:cNvSpPr/>
          <p:nvPr/>
        </p:nvSpPr>
        <p:spPr>
          <a:xfrm>
            <a:off x="5749105" y="7636851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designation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C4338-81BE-7241-4BBB-8F472C725298}"/>
              </a:ext>
            </a:extLst>
          </p:cNvPr>
          <p:cNvSpPr/>
          <p:nvPr/>
        </p:nvSpPr>
        <p:spPr>
          <a:xfrm>
            <a:off x="5749105" y="2561897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11992D-7C12-AE53-922B-3DC03E2327FA}"/>
              </a:ext>
            </a:extLst>
          </p:cNvPr>
          <p:cNvSpPr/>
          <p:nvPr/>
        </p:nvSpPr>
        <p:spPr>
          <a:xfrm>
            <a:off x="22271162" y="7636851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 of the object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B8E62DB0-8E34-5651-4469-775A166707DE}"/>
              </a:ext>
            </a:extLst>
          </p:cNvPr>
          <p:cNvSpPr/>
          <p:nvPr/>
        </p:nvSpPr>
        <p:spPr>
          <a:xfrm rot="16200000">
            <a:off x="9546400" y="3678759"/>
            <a:ext cx="369332" cy="15270480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F9F0E866-307A-7C12-6AA6-08D36458CA8A}"/>
              </a:ext>
            </a:extLst>
          </p:cNvPr>
          <p:cNvSpPr/>
          <p:nvPr/>
        </p:nvSpPr>
        <p:spPr>
          <a:xfrm rot="16200000">
            <a:off x="19349194" y="9567249"/>
            <a:ext cx="297158" cy="3386900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14D6A-2417-A0D7-E08E-94DB1DA3DCFE}"/>
              </a:ext>
            </a:extLst>
          </p:cNvPr>
          <p:cNvSpPr txBox="1"/>
          <p:nvPr/>
        </p:nvSpPr>
        <p:spPr>
          <a:xfrm>
            <a:off x="8146106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5ACD37-3ACD-BA30-A0A2-690A60345C3D}"/>
              </a:ext>
            </a:extLst>
          </p:cNvPr>
          <p:cNvSpPr txBox="1"/>
          <p:nvPr/>
        </p:nvSpPr>
        <p:spPr>
          <a:xfrm>
            <a:off x="17912813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 </a:t>
            </a:r>
            <a:r>
              <a:rPr lang="ko-KR" altLang="en-US" dirty="0"/>
              <a:t>학습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9985174" y="2561897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Prediction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525DC2-357B-8BC6-A52C-1A0A32BC28CF}"/>
              </a:ext>
            </a:extLst>
          </p:cNvPr>
          <p:cNvGrpSpPr/>
          <p:nvPr/>
        </p:nvGrpSpPr>
        <p:grpSpPr>
          <a:xfrm>
            <a:off x="1401710" y="4273016"/>
            <a:ext cx="2364470" cy="3960000"/>
            <a:chOff x="1889802" y="3361074"/>
            <a:chExt cx="2364470" cy="3960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548EEE-E842-AB43-5E7E-858A0AC2BCEB}"/>
                </a:ext>
              </a:extLst>
            </p:cNvPr>
            <p:cNvSpPr>
              <a:spLocks/>
            </p:cNvSpPr>
            <p:nvPr/>
          </p:nvSpPr>
          <p:spPr>
            <a:xfrm>
              <a:off x="1889802" y="3361074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C2DCB5CD-F557-E199-9094-FF6C67098597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3" r="15615"/>
            <a:stretch/>
          </p:blipFill>
          <p:spPr>
            <a:xfrm>
              <a:off x="2137797" y="525449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그림 23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DE2FCEBE-9A17-C6FF-DD22-4FB9547030D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37" y="3695785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A4F2CE-8B4B-691A-5310-173E420B4011}"/>
              </a:ext>
            </a:extLst>
          </p:cNvPr>
          <p:cNvGrpSpPr/>
          <p:nvPr/>
        </p:nvGrpSpPr>
        <p:grpSpPr>
          <a:xfrm>
            <a:off x="10192119" y="1748064"/>
            <a:ext cx="2364470" cy="3960000"/>
            <a:chOff x="12607436" y="1638993"/>
            <a:chExt cx="2364470" cy="396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AACB8E-E994-1766-FD35-06417A23A3AB}"/>
                </a:ext>
              </a:extLst>
            </p:cNvPr>
            <p:cNvSpPr>
              <a:spLocks/>
            </p:cNvSpPr>
            <p:nvPr/>
          </p:nvSpPr>
          <p:spPr>
            <a:xfrm>
              <a:off x="12607436" y="1638993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7FE693-1977-5881-4A60-46C4B3022E7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431" y="353282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03BCFCA-74F7-BF58-F6DA-96ED1CC33F3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333" y="1973293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82B213-9D07-89CA-2936-F00E93C713BC}"/>
              </a:ext>
            </a:extLst>
          </p:cNvPr>
          <p:cNvSpPr>
            <a:spLocks/>
          </p:cNvSpPr>
          <p:nvPr/>
        </p:nvSpPr>
        <p:spPr>
          <a:xfrm>
            <a:off x="10192457" y="6815650"/>
            <a:ext cx="2364470" cy="39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15A945C-7B1D-DAC0-B86D-8668E2C84C5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69" y="7142582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91C82B86-7AA9-F481-A168-EF6832FFBC8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30" y="8695842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2656C3-C840-CE2E-83FE-E40A8DA9AF27}"/>
              </a:ext>
            </a:extLst>
          </p:cNvPr>
          <p:cNvGrpSpPr/>
          <p:nvPr/>
        </p:nvGrpSpPr>
        <p:grpSpPr>
          <a:xfrm>
            <a:off x="15439852" y="4273016"/>
            <a:ext cx="2364470" cy="3960000"/>
            <a:chOff x="14056438" y="5173016"/>
            <a:chExt cx="2364470" cy="396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48CD5B-9175-32B9-EECF-BF34C9E31059}"/>
                </a:ext>
              </a:extLst>
            </p:cNvPr>
            <p:cNvSpPr>
              <a:spLocks/>
            </p:cNvSpPr>
            <p:nvPr/>
          </p:nvSpPr>
          <p:spPr>
            <a:xfrm>
              <a:off x="14056438" y="5173016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E75E7799-5680-4995-224D-6A44B45903B0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0335" y="5506234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2A604B-105C-AB42-00A2-CA8F8DB77956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4433" y="7063452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B25E86C-4385-86E8-C0D2-374B2409474E}"/>
              </a:ext>
            </a:extLst>
          </p:cNvPr>
          <p:cNvSpPr/>
          <p:nvPr/>
        </p:nvSpPr>
        <p:spPr>
          <a:xfrm rot="16200000">
            <a:off x="23219206" y="9494533"/>
            <a:ext cx="297159" cy="3566752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A48ED3-A6AD-4D5E-66BB-E35FAFEB9F55}"/>
              </a:ext>
            </a:extLst>
          </p:cNvPr>
          <p:cNvSpPr txBox="1"/>
          <p:nvPr/>
        </p:nvSpPr>
        <p:spPr>
          <a:xfrm>
            <a:off x="21782349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3 :  </a:t>
            </a:r>
            <a:r>
              <a:rPr lang="ko-KR" altLang="en-US" dirty="0"/>
              <a:t>테스트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CA784F-1AEA-6FD2-26E6-CCB7DCB54357}"/>
              </a:ext>
            </a:extLst>
          </p:cNvPr>
          <p:cNvSpPr/>
          <p:nvPr/>
        </p:nvSpPr>
        <p:spPr>
          <a:xfrm>
            <a:off x="1248229" y="776078"/>
            <a:ext cx="3947885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 :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: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AC8A28F-96D2-7DC8-1AA0-A61FB913CE65}"/>
              </a:ext>
            </a:extLst>
          </p:cNvPr>
          <p:cNvCxnSpPr/>
          <p:nvPr/>
        </p:nvCxnSpPr>
        <p:spPr>
          <a:xfrm>
            <a:off x="2801257" y="1306286"/>
            <a:ext cx="20900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C5129-E5B8-CE8D-E104-711AD807E0FA}"/>
              </a:ext>
            </a:extLst>
          </p:cNvPr>
          <p:cNvCxnSpPr>
            <a:cxnSpLocks/>
          </p:cNvCxnSpPr>
          <p:nvPr/>
        </p:nvCxnSpPr>
        <p:spPr>
          <a:xfrm>
            <a:off x="2394580" y="1603829"/>
            <a:ext cx="2496734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18E3250-82FD-54DE-3F4C-C1CFD3637A24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3501945" y="3641897"/>
            <a:ext cx="2247160" cy="15778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2835B73-99F2-BF8C-B234-EE54260FE6B2}"/>
              </a:ext>
            </a:extLst>
          </p:cNvPr>
          <p:cNvCxnSpPr>
            <a:cxnSpLocks/>
          </p:cNvCxnSpPr>
          <p:nvPr/>
        </p:nvCxnSpPr>
        <p:spPr>
          <a:xfrm flipV="1">
            <a:off x="7556851" y="2695186"/>
            <a:ext cx="2875179" cy="5969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CF10004-3F78-344A-FD5B-C17A06A271FA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3501945" y="5219727"/>
            <a:ext cx="2247160" cy="34971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1FF20EF-64BC-2432-877E-DAF46D51C52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549105" y="9019713"/>
            <a:ext cx="2846925" cy="288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7A517BD-AE5C-4112-6A7D-91B4EFBCC7CB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17539749" y="3641897"/>
            <a:ext cx="2445425" cy="15763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F8905AF-DC2D-AEBB-CDAB-2F7FC99E0B7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85705" y="3641897"/>
            <a:ext cx="2263400" cy="3136541"/>
          </a:xfrm>
          <a:prstGeom prst="bentConnector3">
            <a:avLst>
              <a:gd name="adj1" fmla="val 63466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6CDA750-726A-E5B8-90FF-6633661F335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85705" y="6778438"/>
            <a:ext cx="2263400" cy="1938413"/>
          </a:xfrm>
          <a:prstGeom prst="bentConnector3">
            <a:avLst>
              <a:gd name="adj1" fmla="val 63468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E6E0D712-1132-F883-E931-3A08E0715D5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67105" y="3930151"/>
            <a:ext cx="2873009" cy="3237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6D35C5D0-B8D1-F66F-FCEB-73BD846D117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276114" y="4253897"/>
            <a:ext cx="3411733" cy="2521555"/>
          </a:xfrm>
          <a:prstGeom prst="bentConnector3">
            <a:avLst>
              <a:gd name="adj1" fmla="val 504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7E9AE70-5546-7CE5-9113-4445C743865C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7523847" y="6775452"/>
            <a:ext cx="4747315" cy="19413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9976B83-3D00-76FA-4511-DD49072710D0}"/>
              </a:ext>
            </a:extLst>
          </p:cNvPr>
          <p:cNvCxnSpPr>
            <a:stCxn id="21" idx="3"/>
            <a:endCxn id="16" idx="0"/>
          </p:cNvCxnSpPr>
          <p:nvPr/>
        </p:nvCxnSpPr>
        <p:spPr>
          <a:xfrm>
            <a:off x="22865174" y="3641897"/>
            <a:ext cx="845988" cy="39949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5E73CF-0077-772B-A1ED-41AE9439A123}"/>
              </a:ext>
            </a:extLst>
          </p:cNvPr>
          <p:cNvSpPr txBox="1"/>
          <p:nvPr/>
        </p:nvSpPr>
        <p:spPr>
          <a:xfrm>
            <a:off x="1649705" y="7620000"/>
            <a:ext cx="18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F5DF7-C2D7-8928-CCA7-63C414A0DFCA}"/>
              </a:ext>
            </a:extLst>
          </p:cNvPr>
          <p:cNvSpPr txBox="1"/>
          <p:nvPr/>
        </p:nvSpPr>
        <p:spPr>
          <a:xfrm>
            <a:off x="10423705" y="4997539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Mask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FF229-99A1-AD1D-7CBB-CF7B2299A401}"/>
              </a:ext>
            </a:extLst>
          </p:cNvPr>
          <p:cNvSpPr txBox="1"/>
          <p:nvPr/>
        </p:nvSpPr>
        <p:spPr>
          <a:xfrm>
            <a:off x="15669489" y="7531032"/>
            <a:ext cx="18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omposite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9EB694-8187-630F-4955-D216EFA18D05}"/>
              </a:ext>
            </a:extLst>
          </p:cNvPr>
          <p:cNvSpPr txBox="1"/>
          <p:nvPr/>
        </p:nvSpPr>
        <p:spPr>
          <a:xfrm>
            <a:off x="10431994" y="10094453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Crosswalk Area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D4EE4DF-4017-CF75-C4C3-3D0078C9730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2241769" y="6775452"/>
            <a:ext cx="3446078" cy="979130"/>
          </a:xfrm>
          <a:prstGeom prst="bentConnector3">
            <a:avLst>
              <a:gd name="adj1" fmla="val 50838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2CB92C0-8578-C082-CB20-D1F8004086C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556851" y="7754582"/>
            <a:ext cx="2848918" cy="6740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B7B58F06-2B10-2F8F-EE84-63F4B7E09216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12292016" y="2694364"/>
            <a:ext cx="3411733" cy="2523870"/>
          </a:xfrm>
          <a:prstGeom prst="bentConnector3">
            <a:avLst>
              <a:gd name="adj1" fmla="val 596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0F030F5-F13C-EA94-11A0-38A0FF5FC9BB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12232030" y="5218234"/>
            <a:ext cx="3471719" cy="4089608"/>
          </a:xfrm>
          <a:prstGeom prst="bentConnector3">
            <a:avLst>
              <a:gd name="adj1" fmla="val 603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2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63</Words>
  <Application>Microsoft Office PowerPoint</Application>
  <PresentationFormat>사용자 지정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noto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삭</dc:creator>
  <cp:lastModifiedBy>이 삭</cp:lastModifiedBy>
  <cp:revision>16</cp:revision>
  <dcterms:created xsi:type="dcterms:W3CDTF">2022-05-25T15:14:44Z</dcterms:created>
  <dcterms:modified xsi:type="dcterms:W3CDTF">2022-05-31T00:01:40Z</dcterms:modified>
</cp:coreProperties>
</file>