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42" d="100"/>
          <a:sy n="42" d="100"/>
        </p:scale>
        <p:origin x="-3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062663-47C5-C679-5E40-906EFCE5A07A}"/>
              </a:ext>
            </a:extLst>
          </p:cNvPr>
          <p:cNvGrpSpPr/>
          <p:nvPr/>
        </p:nvGrpSpPr>
        <p:grpSpPr>
          <a:xfrm>
            <a:off x="10192457" y="6815650"/>
            <a:ext cx="2364470" cy="3960000"/>
            <a:chOff x="9583239" y="1772553"/>
            <a:chExt cx="2364470" cy="396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82B213-9D07-89CA-2936-F00E93C713BC}"/>
                </a:ext>
              </a:extLst>
            </p:cNvPr>
            <p:cNvSpPr>
              <a:spLocks/>
            </p:cNvSpPr>
            <p:nvPr/>
          </p:nvSpPr>
          <p:spPr>
            <a:xfrm>
              <a:off x="9583239" y="177255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615A945C-7B1D-DAC0-B86D-8668E2C84C5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234" y="367375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그림 25" descr="화살이(가) 표시된 사진&#10;&#10;자동 생성된 설명">
              <a:extLst>
                <a:ext uri="{FF2B5EF4-FFF2-40B4-BE49-F238E27FC236}">
                  <a16:creationId xmlns:a16="http://schemas.microsoft.com/office/drawing/2014/main" id="{91C82B86-7AA9-F481-A168-EF6832FFBC81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136" y="20994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549105" y="2695186"/>
            <a:ext cx="2882925" cy="946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549105" y="7754582"/>
            <a:ext cx="2882925" cy="9622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EA6EC-1D1E-7127-A360-D8BBE13E96B2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92354" y="5218234"/>
            <a:ext cx="3411395" cy="25363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C55C61E-494C-9E96-971A-5B9EC2350971}"/>
              </a:ext>
            </a:extLst>
          </p:cNvPr>
          <p:cNvCxnSpPr>
            <a:cxnSpLocks/>
          </p:cNvCxnSpPr>
          <p:nvPr/>
        </p:nvCxnSpPr>
        <p:spPr>
          <a:xfrm>
            <a:off x="4617405" y="3641897"/>
            <a:ext cx="0" cy="5096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03A9C09-5EE9-133D-B56A-8F6C5055AC17}"/>
              </a:ext>
            </a:extLst>
          </p:cNvPr>
          <p:cNvCxnSpPr>
            <a:endCxn id="9" idx="1"/>
          </p:cNvCxnSpPr>
          <p:nvPr/>
        </p:nvCxnSpPr>
        <p:spPr>
          <a:xfrm>
            <a:off x="4617405" y="3641897"/>
            <a:ext cx="1131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B7853F-F117-957B-FEE9-68830E6432A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17405" y="8716851"/>
            <a:ext cx="1131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6712B74B-CD6A-14F0-E60C-92811E976F0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7549105" y="8716851"/>
            <a:ext cx="2891347" cy="612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549105" y="3641897"/>
            <a:ext cx="2891009" cy="612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5304769-4AE2-AD9A-10D4-66673BAB497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292016" y="6775452"/>
            <a:ext cx="3395831" cy="2553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5C7BD27-0965-EC2B-FED2-7FFD203A9D5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68F3C50-3254-181C-6403-475F011805BC}"/>
              </a:ext>
            </a:extLst>
          </p:cNvPr>
          <p:cNvCxnSpPr>
            <a:cxnSpLocks/>
          </p:cNvCxnSpPr>
          <p:nvPr/>
        </p:nvCxnSpPr>
        <p:spPr>
          <a:xfrm flipH="1">
            <a:off x="13989931" y="2669929"/>
            <a:ext cx="14687" cy="6658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53</Words>
  <Application>Microsoft Office PowerPoint</Application>
  <PresentationFormat>사용자 지정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8</cp:revision>
  <dcterms:created xsi:type="dcterms:W3CDTF">2022-05-25T15:14:44Z</dcterms:created>
  <dcterms:modified xsi:type="dcterms:W3CDTF">2022-05-30T17:08:08Z</dcterms:modified>
</cp:coreProperties>
</file>