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64" d="100"/>
          <a:sy n="64" d="100"/>
        </p:scale>
        <p:origin x="-222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99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1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2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5724-AAEB-4004-8D3F-C05D4DBBD399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2C2-CDCF-44B7-9A32-40A500223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1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1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5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E88FAD-4D74-2A7E-E1FC-BC61A5E20E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7647019"/>
            <a:ext cx="1800000" cy="1223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BB5B7423-1A3D-7201-F3D4-5BD3517E1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5961162" y="6520051"/>
            <a:ext cx="1834056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CA485F-DCC9-84EB-4EDF-1EB345CA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49" y="6511906"/>
            <a:ext cx="1802112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65BB68-8E18-7BD1-BC5D-89B88C488D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30" y="5537302"/>
            <a:ext cx="1800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689C2-D6CF-BDED-B901-32E88AB00345}"/>
              </a:ext>
            </a:extLst>
          </p:cNvPr>
          <p:cNvSpPr/>
          <p:nvPr/>
        </p:nvSpPr>
        <p:spPr>
          <a:xfrm>
            <a:off x="9394301" y="7638912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User</a:t>
            </a:r>
          </a:p>
          <a:p>
            <a:pPr algn="ctr"/>
            <a:r>
              <a:rPr lang="en-US" altLang="ko-KR" sz="1200" dirty="0">
                <a:latin typeface="+mn-ea"/>
              </a:rPr>
              <a:t>Direct designation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AA2E58-2FFC-05FD-038A-7022CCB0A51A}"/>
              </a:ext>
            </a:extLst>
          </p:cNvPr>
          <p:cNvSpPr/>
          <p:nvPr/>
        </p:nvSpPr>
        <p:spPr>
          <a:xfrm>
            <a:off x="9394301" y="5537300"/>
            <a:ext cx="1006999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Mask R-CNN</a:t>
            </a:r>
            <a:endParaRPr lang="ko-KR" altLang="en-US" sz="1200" dirty="0">
              <a:latin typeface="+mj-ea"/>
              <a:ea typeface="+mj-ea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0A499F-291C-3643-AE05-82ADAB12C47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95218" y="7132051"/>
            <a:ext cx="1599083" cy="1118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51F699-156B-7E05-0DE2-61CAA5E48ABC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7795218" y="6149300"/>
            <a:ext cx="1599083" cy="982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8B8E3D-09E8-0BC5-D897-D689366772D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10401301" y="8250912"/>
            <a:ext cx="682731" cy="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E7401C8-42BA-6063-7FF0-73727B0DEDC9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10401301" y="6149300"/>
            <a:ext cx="6827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C71EEB7-C5EC-6733-1FE8-D9A7444D139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12884030" y="6149302"/>
            <a:ext cx="844019" cy="974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8B05A1F6-E599-935F-22B4-18F5E77D3630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2884030" y="7123906"/>
            <a:ext cx="844019" cy="1135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F1E896-B578-D381-8049-DEDF2308C1A3}"/>
              </a:ext>
            </a:extLst>
          </p:cNvPr>
          <p:cNvSpPr/>
          <p:nvPr/>
        </p:nvSpPr>
        <p:spPr>
          <a:xfrm>
            <a:off x="16244159" y="7096109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Predict</a:t>
            </a:r>
          </a:p>
          <a:p>
            <a:pPr algn="ctr"/>
            <a:r>
              <a:rPr lang="en-US" altLang="ko-KR" sz="1200" dirty="0">
                <a:latin typeface="+mj-ea"/>
                <a:ea typeface="+mj-ea"/>
              </a:rPr>
              <a:t>state of the object</a:t>
            </a:r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66912835-ED96-F1E2-BFEF-058B645220DB}"/>
              </a:ext>
            </a:extLst>
          </p:cNvPr>
          <p:cNvSpPr/>
          <p:nvPr/>
        </p:nvSpPr>
        <p:spPr>
          <a:xfrm rot="16200000">
            <a:off x="10865292" y="4817986"/>
            <a:ext cx="314368" cy="9015374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D761B646-AF1C-1FF8-A68F-3157C17132A6}"/>
              </a:ext>
            </a:extLst>
          </p:cNvPr>
          <p:cNvSpPr/>
          <p:nvPr/>
        </p:nvSpPr>
        <p:spPr>
          <a:xfrm rot="16200000">
            <a:off x="16666449" y="8149435"/>
            <a:ext cx="314368" cy="2352477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94301C-B438-D8EC-0FBE-FD3B2C3F6DFE}"/>
              </a:ext>
            </a:extLst>
          </p:cNvPr>
          <p:cNvSpPr txBox="1"/>
          <p:nvPr/>
        </p:nvSpPr>
        <p:spPr>
          <a:xfrm>
            <a:off x="9437516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4EC1-F1D2-A9A7-8878-8CA1C972BC24}"/>
              </a:ext>
            </a:extLst>
          </p:cNvPr>
          <p:cNvSpPr txBox="1"/>
          <p:nvPr/>
        </p:nvSpPr>
        <p:spPr>
          <a:xfrm>
            <a:off x="15238673" y="9615321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</a:t>
            </a:r>
            <a:r>
              <a:rPr lang="ko-KR" altLang="en-US" dirty="0"/>
              <a:t>테스트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9956F9-4405-C9F9-1484-E5413CC79900}"/>
              </a:ext>
            </a:extLst>
          </p:cNvPr>
          <p:cNvSpPr/>
          <p:nvPr/>
        </p:nvSpPr>
        <p:spPr>
          <a:xfrm>
            <a:off x="16230158" y="5537300"/>
            <a:ext cx="1755710" cy="12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8295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D4FD61-78BB-9E99-E946-5F66DF727C3B}"/>
              </a:ext>
            </a:extLst>
          </p:cNvPr>
          <p:cNvSpPr/>
          <p:nvPr/>
        </p:nvSpPr>
        <p:spPr>
          <a:xfrm>
            <a:off x="5749105" y="7636851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designation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5749105" y="2561897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11992D-7C12-AE53-922B-3DC03E2327FA}"/>
              </a:ext>
            </a:extLst>
          </p:cNvPr>
          <p:cNvSpPr/>
          <p:nvPr/>
        </p:nvSpPr>
        <p:spPr>
          <a:xfrm>
            <a:off x="22271162" y="7636851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 of the object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8E62DB0-8E34-5651-4469-775A166707DE}"/>
              </a:ext>
            </a:extLst>
          </p:cNvPr>
          <p:cNvSpPr/>
          <p:nvPr/>
        </p:nvSpPr>
        <p:spPr>
          <a:xfrm rot="16200000">
            <a:off x="9546400" y="3678759"/>
            <a:ext cx="369332" cy="15270480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F9F0E866-307A-7C12-6AA6-08D36458CA8A}"/>
              </a:ext>
            </a:extLst>
          </p:cNvPr>
          <p:cNvSpPr/>
          <p:nvPr/>
        </p:nvSpPr>
        <p:spPr>
          <a:xfrm rot="16200000">
            <a:off x="19349194" y="9567249"/>
            <a:ext cx="297158" cy="3386900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14D6A-2417-A0D7-E08E-94DB1DA3DCFE}"/>
              </a:ext>
            </a:extLst>
          </p:cNvPr>
          <p:cNvSpPr txBox="1"/>
          <p:nvPr/>
        </p:nvSpPr>
        <p:spPr>
          <a:xfrm>
            <a:off x="8146106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1 : </a:t>
            </a:r>
            <a:r>
              <a:rPr lang="ko-KR" altLang="en-US" dirty="0"/>
              <a:t>데이터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ACD37-3ACD-BA30-A0A2-690A60345C3D}"/>
              </a:ext>
            </a:extLst>
          </p:cNvPr>
          <p:cNvSpPr txBox="1"/>
          <p:nvPr/>
        </p:nvSpPr>
        <p:spPr>
          <a:xfrm>
            <a:off x="17912813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2 :  </a:t>
            </a:r>
            <a:r>
              <a:rPr lang="ko-KR" altLang="en-US" dirty="0"/>
              <a:t>학습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9985174" y="2561897"/>
            <a:ext cx="288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Prediction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7525DC2-357B-8BC6-A52C-1A0A32BC28CF}"/>
              </a:ext>
            </a:extLst>
          </p:cNvPr>
          <p:cNvGrpSpPr/>
          <p:nvPr/>
        </p:nvGrpSpPr>
        <p:grpSpPr>
          <a:xfrm>
            <a:off x="1401710" y="4273016"/>
            <a:ext cx="2364470" cy="3960000"/>
            <a:chOff x="1889802" y="3361074"/>
            <a:chExt cx="2364470" cy="396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548EEE-E842-AB43-5E7E-858A0AC2BCEB}"/>
                </a:ext>
              </a:extLst>
            </p:cNvPr>
            <p:cNvSpPr>
              <a:spLocks/>
            </p:cNvSpPr>
            <p:nvPr/>
          </p:nvSpPr>
          <p:spPr>
            <a:xfrm>
              <a:off x="1889802" y="3361074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C2DCB5CD-F557-E199-9094-FF6C67098597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3" r="15615"/>
            <a:stretch/>
          </p:blipFill>
          <p:spPr>
            <a:xfrm>
              <a:off x="2137797" y="525449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 descr="텍스트, 도로, 실외, 건물이(가) 표시된 사진&#10;&#10;자동 생성된 설명">
              <a:extLst>
                <a:ext uri="{FF2B5EF4-FFF2-40B4-BE49-F238E27FC236}">
                  <a16:creationId xmlns:a16="http://schemas.microsoft.com/office/drawing/2014/main" id="{DE2FCEBE-9A17-C6FF-DD22-4FB9547030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37" y="3695785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A4F2CE-8B4B-691A-5310-173E420B4011}"/>
              </a:ext>
            </a:extLst>
          </p:cNvPr>
          <p:cNvGrpSpPr/>
          <p:nvPr/>
        </p:nvGrpSpPr>
        <p:grpSpPr>
          <a:xfrm>
            <a:off x="10192119" y="1748064"/>
            <a:ext cx="2364470" cy="3960000"/>
            <a:chOff x="12607436" y="1638993"/>
            <a:chExt cx="2364470" cy="396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1AACB8E-E994-1766-FD35-06417A23A3AB}"/>
                </a:ext>
              </a:extLst>
            </p:cNvPr>
            <p:cNvSpPr>
              <a:spLocks/>
            </p:cNvSpPr>
            <p:nvPr/>
          </p:nvSpPr>
          <p:spPr>
            <a:xfrm>
              <a:off x="12607436" y="1638993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7FE693-1977-5881-4A60-46C4B3022E7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431" y="3532826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03BCFCA-74F7-BF58-F6DA-96ED1CC33F3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1333" y="1973293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A82B213-9D07-89CA-2936-F00E93C713BC}"/>
              </a:ext>
            </a:extLst>
          </p:cNvPr>
          <p:cNvSpPr>
            <a:spLocks/>
          </p:cNvSpPr>
          <p:nvPr/>
        </p:nvSpPr>
        <p:spPr>
          <a:xfrm>
            <a:off x="10192457" y="6815650"/>
            <a:ext cx="2364470" cy="39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15A945C-7B1D-DAC0-B86D-8668E2C84C5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69" y="714258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91C82B86-7AA9-F481-A168-EF6832FFBC8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30" y="8695842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C2656C3-C840-CE2E-83FE-E40A8DA9AF27}"/>
              </a:ext>
            </a:extLst>
          </p:cNvPr>
          <p:cNvGrpSpPr/>
          <p:nvPr/>
        </p:nvGrpSpPr>
        <p:grpSpPr>
          <a:xfrm>
            <a:off x="15439852" y="4273016"/>
            <a:ext cx="2364470" cy="3960000"/>
            <a:chOff x="14056438" y="5173016"/>
            <a:chExt cx="2364470" cy="396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948CD5B-9175-32B9-EECF-BF34C9E31059}"/>
                </a:ext>
              </a:extLst>
            </p:cNvPr>
            <p:cNvSpPr>
              <a:spLocks/>
            </p:cNvSpPr>
            <p:nvPr/>
          </p:nvSpPr>
          <p:spPr>
            <a:xfrm>
              <a:off x="14056438" y="5173016"/>
              <a:ext cx="2364470" cy="39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75E7799-5680-4995-224D-6A44B45903B0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335" y="5506234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2A604B-105C-AB42-00A2-CA8F8DB77956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4433" y="7063452"/>
              <a:ext cx="1836000" cy="12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8B25E86C-4385-86E8-C0D2-374B2409474E}"/>
              </a:ext>
            </a:extLst>
          </p:cNvPr>
          <p:cNvSpPr/>
          <p:nvPr/>
        </p:nvSpPr>
        <p:spPr>
          <a:xfrm rot="16200000">
            <a:off x="23219206" y="9494533"/>
            <a:ext cx="297159" cy="3566752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A48ED3-A6AD-4D5E-66BB-E35FAFEB9F55}"/>
              </a:ext>
            </a:extLst>
          </p:cNvPr>
          <p:cNvSpPr txBox="1"/>
          <p:nvPr/>
        </p:nvSpPr>
        <p:spPr>
          <a:xfrm>
            <a:off x="21782349" y="11848204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Stage 3 :  </a:t>
            </a:r>
            <a:r>
              <a:rPr lang="ko-KR" altLang="en-US" dirty="0"/>
              <a:t>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CA784F-1AEA-6FD2-26E6-CCB7DCB54357}"/>
              </a:ext>
            </a:extLst>
          </p:cNvPr>
          <p:cNvSpPr/>
          <p:nvPr/>
        </p:nvSpPr>
        <p:spPr>
          <a:xfrm>
            <a:off x="1248229" y="776078"/>
            <a:ext cx="3947885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: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: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8A28F-96D2-7DC8-1AA0-A61FB913CE65}"/>
              </a:ext>
            </a:extLst>
          </p:cNvPr>
          <p:cNvCxnSpPr/>
          <p:nvPr/>
        </p:nvCxnSpPr>
        <p:spPr>
          <a:xfrm>
            <a:off x="2801257" y="1306286"/>
            <a:ext cx="20900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89C5129-E5B8-CE8D-E104-711AD807E0FA}"/>
              </a:ext>
            </a:extLst>
          </p:cNvPr>
          <p:cNvCxnSpPr>
            <a:cxnSpLocks/>
          </p:cNvCxnSpPr>
          <p:nvPr/>
        </p:nvCxnSpPr>
        <p:spPr>
          <a:xfrm>
            <a:off x="2394580" y="1603829"/>
            <a:ext cx="249673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18E3250-82FD-54DE-3F4C-C1CFD3637A24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3501945" y="3641897"/>
            <a:ext cx="2247160" cy="15778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62835B73-99F2-BF8C-B234-EE54260FE6B2}"/>
              </a:ext>
            </a:extLst>
          </p:cNvPr>
          <p:cNvCxnSpPr>
            <a:cxnSpLocks/>
          </p:cNvCxnSpPr>
          <p:nvPr/>
        </p:nvCxnSpPr>
        <p:spPr>
          <a:xfrm flipV="1">
            <a:off x="7556851" y="2695186"/>
            <a:ext cx="2875179" cy="59698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CF10004-3F78-344A-FD5B-C17A06A271FA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3501945" y="5219727"/>
            <a:ext cx="2247160" cy="34971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1FF20EF-64BC-2432-877E-DAF46D51C52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549105" y="9019713"/>
            <a:ext cx="2846925" cy="2881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7A517BD-AE5C-4112-6A7D-91B4EFBCC7CB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17539749" y="3641897"/>
            <a:ext cx="2445425" cy="15763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F8905AF-DC2D-AEBB-CDAB-2F7FC99E0B7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85705" y="3641897"/>
            <a:ext cx="2263400" cy="3136541"/>
          </a:xfrm>
          <a:prstGeom prst="bentConnector3">
            <a:avLst>
              <a:gd name="adj1" fmla="val 63466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56CDA750-726A-E5B8-90FF-6633661F335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85705" y="6778438"/>
            <a:ext cx="2263400" cy="1938413"/>
          </a:xfrm>
          <a:prstGeom prst="bentConnector3">
            <a:avLst>
              <a:gd name="adj1" fmla="val 6346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E6E0D712-1132-F883-E931-3A08E0715D5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67105" y="3930151"/>
            <a:ext cx="2873009" cy="3237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6D35C5D0-B8D1-F66F-FCEB-73BD846D117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2276114" y="4253897"/>
            <a:ext cx="3411733" cy="2521555"/>
          </a:xfrm>
          <a:prstGeom prst="bentConnector3">
            <a:avLst>
              <a:gd name="adj1" fmla="val 504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67E9AE70-5546-7CE5-9113-4445C743865C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7523847" y="6775452"/>
            <a:ext cx="4747315" cy="19413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79976B83-3D00-76FA-4511-DD49072710D0}"/>
              </a:ext>
            </a:extLst>
          </p:cNvPr>
          <p:cNvCxnSpPr>
            <a:stCxn id="21" idx="3"/>
            <a:endCxn id="16" idx="0"/>
          </p:cNvCxnSpPr>
          <p:nvPr/>
        </p:nvCxnSpPr>
        <p:spPr>
          <a:xfrm>
            <a:off x="22865174" y="3641897"/>
            <a:ext cx="845988" cy="39949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1649705" y="7620000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F5DF7-C2D7-8928-CCA7-63C414A0DFCA}"/>
              </a:ext>
            </a:extLst>
          </p:cNvPr>
          <p:cNvSpPr txBox="1"/>
          <p:nvPr/>
        </p:nvSpPr>
        <p:spPr>
          <a:xfrm>
            <a:off x="10423705" y="4997539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Mask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5669489" y="7531032"/>
            <a:ext cx="185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omposite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EB694-8187-630F-4955-D216EFA18D05}"/>
              </a:ext>
            </a:extLst>
          </p:cNvPr>
          <p:cNvSpPr txBox="1"/>
          <p:nvPr/>
        </p:nvSpPr>
        <p:spPr>
          <a:xfrm>
            <a:off x="10431994" y="10094453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Crosswalk Area 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D4EE4DF-4017-CF75-C4C3-3D0078C9730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2241769" y="6775452"/>
            <a:ext cx="3446078" cy="979130"/>
          </a:xfrm>
          <a:prstGeom prst="bentConnector3">
            <a:avLst>
              <a:gd name="adj1" fmla="val 50838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2CB92C0-8578-C082-CB20-D1F8004086C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556851" y="7754582"/>
            <a:ext cx="2848918" cy="67405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B7B58F06-2B10-2F8F-EE84-63F4B7E09216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12292016" y="2694364"/>
            <a:ext cx="3411733" cy="2523870"/>
          </a:xfrm>
          <a:prstGeom prst="bentConnector3">
            <a:avLst>
              <a:gd name="adj1" fmla="val 596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0F030F5-F13C-EA94-11A0-38A0FF5FC9BB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12232030" y="5218234"/>
            <a:ext cx="3471719" cy="4089608"/>
          </a:xfrm>
          <a:prstGeom prst="bentConnector3">
            <a:avLst>
              <a:gd name="adj1" fmla="val 603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2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DAD2CE95-8079-4711-1757-F32B11B95ACC}"/>
              </a:ext>
            </a:extLst>
          </p:cNvPr>
          <p:cNvSpPr>
            <a:spLocks/>
          </p:cNvSpPr>
          <p:nvPr/>
        </p:nvSpPr>
        <p:spPr>
          <a:xfrm>
            <a:off x="10758080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C1F21D-E328-0F3C-5D60-50F2AAEF3D27}"/>
              </a:ext>
            </a:extLst>
          </p:cNvPr>
          <p:cNvSpPr>
            <a:spLocks/>
          </p:cNvSpPr>
          <p:nvPr/>
        </p:nvSpPr>
        <p:spPr>
          <a:xfrm>
            <a:off x="10758080" y="2947737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BC4338-81BE-7241-4BBB-8F472C725298}"/>
              </a:ext>
            </a:extLst>
          </p:cNvPr>
          <p:cNvSpPr/>
          <p:nvPr/>
        </p:nvSpPr>
        <p:spPr>
          <a:xfrm>
            <a:off x="6703397" y="3937134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60313C-1E95-F050-D817-8DD73EE591E9}"/>
              </a:ext>
            </a:extLst>
          </p:cNvPr>
          <p:cNvSpPr/>
          <p:nvPr/>
        </p:nvSpPr>
        <p:spPr>
          <a:xfrm>
            <a:off x="15681552" y="2947737"/>
            <a:ext cx="2880001" cy="4136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Training</a:t>
            </a:r>
          </a:p>
          <a:p>
            <a:pPr algn="ctr"/>
            <a:r>
              <a:rPr lang="en-US" altLang="ko-KR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CNN Model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5481566-AC38-0E42-6D77-9B8E250ACF42}"/>
              </a:ext>
            </a:extLst>
          </p:cNvPr>
          <p:cNvGrpSpPr/>
          <p:nvPr/>
        </p:nvGrpSpPr>
        <p:grpSpPr>
          <a:xfrm>
            <a:off x="2084244" y="835143"/>
            <a:ext cx="3947885" cy="1306286"/>
            <a:chOff x="1248229" y="776078"/>
            <a:chExt cx="3947885" cy="130628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1CA784F-1AEA-6FD2-26E6-CCB7DCB54357}"/>
                </a:ext>
              </a:extLst>
            </p:cNvPr>
            <p:cNvSpPr/>
            <p:nvPr/>
          </p:nvSpPr>
          <p:spPr>
            <a:xfrm>
              <a:off x="1248229" y="776078"/>
              <a:ext cx="3947885" cy="13062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Data : </a:t>
              </a:r>
            </a:p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 :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AC8A28F-96D2-7DC8-1AA0-A61FB913CE65}"/>
                </a:ext>
              </a:extLst>
            </p:cNvPr>
            <p:cNvCxnSpPr/>
            <p:nvPr/>
          </p:nvCxnSpPr>
          <p:spPr>
            <a:xfrm>
              <a:off x="2801257" y="1306286"/>
              <a:ext cx="20900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89C5129-E5B8-CE8D-E104-711AD807E0FA}"/>
                </a:ext>
              </a:extLst>
            </p:cNvPr>
            <p:cNvCxnSpPr>
              <a:cxnSpLocks/>
            </p:cNvCxnSpPr>
            <p:nvPr/>
          </p:nvCxnSpPr>
          <p:spPr>
            <a:xfrm>
              <a:off x="2394580" y="1603829"/>
              <a:ext cx="2496734" cy="0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5E73CF-0077-772B-A1ED-41AE9439A123}"/>
              </a:ext>
            </a:extLst>
          </p:cNvPr>
          <p:cNvSpPr txBox="1"/>
          <p:nvPr/>
        </p:nvSpPr>
        <p:spPr>
          <a:xfrm>
            <a:off x="2205946" y="12275853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Proposed Method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E75E7799-5680-4995-224D-6A44B45903B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5420814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2A604B-105C-AB42-00A2-CA8F8DB7795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C2FF229-99A1-AD1D-7CBB-CF7B2299A401}"/>
              </a:ext>
            </a:extLst>
          </p:cNvPr>
          <p:cNvSpPr txBox="1"/>
          <p:nvPr/>
        </p:nvSpPr>
        <p:spPr>
          <a:xfrm>
            <a:off x="10914558" y="12441801"/>
            <a:ext cx="185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Proposed Method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48EEE-E842-AB43-5E7E-858A0AC2BCEB}"/>
              </a:ext>
            </a:extLst>
          </p:cNvPr>
          <p:cNvSpPr>
            <a:spLocks/>
          </p:cNvSpPr>
          <p:nvPr/>
        </p:nvSpPr>
        <p:spPr>
          <a:xfrm>
            <a:off x="2084244" y="2947737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DE2FCEBE-9A17-C6FF-DD22-4FB9547030D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5420814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 descr="도로, 하늘, 실외, 장면이(가) 표시된 사진&#10;&#10;자동 생성된 설명">
            <a:extLst>
              <a:ext uri="{FF2B5EF4-FFF2-40B4-BE49-F238E27FC236}">
                <a16:creationId xmlns:a16="http://schemas.microsoft.com/office/drawing/2014/main" id="{62BBB26D-F810-1BEA-E288-02D130DAA3BC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7" b="768"/>
          <a:stretch/>
        </p:blipFill>
        <p:spPr>
          <a:xfrm>
            <a:off x="2348479" y="3382393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D4A48D8-7170-4065-A68C-1C74D6BFA7EF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4"/>
          <a:stretch/>
        </p:blipFill>
        <p:spPr>
          <a:xfrm>
            <a:off x="11022315" y="3382393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215C4E-74A6-D6BF-E1C7-696A2A18895E}"/>
              </a:ext>
            </a:extLst>
          </p:cNvPr>
          <p:cNvSpPr/>
          <p:nvPr/>
        </p:nvSpPr>
        <p:spPr>
          <a:xfrm>
            <a:off x="6703397" y="8623196"/>
            <a:ext cx="180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Mask R-CNN</a:t>
            </a:r>
            <a:endParaRPr lang="ko-KR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AB3AB9E-3E5E-1188-B018-580BD843F955}"/>
              </a:ext>
            </a:extLst>
          </p:cNvPr>
          <p:cNvCxnSpPr>
            <a:cxnSpLocks/>
            <a:stCxn id="21" idx="2"/>
            <a:endCxn id="87" idx="0"/>
          </p:cNvCxnSpPr>
          <p:nvPr/>
        </p:nvCxnSpPr>
        <p:spPr>
          <a:xfrm>
            <a:off x="17121553" y="7084600"/>
            <a:ext cx="13625" cy="1275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14D6ED-D8A1-17E6-50EC-607BDCABFA1E}"/>
              </a:ext>
            </a:extLst>
          </p:cNvPr>
          <p:cNvSpPr txBox="1"/>
          <p:nvPr/>
        </p:nvSpPr>
        <p:spPr>
          <a:xfrm>
            <a:off x="19778972" y="9426196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77C383-F0E3-F0B3-14B3-AC50B549ABFF}"/>
              </a:ext>
            </a:extLst>
          </p:cNvPr>
          <p:cNvSpPr>
            <a:spLocks/>
          </p:cNvSpPr>
          <p:nvPr/>
        </p:nvSpPr>
        <p:spPr>
          <a:xfrm>
            <a:off x="2084244" y="7634763"/>
            <a:ext cx="2364470" cy="413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pic>
        <p:nvPicPr>
          <p:cNvPr id="5" name="그림 4" descr="텍스트, 도로, 실외, 건물이(가) 표시된 사진&#10;&#10;자동 생성된 설명">
            <a:extLst>
              <a:ext uri="{FF2B5EF4-FFF2-40B4-BE49-F238E27FC236}">
                <a16:creationId xmlns:a16="http://schemas.microsoft.com/office/drawing/2014/main" id="{C2DCB5CD-F557-E199-9094-FF6C67098597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r="15615"/>
          <a:stretch/>
        </p:blipFill>
        <p:spPr>
          <a:xfrm>
            <a:off x="2348479" y="994506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FFDBE0F-FC24-0290-5ADC-A53B56C20B13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4448714" y="5016170"/>
            <a:ext cx="2254683" cy="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텍스트, 도로, 나무, 실외이(가) 표시된 사진&#10;&#10;자동 생성된 설명">
            <a:extLst>
              <a:ext uri="{FF2B5EF4-FFF2-40B4-BE49-F238E27FC236}">
                <a16:creationId xmlns:a16="http://schemas.microsoft.com/office/drawing/2014/main" id="{68503111-A776-D0EF-8E90-DC5C4A3FD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9" y="8170908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0BD7320-752F-66EC-7052-12748C4960C2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315" y="8167971"/>
            <a:ext cx="1836000" cy="12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8C7B2AE-D49F-ABEA-D38A-5A6BA5B4D9C6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 flipV="1">
            <a:off x="8503397" y="5016170"/>
            <a:ext cx="2254683" cy="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094DE5F-D28E-34EC-03B5-44BC2317867F}"/>
              </a:ext>
            </a:extLst>
          </p:cNvPr>
          <p:cNvCxnSpPr>
            <a:cxnSpLocks/>
            <a:stCxn id="40" idx="3"/>
            <a:endCxn id="63" idx="1"/>
          </p:cNvCxnSpPr>
          <p:nvPr/>
        </p:nvCxnSpPr>
        <p:spPr>
          <a:xfrm>
            <a:off x="4448714" y="9703196"/>
            <a:ext cx="2254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1CE72B-585E-4C82-3D96-D5ED20F04C53}"/>
              </a:ext>
            </a:extLst>
          </p:cNvPr>
          <p:cNvCxnSpPr>
            <a:cxnSpLocks/>
            <a:stCxn id="63" idx="3"/>
            <a:endCxn id="59" idx="1"/>
          </p:cNvCxnSpPr>
          <p:nvPr/>
        </p:nvCxnSpPr>
        <p:spPr>
          <a:xfrm>
            <a:off x="8503397" y="9703196"/>
            <a:ext cx="2254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B14274D-DFA4-284D-2635-99F14DE788C0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 flipV="1">
            <a:off x="13122550" y="5016169"/>
            <a:ext cx="2559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>
            <a:extLst>
              <a:ext uri="{FF2B5EF4-FFF2-40B4-BE49-F238E27FC236}">
                <a16:creationId xmlns:a16="http://schemas.microsoft.com/office/drawing/2014/main" id="{13A93642-E52E-180F-B9A2-BF9BDF416866}"/>
              </a:ext>
            </a:extLst>
          </p:cNvPr>
          <p:cNvSpPr/>
          <p:nvPr/>
        </p:nvSpPr>
        <p:spPr>
          <a:xfrm>
            <a:off x="15415470" y="8360462"/>
            <a:ext cx="3439416" cy="268546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A49A4DA-5BB6-B1DB-0DC4-DFD483DFA3B4}"/>
              </a:ext>
            </a:extLst>
          </p:cNvPr>
          <p:cNvCxnSpPr>
            <a:cxnSpLocks/>
            <a:stCxn id="59" idx="3"/>
            <a:endCxn id="87" idx="1"/>
          </p:cNvCxnSpPr>
          <p:nvPr/>
        </p:nvCxnSpPr>
        <p:spPr>
          <a:xfrm>
            <a:off x="13122550" y="9703196"/>
            <a:ext cx="22929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8001FFA-E77E-733C-9E97-7549D77696A0}"/>
              </a:ext>
            </a:extLst>
          </p:cNvPr>
          <p:cNvSpPr txBox="1"/>
          <p:nvPr/>
        </p:nvSpPr>
        <p:spPr>
          <a:xfrm>
            <a:off x="19778972" y="11169068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endParaRPr lang="ko-KR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335D21F-0C6E-03FD-B206-945AFF7145BF}"/>
              </a:ext>
            </a:extLst>
          </p:cNvPr>
          <p:cNvCxnSpPr>
            <a:cxnSpLocks/>
            <a:stCxn id="87" idx="3"/>
            <a:endCxn id="10" idx="1"/>
          </p:cNvCxnSpPr>
          <p:nvPr/>
        </p:nvCxnSpPr>
        <p:spPr>
          <a:xfrm flipV="1">
            <a:off x="18854886" y="9703195"/>
            <a:ext cx="9240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1A8A86A-E394-0728-76DB-A2C232E1812C}"/>
              </a:ext>
            </a:extLst>
          </p:cNvPr>
          <p:cNvCxnSpPr>
            <a:cxnSpLocks/>
            <a:stCxn id="87" idx="2"/>
            <a:endCxn id="102" idx="1"/>
          </p:cNvCxnSpPr>
          <p:nvPr/>
        </p:nvCxnSpPr>
        <p:spPr>
          <a:xfrm rot="16200000" flipH="1">
            <a:off x="18257006" y="9924101"/>
            <a:ext cx="400138" cy="26437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732439-C5E4-21C2-347F-E105E5745EDF}"/>
              </a:ext>
            </a:extLst>
          </p:cNvPr>
          <p:cNvSpPr txBox="1"/>
          <p:nvPr/>
        </p:nvSpPr>
        <p:spPr>
          <a:xfrm>
            <a:off x="19778972" y="10297632"/>
            <a:ext cx="2919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E10D05-83EF-F201-9BEF-B5A7ACA0D101}"/>
              </a:ext>
            </a:extLst>
          </p:cNvPr>
          <p:cNvSpPr/>
          <p:nvPr/>
        </p:nvSpPr>
        <p:spPr>
          <a:xfrm>
            <a:off x="1732547" y="2671011"/>
            <a:ext cx="720000" cy="7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88A0E0-FC09-2735-16DA-629366A1F553}"/>
              </a:ext>
            </a:extLst>
          </p:cNvPr>
          <p:cNvSpPr/>
          <p:nvPr/>
        </p:nvSpPr>
        <p:spPr>
          <a:xfrm>
            <a:off x="10398080" y="2567972"/>
            <a:ext cx="720000" cy="7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6ADDFD-730B-06A5-8C4D-67FBD8CF5BB2}"/>
              </a:ext>
            </a:extLst>
          </p:cNvPr>
          <p:cNvSpPr/>
          <p:nvPr/>
        </p:nvSpPr>
        <p:spPr>
          <a:xfrm>
            <a:off x="15407594" y="2584444"/>
            <a:ext cx="720000" cy="7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6563CE-99A3-6F62-0CBD-81EF20EF07B9}"/>
              </a:ext>
            </a:extLst>
          </p:cNvPr>
          <p:cNvSpPr/>
          <p:nvPr/>
        </p:nvSpPr>
        <p:spPr>
          <a:xfrm>
            <a:off x="15407594" y="8167971"/>
            <a:ext cx="720000" cy="7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8FEE1976-99B3-6BA2-C1F3-B06E407F0856}"/>
              </a:ext>
            </a:extLst>
          </p:cNvPr>
          <p:cNvSpPr/>
          <p:nvPr/>
        </p:nvSpPr>
        <p:spPr>
          <a:xfrm rot="16200000">
            <a:off x="8375080" y="6519700"/>
            <a:ext cx="400140" cy="13664888"/>
          </a:xfrm>
          <a:prstGeom prst="leftBrace">
            <a:avLst>
              <a:gd name="adj1" fmla="val 23580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1E8EA4FD-9C27-F808-05B9-2D16FB343ED3}"/>
              </a:ext>
            </a:extLst>
          </p:cNvPr>
          <p:cNvSpPr/>
          <p:nvPr/>
        </p:nvSpPr>
        <p:spPr>
          <a:xfrm rot="16200000">
            <a:off x="18715444" y="10011410"/>
            <a:ext cx="314370" cy="6595693"/>
          </a:xfrm>
          <a:prstGeom prst="leftBrace">
            <a:avLst>
              <a:gd name="adj1" fmla="val 17454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5B6488-BA5D-1828-FC91-2C8605AE8200}"/>
              </a:ext>
            </a:extLst>
          </p:cNvPr>
          <p:cNvSpPr txBox="1"/>
          <p:nvPr/>
        </p:nvSpPr>
        <p:spPr>
          <a:xfrm>
            <a:off x="6990190" y="13636147"/>
            <a:ext cx="3169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stage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DED023-0952-9774-5364-BC122464093D}"/>
              </a:ext>
            </a:extLst>
          </p:cNvPr>
          <p:cNvSpPr txBox="1"/>
          <p:nvPr/>
        </p:nvSpPr>
        <p:spPr>
          <a:xfrm>
            <a:off x="17287669" y="13636147"/>
            <a:ext cx="3169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Test stage</a:t>
            </a:r>
          </a:p>
        </p:txBody>
      </p:sp>
    </p:spTree>
    <p:extLst>
      <p:ext uri="{BB962C8B-B14F-4D97-AF65-F5344CB8AC3E}">
        <p14:creationId xmlns:p14="http://schemas.microsoft.com/office/powerpoint/2010/main" val="346388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</TotalTime>
  <Words>99</Words>
  <Application>Microsoft Office PowerPoint</Application>
  <PresentationFormat>사용자 지정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</vt:lpstr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삭</dc:creator>
  <cp:lastModifiedBy>이 삭</cp:lastModifiedBy>
  <cp:revision>44</cp:revision>
  <dcterms:created xsi:type="dcterms:W3CDTF">2022-05-25T15:14:44Z</dcterms:created>
  <dcterms:modified xsi:type="dcterms:W3CDTF">2022-06-05T07:54:36Z</dcterms:modified>
</cp:coreProperties>
</file>