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 id="2147483674" r:id="rId6"/>
  </p:sldMasterIdLst>
  <p:notesMasterIdLst>
    <p:notesMasterId r:id="rId41"/>
  </p:notesMasterIdLst>
  <p:sldIdLst>
    <p:sldId id="256" r:id="rId7"/>
    <p:sldId id="257" r:id="rId8"/>
    <p:sldId id="282" r:id="rId9"/>
    <p:sldId id="285" r:id="rId10"/>
    <p:sldId id="258" r:id="rId11"/>
    <p:sldId id="259" r:id="rId12"/>
    <p:sldId id="283" r:id="rId13"/>
    <p:sldId id="287" r:id="rId14"/>
    <p:sldId id="261" r:id="rId15"/>
    <p:sldId id="262" r:id="rId16"/>
    <p:sldId id="263" r:id="rId17"/>
    <p:sldId id="284" r:id="rId18"/>
    <p:sldId id="264" r:id="rId19"/>
    <p:sldId id="293" r:id="rId20"/>
    <p:sldId id="281"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80" r:id="rId35"/>
    <p:sldId id="294" r:id="rId36"/>
    <p:sldId id="292" r:id="rId37"/>
    <p:sldId id="295" r:id="rId38"/>
    <p:sldId id="289" r:id="rId39"/>
    <p:sldId id="290" r:id="rId40"/>
  </p:sldIdLst>
  <p:sldSz cx="10077450" cy="7562850"/>
  <p:notesSz cx="7556500" cy="10691813"/>
  <p:defaultTextStyle>
    <a:defPPr>
      <a:defRPr lang="en-GB"/>
    </a:defPPr>
    <a:lvl1pPr algn="l" defTabSz="455613" rtl="0" fontAlgn="base" hangingPunct="0">
      <a:lnSpc>
        <a:spcPct val="93000"/>
      </a:lnSpc>
      <a:spcBef>
        <a:spcPts val="575"/>
      </a:spcBef>
      <a:spcAft>
        <a:spcPts val="575"/>
      </a:spcAft>
      <a:buClr>
        <a:srgbClr val="000000"/>
      </a:buClr>
      <a:buSzPct val="100000"/>
      <a:buFont typeface="Times New Roman" pitchFamily="16" charset="0"/>
      <a:defRPr sz="2400" kern="1200">
        <a:solidFill>
          <a:schemeClr val="tx1"/>
        </a:solidFill>
        <a:latin typeface="Times New Roman" pitchFamily="16" charset="0"/>
        <a:ea typeface="msmincho" charset="0"/>
        <a:cs typeface="msmincho" charset="0"/>
      </a:defRPr>
    </a:lvl1pPr>
    <a:lvl2pPr marL="741363" indent="-284163" algn="l" defTabSz="455613" rtl="0" fontAlgn="base" hangingPunct="0">
      <a:lnSpc>
        <a:spcPct val="93000"/>
      </a:lnSpc>
      <a:spcBef>
        <a:spcPts val="575"/>
      </a:spcBef>
      <a:spcAft>
        <a:spcPts val="575"/>
      </a:spcAft>
      <a:buClr>
        <a:srgbClr val="000000"/>
      </a:buClr>
      <a:buSzPct val="100000"/>
      <a:buFont typeface="Times New Roman" pitchFamily="16" charset="0"/>
      <a:defRPr sz="2400" kern="1200">
        <a:solidFill>
          <a:schemeClr val="tx1"/>
        </a:solidFill>
        <a:latin typeface="Times New Roman" pitchFamily="16" charset="0"/>
        <a:ea typeface="msmincho" charset="0"/>
        <a:cs typeface="msmincho" charset="0"/>
      </a:defRPr>
    </a:lvl2pPr>
    <a:lvl3pPr marL="1141413" indent="-227013" algn="l" defTabSz="455613" rtl="0" fontAlgn="base" hangingPunct="0">
      <a:lnSpc>
        <a:spcPct val="93000"/>
      </a:lnSpc>
      <a:spcBef>
        <a:spcPts val="575"/>
      </a:spcBef>
      <a:spcAft>
        <a:spcPts val="575"/>
      </a:spcAft>
      <a:buClr>
        <a:srgbClr val="000000"/>
      </a:buClr>
      <a:buSzPct val="100000"/>
      <a:buFont typeface="Times New Roman" pitchFamily="16" charset="0"/>
      <a:defRPr sz="2400" kern="1200">
        <a:solidFill>
          <a:schemeClr val="tx1"/>
        </a:solidFill>
        <a:latin typeface="Times New Roman" pitchFamily="16" charset="0"/>
        <a:ea typeface="msmincho" charset="0"/>
        <a:cs typeface="msmincho" charset="0"/>
      </a:defRPr>
    </a:lvl3pPr>
    <a:lvl4pPr marL="1598613" indent="-227013" algn="l" defTabSz="455613" rtl="0" fontAlgn="base" hangingPunct="0">
      <a:lnSpc>
        <a:spcPct val="93000"/>
      </a:lnSpc>
      <a:spcBef>
        <a:spcPts val="575"/>
      </a:spcBef>
      <a:spcAft>
        <a:spcPts val="575"/>
      </a:spcAft>
      <a:buClr>
        <a:srgbClr val="000000"/>
      </a:buClr>
      <a:buSzPct val="100000"/>
      <a:buFont typeface="Times New Roman" pitchFamily="16" charset="0"/>
      <a:defRPr sz="2400" kern="1200">
        <a:solidFill>
          <a:schemeClr val="tx1"/>
        </a:solidFill>
        <a:latin typeface="Times New Roman" pitchFamily="16" charset="0"/>
        <a:ea typeface="msmincho" charset="0"/>
        <a:cs typeface="msmincho" charset="0"/>
      </a:defRPr>
    </a:lvl4pPr>
    <a:lvl5pPr marL="2055813" indent="-227013" algn="l" defTabSz="455613" rtl="0" fontAlgn="base" hangingPunct="0">
      <a:lnSpc>
        <a:spcPct val="93000"/>
      </a:lnSpc>
      <a:spcBef>
        <a:spcPts val="575"/>
      </a:spcBef>
      <a:spcAft>
        <a:spcPts val="575"/>
      </a:spcAft>
      <a:buClr>
        <a:srgbClr val="000000"/>
      </a:buClr>
      <a:buSzPct val="100000"/>
      <a:buFont typeface="Times New Roman" pitchFamily="16" charset="0"/>
      <a:defRPr sz="2400" kern="1200">
        <a:solidFill>
          <a:schemeClr val="tx1"/>
        </a:solidFill>
        <a:latin typeface="Times New Roman" pitchFamily="16" charset="0"/>
        <a:ea typeface="msmincho" charset="0"/>
        <a:cs typeface="msmincho" charset="0"/>
      </a:defRPr>
    </a:lvl5pPr>
    <a:lvl6pPr marL="2286000" algn="l" defTabSz="914400" rtl="0" eaLnBrk="1" latinLnBrk="0" hangingPunct="1">
      <a:defRPr sz="2400" kern="1200">
        <a:solidFill>
          <a:schemeClr val="tx1"/>
        </a:solidFill>
        <a:latin typeface="Times New Roman" pitchFamily="16" charset="0"/>
        <a:ea typeface="msmincho" charset="0"/>
        <a:cs typeface="msmincho" charset="0"/>
      </a:defRPr>
    </a:lvl6pPr>
    <a:lvl7pPr marL="2743200" algn="l" defTabSz="914400" rtl="0" eaLnBrk="1" latinLnBrk="0" hangingPunct="1">
      <a:defRPr sz="2400" kern="1200">
        <a:solidFill>
          <a:schemeClr val="tx1"/>
        </a:solidFill>
        <a:latin typeface="Times New Roman" pitchFamily="16" charset="0"/>
        <a:ea typeface="msmincho" charset="0"/>
        <a:cs typeface="msmincho" charset="0"/>
      </a:defRPr>
    </a:lvl7pPr>
    <a:lvl8pPr marL="3200400" algn="l" defTabSz="914400" rtl="0" eaLnBrk="1" latinLnBrk="0" hangingPunct="1">
      <a:defRPr sz="2400" kern="1200">
        <a:solidFill>
          <a:schemeClr val="tx1"/>
        </a:solidFill>
        <a:latin typeface="Times New Roman" pitchFamily="16" charset="0"/>
        <a:ea typeface="msmincho" charset="0"/>
        <a:cs typeface="msmincho" charset="0"/>
      </a:defRPr>
    </a:lvl8pPr>
    <a:lvl9pPr marL="3657600" algn="l" defTabSz="914400" rtl="0" eaLnBrk="1" latinLnBrk="0" hangingPunct="1">
      <a:defRPr sz="2400" kern="1200">
        <a:solidFill>
          <a:schemeClr val="tx1"/>
        </a:solidFill>
        <a:latin typeface="Times New Roman" pitchFamily="16" charset="0"/>
        <a:ea typeface="msmincho" charset="0"/>
        <a:cs typeface="msmincho"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7EAE9"/>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704" y="-33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Grp="1" noRot="1" noChangeAspect="1" noChangeArrowheads="1"/>
          </p:cNvSpPr>
          <p:nvPr>
            <p:ph type="sldImg"/>
          </p:nvPr>
        </p:nvSpPr>
        <p:spPr bwMode="auto">
          <a:xfrm>
            <a:off x="1106488" y="812800"/>
            <a:ext cx="5340350"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p:cNvSpPr>
            <a:spLocks noGrp="1" noChangeArrowheads="1"/>
          </p:cNvSpPr>
          <p:nvPr>
            <p:ph type="body"/>
          </p:nvPr>
        </p:nvSpPr>
        <p:spPr bwMode="auto">
          <a:xfrm>
            <a:off x="755650" y="5078413"/>
            <a:ext cx="6042025"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noProof="0" smtClean="0"/>
          </a:p>
        </p:txBody>
      </p:sp>
      <p:sp>
        <p:nvSpPr>
          <p:cNvPr id="3075" name="Rectangle 3"/>
          <p:cNvSpPr>
            <a:spLocks noGrp="1" noChangeArrowheads="1"/>
          </p:cNvSpPr>
          <p:nvPr>
            <p:ph type="hdr"/>
          </p:nvPr>
        </p:nvSpPr>
        <p:spPr bwMode="auto">
          <a:xfrm>
            <a:off x="0" y="0"/>
            <a:ext cx="3276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defTabSz="457105">
              <a:spcBef>
                <a:spcPct val="0"/>
              </a:spcBef>
              <a:spcAft>
                <a:spcPct val="0"/>
              </a:spcAft>
              <a:tabLst>
                <a:tab pos="723900" algn="l"/>
                <a:tab pos="1447800" algn="l"/>
                <a:tab pos="2171700" algn="l"/>
                <a:tab pos="2895600" algn="l"/>
              </a:tabLst>
              <a:defRPr sz="1400">
                <a:solidFill>
                  <a:srgbClr val="000000"/>
                </a:solidFill>
                <a:cs typeface="Arial" charset="0"/>
              </a:defRPr>
            </a:lvl1pPr>
          </a:lstStyle>
          <a:p>
            <a:pPr>
              <a:defRPr/>
            </a:pPr>
            <a:endParaRPr lang="en-US"/>
          </a:p>
        </p:txBody>
      </p:sp>
      <p:sp>
        <p:nvSpPr>
          <p:cNvPr id="3076" name="Rectangle 4"/>
          <p:cNvSpPr>
            <a:spLocks noGrp="1" noChangeArrowheads="1"/>
          </p:cNvSpPr>
          <p:nvPr>
            <p:ph type="dt"/>
          </p:nvPr>
        </p:nvSpPr>
        <p:spPr bwMode="auto">
          <a:xfrm>
            <a:off x="4276725" y="0"/>
            <a:ext cx="3276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457105">
              <a:spcBef>
                <a:spcPct val="0"/>
              </a:spcBef>
              <a:spcAft>
                <a:spcPct val="0"/>
              </a:spcAft>
              <a:tabLst>
                <a:tab pos="723900" algn="l"/>
                <a:tab pos="1447800" algn="l"/>
                <a:tab pos="2171700" algn="l"/>
                <a:tab pos="2895600" algn="l"/>
              </a:tabLst>
              <a:defRPr sz="1400">
                <a:solidFill>
                  <a:srgbClr val="000000"/>
                </a:solidFill>
                <a:cs typeface="Arial" charset="0"/>
              </a:defRPr>
            </a:lvl1pPr>
          </a:lstStyle>
          <a:p>
            <a:pPr>
              <a:defRPr/>
            </a:pPr>
            <a:endParaRPr lang="en-US"/>
          </a:p>
        </p:txBody>
      </p:sp>
      <p:sp>
        <p:nvSpPr>
          <p:cNvPr id="3077" name="Rectangle 5"/>
          <p:cNvSpPr>
            <a:spLocks noGrp="1" noChangeArrowheads="1"/>
          </p:cNvSpPr>
          <p:nvPr>
            <p:ph type="ftr"/>
          </p:nvPr>
        </p:nvSpPr>
        <p:spPr bwMode="auto">
          <a:xfrm>
            <a:off x="0" y="10156825"/>
            <a:ext cx="3276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defTabSz="457105">
              <a:spcBef>
                <a:spcPct val="0"/>
              </a:spcBef>
              <a:spcAft>
                <a:spcPct val="0"/>
              </a:spcAft>
              <a:tabLst>
                <a:tab pos="723900" algn="l"/>
                <a:tab pos="1447800" algn="l"/>
                <a:tab pos="2171700" algn="l"/>
                <a:tab pos="2895600" algn="l"/>
              </a:tabLst>
              <a:defRPr sz="1400">
                <a:solidFill>
                  <a:srgbClr val="000000"/>
                </a:solidFill>
                <a:cs typeface="Arial" charset="0"/>
              </a:defRPr>
            </a:lvl1pPr>
          </a:lstStyle>
          <a:p>
            <a:pPr>
              <a:defRPr/>
            </a:pPr>
            <a:endParaRPr lang="en-US"/>
          </a:p>
        </p:txBody>
      </p:sp>
      <p:sp>
        <p:nvSpPr>
          <p:cNvPr id="3078" name="Rectangle 6"/>
          <p:cNvSpPr>
            <a:spLocks noGrp="1" noChangeArrowheads="1"/>
          </p:cNvSpPr>
          <p:nvPr>
            <p:ph type="sldNum"/>
          </p:nvPr>
        </p:nvSpPr>
        <p:spPr bwMode="auto">
          <a:xfrm>
            <a:off x="4276725" y="10156825"/>
            <a:ext cx="3276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457105">
              <a:spcBef>
                <a:spcPct val="0"/>
              </a:spcBef>
              <a:spcAft>
                <a:spcPct val="0"/>
              </a:spcAft>
              <a:tabLst>
                <a:tab pos="723900" algn="l"/>
                <a:tab pos="1447800" algn="l"/>
                <a:tab pos="2171700" algn="l"/>
                <a:tab pos="2895600" algn="l"/>
              </a:tabLst>
              <a:defRPr sz="1400">
                <a:solidFill>
                  <a:srgbClr val="000000"/>
                </a:solidFill>
                <a:cs typeface="Arial" charset="0"/>
              </a:defRPr>
            </a:lvl1pPr>
          </a:lstStyle>
          <a:p>
            <a:pPr>
              <a:defRPr/>
            </a:pPr>
            <a:fld id="{3FDA429F-2D37-4896-885A-16616E90CB90}" type="slidenum">
              <a:rPr lang="en-US"/>
              <a:pPr>
                <a:defRPr/>
              </a:pPr>
              <a:t>‹#›</a:t>
            </a:fld>
            <a:endParaRPr lang="en-US"/>
          </a:p>
        </p:txBody>
      </p:sp>
    </p:spTree>
    <p:extLst>
      <p:ext uri="{BB962C8B-B14F-4D97-AF65-F5344CB8AC3E}">
        <p14:creationId xmlns:p14="http://schemas.microsoft.com/office/powerpoint/2010/main" val="843649277"/>
      </p:ext>
    </p:extLst>
  </p:cSld>
  <p:clrMap bg1="lt1" tx1="dk1" bg2="lt2" tx2="dk2" accent1="accent1" accent2="accent2" accent3="accent3" accent4="accent4" accent5="accent5" accent6="accent6" hlink="hlink" folHlink="folHlink"/>
  <p:notesStyle>
    <a:lvl1pPr algn="l" defTabSz="45561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1363" indent="-284163" algn="l" defTabSz="45561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1413" indent="-227013" algn="l" defTabSz="45561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598613" indent="-227013" algn="l" defTabSz="45561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5813" indent="-227013" algn="l" defTabSz="45561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5526" algn="l" defTabSz="914210" rtl="0" eaLnBrk="1" latinLnBrk="0" hangingPunct="1">
      <a:defRPr sz="1200" kern="1200">
        <a:solidFill>
          <a:schemeClr val="tx1"/>
        </a:solidFill>
        <a:latin typeface="+mn-lt"/>
        <a:ea typeface="+mn-ea"/>
        <a:cs typeface="+mn-cs"/>
      </a:defRPr>
    </a:lvl6pPr>
    <a:lvl7pPr marL="2742632" algn="l" defTabSz="914210" rtl="0" eaLnBrk="1" latinLnBrk="0" hangingPunct="1">
      <a:defRPr sz="1200" kern="1200">
        <a:solidFill>
          <a:schemeClr val="tx1"/>
        </a:solidFill>
        <a:latin typeface="+mn-lt"/>
        <a:ea typeface="+mn-ea"/>
        <a:cs typeface="+mn-cs"/>
      </a:defRPr>
    </a:lvl7pPr>
    <a:lvl8pPr marL="3199737" algn="l" defTabSz="914210" rtl="0" eaLnBrk="1" latinLnBrk="0" hangingPunct="1">
      <a:defRPr sz="1200" kern="1200">
        <a:solidFill>
          <a:schemeClr val="tx1"/>
        </a:solidFill>
        <a:latin typeface="+mn-lt"/>
        <a:ea typeface="+mn-ea"/>
        <a:cs typeface="+mn-cs"/>
      </a:defRPr>
    </a:lvl8pPr>
    <a:lvl9pPr marL="3656842" algn="l" defTabSz="91421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515C9E52-251E-4024-B612-7E28FAD0EBA2}" type="slidenum">
              <a:rPr lang="en-US" altLang="en-US" sz="1400" smtClean="0"/>
              <a:pPr defTabSz="455613" eaLnBrk="1">
                <a:spcBef>
                  <a:spcPct val="0"/>
                </a:spcBef>
              </a:pPr>
              <a:t>1</a:t>
            </a:fld>
            <a:endParaRPr lang="en-US" altLang="en-US" sz="1400" smtClean="0"/>
          </a:p>
        </p:txBody>
      </p:sp>
      <p:sp>
        <p:nvSpPr>
          <p:cNvPr id="49155"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6"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9E94EB2F-7462-48E5-B5B5-8A66AE3C1C0C}" type="slidenum">
              <a:rPr lang="en-US" altLang="en-US" sz="1400" smtClean="0"/>
              <a:pPr defTabSz="455613" eaLnBrk="1">
                <a:spcBef>
                  <a:spcPct val="0"/>
                </a:spcBef>
              </a:pPr>
              <a:t>17</a:t>
            </a:fld>
            <a:endParaRPr lang="en-US" altLang="en-US" sz="1400" smtClean="0"/>
          </a:p>
        </p:txBody>
      </p:sp>
      <p:sp>
        <p:nvSpPr>
          <p:cNvPr id="58371"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4F5FC2B4-9042-429C-901C-A220AA24EC71}" type="slidenum">
              <a:rPr lang="en-US" altLang="en-US" sz="1400" smtClean="0"/>
              <a:pPr defTabSz="455613" eaLnBrk="1">
                <a:spcBef>
                  <a:spcPct val="0"/>
                </a:spcBef>
              </a:pPr>
              <a:t>18</a:t>
            </a:fld>
            <a:endParaRPr lang="en-US" altLang="en-US" sz="1400" smtClean="0"/>
          </a:p>
        </p:txBody>
      </p:sp>
      <p:sp>
        <p:nvSpPr>
          <p:cNvPr id="59395"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00243D26-A686-49DF-8376-A2D2D1ACAB3F}" type="slidenum">
              <a:rPr lang="en-US" altLang="en-US" sz="1400" smtClean="0"/>
              <a:pPr defTabSz="455613" eaLnBrk="1">
                <a:spcBef>
                  <a:spcPct val="0"/>
                </a:spcBef>
              </a:pPr>
              <a:t>19</a:t>
            </a:fld>
            <a:endParaRPr lang="en-US" altLang="en-US" sz="1400" smtClean="0"/>
          </a:p>
        </p:txBody>
      </p:sp>
      <p:sp>
        <p:nvSpPr>
          <p:cNvPr id="60419"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FC144190-58EF-4724-821E-377D2DA2F180}" type="slidenum">
              <a:rPr lang="en-US" altLang="en-US" sz="1400" smtClean="0"/>
              <a:pPr defTabSz="455613" eaLnBrk="1">
                <a:spcBef>
                  <a:spcPct val="0"/>
                </a:spcBef>
              </a:pPr>
              <a:t>20</a:t>
            </a:fld>
            <a:endParaRPr lang="en-US" altLang="en-US" sz="1400" smtClean="0"/>
          </a:p>
        </p:txBody>
      </p:sp>
      <p:sp>
        <p:nvSpPr>
          <p:cNvPr id="61443"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84926455-D592-43C0-B102-8A5E6BD260E2}" type="slidenum">
              <a:rPr lang="en-US" altLang="en-US" sz="1400" smtClean="0"/>
              <a:pPr defTabSz="455613" eaLnBrk="1">
                <a:spcBef>
                  <a:spcPct val="0"/>
                </a:spcBef>
              </a:pPr>
              <a:t>21</a:t>
            </a:fld>
            <a:endParaRPr lang="en-US" altLang="en-US" sz="1400" smtClean="0"/>
          </a:p>
        </p:txBody>
      </p:sp>
      <p:sp>
        <p:nvSpPr>
          <p:cNvPr id="62467"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0B276A04-F200-4373-8966-0FB963BCB8FC}" type="slidenum">
              <a:rPr lang="en-US" altLang="en-US" sz="1400" smtClean="0"/>
              <a:pPr defTabSz="455613" eaLnBrk="1">
                <a:spcBef>
                  <a:spcPct val="0"/>
                </a:spcBef>
              </a:pPr>
              <a:t>22</a:t>
            </a:fld>
            <a:endParaRPr lang="en-US" altLang="en-US" sz="1400" smtClean="0"/>
          </a:p>
        </p:txBody>
      </p:sp>
      <p:sp>
        <p:nvSpPr>
          <p:cNvPr id="63491"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396F036D-837C-4448-9BF9-2901ACF449C5}" type="slidenum">
              <a:rPr lang="en-US" altLang="en-US" sz="1400" smtClean="0"/>
              <a:pPr defTabSz="455613" eaLnBrk="1">
                <a:spcBef>
                  <a:spcPct val="0"/>
                </a:spcBef>
              </a:pPr>
              <a:t>23</a:t>
            </a:fld>
            <a:endParaRPr lang="en-US" altLang="en-US" sz="1400" smtClean="0"/>
          </a:p>
        </p:txBody>
      </p:sp>
      <p:sp>
        <p:nvSpPr>
          <p:cNvPr id="64515"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EBAE8FF6-510B-4A4E-9A2F-EB45CED9B60F}" type="slidenum">
              <a:rPr lang="en-US" altLang="en-US" sz="1400" smtClean="0"/>
              <a:pPr defTabSz="455613" eaLnBrk="1">
                <a:spcBef>
                  <a:spcPct val="0"/>
                </a:spcBef>
              </a:pPr>
              <a:t>24</a:t>
            </a:fld>
            <a:endParaRPr lang="en-US" altLang="en-US" sz="1400" smtClean="0"/>
          </a:p>
        </p:txBody>
      </p:sp>
      <p:sp>
        <p:nvSpPr>
          <p:cNvPr id="65539"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75BF62D7-EDEA-496A-A865-AF6716FABC2F}" type="slidenum">
              <a:rPr lang="en-US" altLang="en-US" sz="1400" smtClean="0"/>
              <a:pPr defTabSz="455613" eaLnBrk="1">
                <a:spcBef>
                  <a:spcPct val="0"/>
                </a:spcBef>
              </a:pPr>
              <a:t>25</a:t>
            </a:fld>
            <a:endParaRPr lang="en-US" altLang="en-US" sz="1400" smtClean="0"/>
          </a:p>
        </p:txBody>
      </p:sp>
      <p:sp>
        <p:nvSpPr>
          <p:cNvPr id="66563"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DF04EE54-7163-486E-9F71-574E351D02D8}" type="slidenum">
              <a:rPr lang="en-US" altLang="en-US" sz="1400" smtClean="0"/>
              <a:pPr defTabSz="455613" eaLnBrk="1">
                <a:spcBef>
                  <a:spcPct val="0"/>
                </a:spcBef>
              </a:pPr>
              <a:t>26</a:t>
            </a:fld>
            <a:endParaRPr lang="en-US" altLang="en-US" sz="1400" smtClean="0"/>
          </a:p>
        </p:txBody>
      </p:sp>
      <p:sp>
        <p:nvSpPr>
          <p:cNvPr id="67587"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8"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B636E6BE-132E-44B3-BAB1-DB88BFAC38A6}" type="slidenum">
              <a:rPr lang="en-US" altLang="en-US" sz="1400" smtClean="0"/>
              <a:pPr defTabSz="455613" eaLnBrk="1">
                <a:spcBef>
                  <a:spcPct val="0"/>
                </a:spcBef>
              </a:pPr>
              <a:t>2</a:t>
            </a:fld>
            <a:endParaRPr lang="en-US" altLang="en-US" sz="1400" smtClean="0"/>
          </a:p>
        </p:txBody>
      </p:sp>
      <p:sp>
        <p:nvSpPr>
          <p:cNvPr id="50179"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2F438D3D-60CE-439C-8C2A-39ACA3331E6E}" type="slidenum">
              <a:rPr lang="en-US" altLang="en-US" sz="1400" smtClean="0"/>
              <a:pPr defTabSz="455613" eaLnBrk="1">
                <a:spcBef>
                  <a:spcPct val="0"/>
                </a:spcBef>
              </a:pPr>
              <a:t>27</a:t>
            </a:fld>
            <a:endParaRPr lang="en-US" altLang="en-US" sz="1400" smtClean="0"/>
          </a:p>
        </p:txBody>
      </p:sp>
      <p:sp>
        <p:nvSpPr>
          <p:cNvPr id="68611"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F0A9CCDE-8A88-4363-A0A7-AA03D0BF3010}" type="slidenum">
              <a:rPr lang="en-US" altLang="en-US" sz="1400" smtClean="0"/>
              <a:pPr defTabSz="455613" eaLnBrk="1">
                <a:spcBef>
                  <a:spcPct val="0"/>
                </a:spcBef>
              </a:pPr>
              <a:t>28</a:t>
            </a:fld>
            <a:endParaRPr lang="en-US" altLang="en-US" sz="1400" smtClean="0"/>
          </a:p>
        </p:txBody>
      </p:sp>
      <p:sp>
        <p:nvSpPr>
          <p:cNvPr id="69635"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6"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6BFDBBE3-91C8-476A-B041-D52F9F80F1AB}" type="slidenum">
              <a:rPr lang="en-US" altLang="en-US" sz="1400" smtClean="0"/>
              <a:pPr defTabSz="455613" eaLnBrk="1">
                <a:spcBef>
                  <a:spcPct val="0"/>
                </a:spcBef>
              </a:pPr>
              <a:t>29</a:t>
            </a:fld>
            <a:endParaRPr lang="en-US" altLang="en-US" sz="1400" smtClean="0"/>
          </a:p>
        </p:txBody>
      </p:sp>
      <p:sp>
        <p:nvSpPr>
          <p:cNvPr id="70659"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visitor pattern</a:t>
            </a:r>
            <a:endParaRPr lang="en-US"/>
          </a:p>
        </p:txBody>
      </p:sp>
      <p:sp>
        <p:nvSpPr>
          <p:cNvPr id="4" name="Slide Number Placeholder 3"/>
          <p:cNvSpPr>
            <a:spLocks noGrp="1"/>
          </p:cNvSpPr>
          <p:nvPr>
            <p:ph type="sldNum" idx="10"/>
          </p:nvPr>
        </p:nvSpPr>
        <p:spPr/>
        <p:txBody>
          <a:bodyPr/>
          <a:lstStyle/>
          <a:p>
            <a:pPr>
              <a:defRPr/>
            </a:pPr>
            <a:fld id="{3FDA429F-2D37-4896-885A-16616E90CB90}" type="slidenum">
              <a:rPr lang="en-US" smtClean="0"/>
              <a:pPr>
                <a:defRPr/>
              </a:pPr>
              <a:t>32</a:t>
            </a:fld>
            <a:endParaRPr lang="en-US"/>
          </a:p>
        </p:txBody>
      </p:sp>
    </p:spTree>
    <p:extLst>
      <p:ext uri="{BB962C8B-B14F-4D97-AF65-F5344CB8AC3E}">
        <p14:creationId xmlns:p14="http://schemas.microsoft.com/office/powerpoint/2010/main" val="1862193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D99A78D9-CC4B-45B2-82EE-B048257D8807}" type="slidenum">
              <a:rPr lang="en-US" altLang="en-US" sz="1400" smtClean="0"/>
              <a:pPr defTabSz="455613" eaLnBrk="1">
                <a:spcBef>
                  <a:spcPct val="0"/>
                </a:spcBef>
              </a:pPr>
              <a:t>5</a:t>
            </a:fld>
            <a:endParaRPr lang="en-US" altLang="en-US" sz="1400" smtClean="0"/>
          </a:p>
        </p:txBody>
      </p:sp>
      <p:sp>
        <p:nvSpPr>
          <p:cNvPr id="51203"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4"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85F52BB3-C941-4FD2-92AF-1AD6B75E6986}" type="slidenum">
              <a:rPr lang="en-US" altLang="en-US" sz="1400" smtClean="0"/>
              <a:pPr defTabSz="455613" eaLnBrk="1">
                <a:spcBef>
                  <a:spcPct val="0"/>
                </a:spcBef>
              </a:pPr>
              <a:t>6</a:t>
            </a:fld>
            <a:endParaRPr lang="en-US" altLang="en-US" sz="1400" smtClean="0"/>
          </a:p>
        </p:txBody>
      </p:sp>
      <p:sp>
        <p:nvSpPr>
          <p:cNvPr id="52227"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1760DB80-F5C3-45E9-A60F-FA45205FBEE1}" type="slidenum">
              <a:rPr lang="en-US" altLang="en-US" sz="1400" smtClean="0"/>
              <a:pPr defTabSz="455613" eaLnBrk="1">
                <a:spcBef>
                  <a:spcPct val="0"/>
                </a:spcBef>
              </a:pPr>
              <a:t>9</a:t>
            </a:fld>
            <a:endParaRPr lang="en-US" altLang="en-US" sz="1400" smtClean="0"/>
          </a:p>
        </p:txBody>
      </p:sp>
      <p:sp>
        <p:nvSpPr>
          <p:cNvPr id="53251"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5335F692-97C4-4CCF-ACC8-B1EB5DC3D0D7}" type="slidenum">
              <a:rPr lang="en-US" altLang="en-US" sz="1400" smtClean="0"/>
              <a:pPr defTabSz="455613" eaLnBrk="1">
                <a:spcBef>
                  <a:spcPct val="0"/>
                </a:spcBef>
              </a:pPr>
              <a:t>10</a:t>
            </a:fld>
            <a:endParaRPr lang="en-US" altLang="en-US" sz="1400" smtClean="0"/>
          </a:p>
        </p:txBody>
      </p:sp>
      <p:sp>
        <p:nvSpPr>
          <p:cNvPr id="54275"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6"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CF9FCCF1-561A-4A2B-8B7A-818BF92126AE}" type="slidenum">
              <a:rPr lang="en-US" altLang="en-US" sz="1400" smtClean="0"/>
              <a:pPr defTabSz="455613" eaLnBrk="1">
                <a:spcBef>
                  <a:spcPct val="0"/>
                </a:spcBef>
              </a:pPr>
              <a:t>11</a:t>
            </a:fld>
            <a:endParaRPr lang="en-US" altLang="en-US" sz="1400" smtClean="0"/>
          </a:p>
        </p:txBody>
      </p:sp>
      <p:sp>
        <p:nvSpPr>
          <p:cNvPr id="55299"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8710BFD7-2967-4FA4-9116-F219F47695B5}" type="slidenum">
              <a:rPr lang="en-US" altLang="en-US" sz="1400" smtClean="0"/>
              <a:pPr defTabSz="455613" eaLnBrk="1">
                <a:spcBef>
                  <a:spcPct val="0"/>
                </a:spcBef>
              </a:pPr>
              <a:t>13</a:t>
            </a:fld>
            <a:endParaRPr lang="en-US" altLang="en-US" sz="1400" smtClean="0"/>
          </a:p>
        </p:txBody>
      </p:sp>
      <p:sp>
        <p:nvSpPr>
          <p:cNvPr id="56323"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p:spPr>
        <p:txBody>
          <a:bodyPr/>
          <a:lstStyle>
            <a:lvl1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1pPr>
            <a:lvl2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2pPr>
            <a:lvl3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3pPr>
            <a:lvl4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4pPr>
            <a:lvl5pPr eaLnBrk="0">
              <a:spcBef>
                <a:spcPct val="30000"/>
              </a:spcBef>
              <a:spcAft>
                <a:spcPct val="0"/>
              </a:spcAft>
              <a:tabLst>
                <a:tab pos="723900" algn="l"/>
                <a:tab pos="1447800" algn="l"/>
                <a:tab pos="2171700" algn="l"/>
                <a:tab pos="2895600" algn="l"/>
              </a:tabLst>
              <a:defRPr sz="1200">
                <a:solidFill>
                  <a:srgbClr val="000000"/>
                </a:solidFill>
                <a:latin typeface="Times New Roman" pitchFamily="16" charset="0"/>
              </a:defRPr>
            </a:lvl5pPr>
            <a:lvl6pPr marL="25130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02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74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4613" indent="-227013" defTabSz="45561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defTabSz="455613" eaLnBrk="1">
              <a:spcBef>
                <a:spcPct val="0"/>
              </a:spcBef>
            </a:pPr>
            <a:fld id="{334ACC8A-897D-4C13-9F3D-68DB67E5EBF9}" type="slidenum">
              <a:rPr lang="en-US" altLang="en-US" sz="1400" smtClean="0"/>
              <a:pPr defTabSz="455613" eaLnBrk="1">
                <a:spcBef>
                  <a:spcPct val="0"/>
                </a:spcBef>
              </a:pPr>
              <a:t>16</a:t>
            </a:fld>
            <a:endParaRPr lang="en-US" altLang="en-US" sz="1400" smtClean="0"/>
          </a:p>
        </p:txBody>
      </p:sp>
      <p:sp>
        <p:nvSpPr>
          <p:cNvPr id="57347" name="Rectangle 1"/>
          <p:cNvSpPr>
            <a:spLocks noGrp="1" noRot="1" noChangeAspect="1" noChangeArrowheads="1" noTextEdit="1"/>
          </p:cNvSpPr>
          <p:nvPr>
            <p:ph type="sldImg"/>
          </p:nvPr>
        </p:nvSpPr>
        <p:spPr>
          <a:xfrm>
            <a:off x="1106488" y="812800"/>
            <a:ext cx="5341937"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Rectangle 2"/>
          <p:cNvSpPr>
            <a:spLocks noGrp="1" noChangeArrowheads="1"/>
          </p:cNvSpPr>
          <p:nvPr>
            <p:ph type="body" idx="1"/>
          </p:nvPr>
        </p:nvSpPr>
        <p:spPr>
          <a:xfrm>
            <a:off x="755650" y="5078413"/>
            <a:ext cx="6043613"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1"/>
            <a:ext cx="8566150" cy="1620839"/>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2"/>
            <a:ext cx="7054850" cy="1931988"/>
          </a:xfrm>
        </p:spPr>
        <p:txBody>
          <a:bodyPr/>
          <a:lstStyle>
            <a:lvl1pPr marL="0" indent="0" algn="ctr">
              <a:buNone/>
              <a:defRPr/>
            </a:lvl1pPr>
            <a:lvl2pPr marL="457105" indent="0" algn="ctr">
              <a:buNone/>
              <a:defRPr/>
            </a:lvl2pPr>
            <a:lvl3pPr marL="914210" indent="0" algn="ctr">
              <a:buNone/>
              <a:defRPr/>
            </a:lvl3pPr>
            <a:lvl4pPr marL="1371315" indent="0" algn="ctr">
              <a:buNone/>
              <a:defRPr/>
            </a:lvl4pPr>
            <a:lvl5pPr marL="1828420" indent="0" algn="ctr">
              <a:buNone/>
              <a:defRPr/>
            </a:lvl5pPr>
            <a:lvl6pPr marL="2285526" indent="0" algn="ctr">
              <a:buNone/>
              <a:defRPr/>
            </a:lvl6pPr>
            <a:lvl7pPr marL="2742632" indent="0" algn="ctr">
              <a:buNone/>
              <a:defRPr/>
            </a:lvl7pPr>
            <a:lvl8pPr marL="3199737" indent="0" algn="ctr">
              <a:buNone/>
              <a:defRPr/>
            </a:lvl8pPr>
            <a:lvl9pPr marL="3656842"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35558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24738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2965" y="627063"/>
            <a:ext cx="2149475" cy="6464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9775" y="627063"/>
            <a:ext cx="6300788" cy="6464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59455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810" y="2349387"/>
            <a:ext cx="8565833" cy="1621111"/>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619" y="4285615"/>
            <a:ext cx="7054215" cy="1932728"/>
          </a:xfrm>
        </p:spPr>
        <p:txBody>
          <a:bodyPr/>
          <a:lstStyle>
            <a:lvl1pPr marL="0" indent="0" algn="ctr">
              <a:buNone/>
              <a:defRPr>
                <a:solidFill>
                  <a:schemeClr val="tx1">
                    <a:tint val="75000"/>
                  </a:schemeClr>
                </a:solidFill>
              </a:defRPr>
            </a:lvl1pPr>
            <a:lvl2pPr marL="503920" indent="0" algn="ctr">
              <a:buNone/>
              <a:defRPr>
                <a:solidFill>
                  <a:schemeClr val="tx1">
                    <a:tint val="75000"/>
                  </a:schemeClr>
                </a:solidFill>
              </a:defRPr>
            </a:lvl2pPr>
            <a:lvl3pPr marL="1007838" indent="0" algn="ctr">
              <a:buNone/>
              <a:defRPr>
                <a:solidFill>
                  <a:schemeClr val="tx1">
                    <a:tint val="75000"/>
                  </a:schemeClr>
                </a:solidFill>
              </a:defRPr>
            </a:lvl3pPr>
            <a:lvl4pPr marL="1511758" indent="0" algn="ctr">
              <a:buNone/>
              <a:defRPr>
                <a:solidFill>
                  <a:schemeClr val="tx1">
                    <a:tint val="75000"/>
                  </a:schemeClr>
                </a:solidFill>
              </a:defRPr>
            </a:lvl4pPr>
            <a:lvl5pPr marL="2015677" indent="0" algn="ctr">
              <a:buNone/>
              <a:defRPr>
                <a:solidFill>
                  <a:schemeClr val="tx1">
                    <a:tint val="75000"/>
                  </a:schemeClr>
                </a:solidFill>
              </a:defRPr>
            </a:lvl5pPr>
            <a:lvl6pPr marL="2519597" indent="0" algn="ctr">
              <a:buNone/>
              <a:defRPr>
                <a:solidFill>
                  <a:schemeClr val="tx1">
                    <a:tint val="75000"/>
                  </a:schemeClr>
                </a:solidFill>
              </a:defRPr>
            </a:lvl6pPr>
            <a:lvl7pPr marL="3023515" indent="0" algn="ctr">
              <a:buNone/>
              <a:defRPr>
                <a:solidFill>
                  <a:schemeClr val="tx1">
                    <a:tint val="75000"/>
                  </a:schemeClr>
                </a:solidFill>
              </a:defRPr>
            </a:lvl7pPr>
            <a:lvl8pPr marL="3527435" indent="0" algn="ctr">
              <a:buNone/>
              <a:defRPr>
                <a:solidFill>
                  <a:schemeClr val="tx1">
                    <a:tint val="75000"/>
                  </a:schemeClr>
                </a:solidFill>
              </a:defRPr>
            </a:lvl8pPr>
            <a:lvl9pPr marL="403135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995E6E-5CC2-47AA-841E-3583CD595F90}" type="slidenum">
              <a:rPr lang="en-US"/>
              <a:pPr>
                <a:defRPr/>
              </a:pPr>
              <a:t>‹#›</a:t>
            </a:fld>
            <a:endParaRPr lang="en-US"/>
          </a:p>
        </p:txBody>
      </p:sp>
    </p:spTree>
    <p:extLst>
      <p:ext uri="{BB962C8B-B14F-4D97-AF65-F5344CB8AC3E}">
        <p14:creationId xmlns:p14="http://schemas.microsoft.com/office/powerpoint/2010/main" val="2434728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D237D6-5A73-4A3F-835D-AAA7B5E12107}" type="slidenum">
              <a:rPr lang="en-US"/>
              <a:pPr>
                <a:defRPr/>
              </a:pPr>
              <a:t>‹#›</a:t>
            </a:fld>
            <a:endParaRPr lang="en-US"/>
          </a:p>
        </p:txBody>
      </p:sp>
    </p:spTree>
    <p:extLst>
      <p:ext uri="{BB962C8B-B14F-4D97-AF65-F5344CB8AC3E}">
        <p14:creationId xmlns:p14="http://schemas.microsoft.com/office/powerpoint/2010/main" val="1124612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050" y="4859833"/>
            <a:ext cx="8565833" cy="1502066"/>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796050" y="3205460"/>
            <a:ext cx="8565833" cy="1654373"/>
          </a:xfrm>
        </p:spPr>
        <p:txBody>
          <a:bodyPr anchor="b"/>
          <a:lstStyle>
            <a:lvl1pPr marL="0" indent="0">
              <a:buNone/>
              <a:defRPr sz="2200">
                <a:solidFill>
                  <a:schemeClr val="tx1">
                    <a:tint val="75000"/>
                  </a:schemeClr>
                </a:solidFill>
              </a:defRPr>
            </a:lvl1pPr>
            <a:lvl2pPr marL="503920" indent="0">
              <a:buNone/>
              <a:defRPr sz="2000">
                <a:solidFill>
                  <a:schemeClr val="tx1">
                    <a:tint val="75000"/>
                  </a:schemeClr>
                </a:solidFill>
              </a:defRPr>
            </a:lvl2pPr>
            <a:lvl3pPr marL="1007838" indent="0">
              <a:buNone/>
              <a:defRPr sz="1800">
                <a:solidFill>
                  <a:schemeClr val="tx1">
                    <a:tint val="75000"/>
                  </a:schemeClr>
                </a:solidFill>
              </a:defRPr>
            </a:lvl3pPr>
            <a:lvl4pPr marL="1511758" indent="0">
              <a:buNone/>
              <a:defRPr sz="1500">
                <a:solidFill>
                  <a:schemeClr val="tx1">
                    <a:tint val="75000"/>
                  </a:schemeClr>
                </a:solidFill>
              </a:defRPr>
            </a:lvl4pPr>
            <a:lvl5pPr marL="2015677" indent="0">
              <a:buNone/>
              <a:defRPr sz="1500">
                <a:solidFill>
                  <a:schemeClr val="tx1">
                    <a:tint val="75000"/>
                  </a:schemeClr>
                </a:solidFill>
              </a:defRPr>
            </a:lvl5pPr>
            <a:lvl6pPr marL="2519597" indent="0">
              <a:buNone/>
              <a:defRPr sz="1500">
                <a:solidFill>
                  <a:schemeClr val="tx1">
                    <a:tint val="75000"/>
                  </a:schemeClr>
                </a:solidFill>
              </a:defRPr>
            </a:lvl6pPr>
            <a:lvl7pPr marL="3023515" indent="0">
              <a:buNone/>
              <a:defRPr sz="1500">
                <a:solidFill>
                  <a:schemeClr val="tx1">
                    <a:tint val="75000"/>
                  </a:schemeClr>
                </a:solidFill>
              </a:defRPr>
            </a:lvl7pPr>
            <a:lvl8pPr marL="3527435" indent="0">
              <a:buNone/>
              <a:defRPr sz="1500">
                <a:solidFill>
                  <a:schemeClr val="tx1">
                    <a:tint val="75000"/>
                  </a:schemeClr>
                </a:solidFill>
              </a:defRPr>
            </a:lvl8pPr>
            <a:lvl9pPr marL="4031354"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77EC78F-3067-41E9-804C-42E9D91C0973}" type="slidenum">
              <a:rPr lang="en-US"/>
              <a:pPr>
                <a:defRPr/>
              </a:pPr>
              <a:t>‹#›</a:t>
            </a:fld>
            <a:endParaRPr lang="en-US"/>
          </a:p>
        </p:txBody>
      </p:sp>
    </p:spTree>
    <p:extLst>
      <p:ext uri="{BB962C8B-B14F-4D97-AF65-F5344CB8AC3E}">
        <p14:creationId xmlns:p14="http://schemas.microsoft.com/office/powerpoint/2010/main" val="3977689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54612" y="1946734"/>
            <a:ext cx="4914506" cy="5504074"/>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37075" y="1946734"/>
            <a:ext cx="4914507" cy="5504074"/>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6F19E9C7-A3C6-4EE8-8399-88B508C52318}" type="slidenum">
              <a:rPr lang="en-US"/>
              <a:pPr>
                <a:defRPr/>
              </a:pPr>
              <a:t>‹#›</a:t>
            </a:fld>
            <a:endParaRPr lang="en-US"/>
          </a:p>
        </p:txBody>
      </p:sp>
    </p:spTree>
    <p:extLst>
      <p:ext uri="{BB962C8B-B14F-4D97-AF65-F5344CB8AC3E}">
        <p14:creationId xmlns:p14="http://schemas.microsoft.com/office/powerpoint/2010/main" val="1367414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4" y="302866"/>
            <a:ext cx="9069705"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872" y="1692890"/>
            <a:ext cx="4452624" cy="705515"/>
          </a:xfrm>
        </p:spPr>
        <p:txBody>
          <a:bodyPr anchor="b"/>
          <a:lstStyle>
            <a:lvl1pPr marL="0" indent="0">
              <a:buNone/>
              <a:defRPr sz="2600" b="1"/>
            </a:lvl1pPr>
            <a:lvl2pPr marL="503920" indent="0">
              <a:buNone/>
              <a:defRPr sz="2200" b="1"/>
            </a:lvl2pPr>
            <a:lvl3pPr marL="1007838" indent="0">
              <a:buNone/>
              <a:defRPr sz="2000" b="1"/>
            </a:lvl3pPr>
            <a:lvl4pPr marL="1511758" indent="0">
              <a:buNone/>
              <a:defRPr sz="1800" b="1"/>
            </a:lvl4pPr>
            <a:lvl5pPr marL="2015677" indent="0">
              <a:buNone/>
              <a:defRPr sz="1800" b="1"/>
            </a:lvl5pPr>
            <a:lvl6pPr marL="2519597" indent="0">
              <a:buNone/>
              <a:defRPr sz="1800" b="1"/>
            </a:lvl6pPr>
            <a:lvl7pPr marL="3023515" indent="0">
              <a:buNone/>
              <a:defRPr sz="1800" b="1"/>
            </a:lvl7pPr>
            <a:lvl8pPr marL="3527435" indent="0">
              <a:buNone/>
              <a:defRPr sz="1800" b="1"/>
            </a:lvl8pPr>
            <a:lvl9pPr marL="4031354"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3872" y="2398405"/>
            <a:ext cx="4452624" cy="435739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9206" y="1692890"/>
            <a:ext cx="4454373" cy="705515"/>
          </a:xfrm>
        </p:spPr>
        <p:txBody>
          <a:bodyPr anchor="b"/>
          <a:lstStyle>
            <a:lvl1pPr marL="0" indent="0">
              <a:buNone/>
              <a:defRPr sz="2600" b="1"/>
            </a:lvl1pPr>
            <a:lvl2pPr marL="503920" indent="0">
              <a:buNone/>
              <a:defRPr sz="2200" b="1"/>
            </a:lvl2pPr>
            <a:lvl3pPr marL="1007838" indent="0">
              <a:buNone/>
              <a:defRPr sz="2000" b="1"/>
            </a:lvl3pPr>
            <a:lvl4pPr marL="1511758" indent="0">
              <a:buNone/>
              <a:defRPr sz="1800" b="1"/>
            </a:lvl4pPr>
            <a:lvl5pPr marL="2015677" indent="0">
              <a:buNone/>
              <a:defRPr sz="1800" b="1"/>
            </a:lvl5pPr>
            <a:lvl6pPr marL="2519597" indent="0">
              <a:buNone/>
              <a:defRPr sz="1800" b="1"/>
            </a:lvl6pPr>
            <a:lvl7pPr marL="3023515" indent="0">
              <a:buNone/>
              <a:defRPr sz="1800" b="1"/>
            </a:lvl7pPr>
            <a:lvl8pPr marL="3527435" indent="0">
              <a:buNone/>
              <a:defRPr sz="1800" b="1"/>
            </a:lvl8pPr>
            <a:lvl9pPr marL="4031354"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19206" y="2398405"/>
            <a:ext cx="4454373" cy="435739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A7A4ABA2-2625-46F7-934E-04776EB56276}" type="slidenum">
              <a:rPr lang="en-US"/>
              <a:pPr>
                <a:defRPr/>
              </a:pPr>
              <a:t>‹#›</a:t>
            </a:fld>
            <a:endParaRPr lang="en-US"/>
          </a:p>
        </p:txBody>
      </p:sp>
    </p:spTree>
    <p:extLst>
      <p:ext uri="{BB962C8B-B14F-4D97-AF65-F5344CB8AC3E}">
        <p14:creationId xmlns:p14="http://schemas.microsoft.com/office/powerpoint/2010/main" val="1934100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4BD79866-B74C-437D-AB7E-8F551057D470}" type="slidenum">
              <a:rPr lang="en-US"/>
              <a:pPr>
                <a:defRPr/>
              </a:pPr>
              <a:t>‹#›</a:t>
            </a:fld>
            <a:endParaRPr lang="en-US"/>
          </a:p>
        </p:txBody>
      </p:sp>
    </p:spTree>
    <p:extLst>
      <p:ext uri="{BB962C8B-B14F-4D97-AF65-F5344CB8AC3E}">
        <p14:creationId xmlns:p14="http://schemas.microsoft.com/office/powerpoint/2010/main" val="23794757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DBD9638A-A6D9-4480-A267-84EAE7A3A726}" type="slidenum">
              <a:rPr lang="en-US"/>
              <a:pPr>
                <a:defRPr/>
              </a:pPr>
              <a:t>‹#›</a:t>
            </a:fld>
            <a:endParaRPr lang="en-US"/>
          </a:p>
        </p:txBody>
      </p:sp>
    </p:spTree>
    <p:extLst>
      <p:ext uri="{BB962C8B-B14F-4D97-AF65-F5344CB8AC3E}">
        <p14:creationId xmlns:p14="http://schemas.microsoft.com/office/powerpoint/2010/main" val="604518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4" y="301113"/>
            <a:ext cx="3315412" cy="1281483"/>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40003" y="301115"/>
            <a:ext cx="5633574" cy="6454683"/>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874" y="1582598"/>
            <a:ext cx="3315412" cy="5173200"/>
          </a:xfrm>
        </p:spPr>
        <p:txBody>
          <a:bodyPr/>
          <a:lstStyle>
            <a:lvl1pPr marL="0" indent="0">
              <a:buNone/>
              <a:defRPr sz="1500"/>
            </a:lvl1pPr>
            <a:lvl2pPr marL="503920" indent="0">
              <a:buNone/>
              <a:defRPr sz="1300"/>
            </a:lvl2pPr>
            <a:lvl3pPr marL="1007838" indent="0">
              <a:buNone/>
              <a:defRPr sz="1100"/>
            </a:lvl3pPr>
            <a:lvl4pPr marL="1511758" indent="0">
              <a:buNone/>
              <a:defRPr sz="1000"/>
            </a:lvl4pPr>
            <a:lvl5pPr marL="2015677" indent="0">
              <a:buNone/>
              <a:defRPr sz="1000"/>
            </a:lvl5pPr>
            <a:lvl6pPr marL="2519597" indent="0">
              <a:buNone/>
              <a:defRPr sz="1000"/>
            </a:lvl6pPr>
            <a:lvl7pPr marL="3023515" indent="0">
              <a:buNone/>
              <a:defRPr sz="1000"/>
            </a:lvl7pPr>
            <a:lvl8pPr marL="3527435" indent="0">
              <a:buNone/>
              <a:defRPr sz="1000"/>
            </a:lvl8pPr>
            <a:lvl9pPr marL="4031354"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6772E7D2-143A-48CC-AC53-F7EC9327241C}" type="slidenum">
              <a:rPr lang="en-US"/>
              <a:pPr>
                <a:defRPr/>
              </a:pPr>
              <a:t>‹#›</a:t>
            </a:fld>
            <a:endParaRPr lang="en-US"/>
          </a:p>
        </p:txBody>
      </p:sp>
    </p:spTree>
    <p:extLst>
      <p:ext uri="{BB962C8B-B14F-4D97-AF65-F5344CB8AC3E}">
        <p14:creationId xmlns:p14="http://schemas.microsoft.com/office/powerpoint/2010/main" val="175388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758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251" y="5293995"/>
            <a:ext cx="6046470" cy="624986"/>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5251" y="675755"/>
            <a:ext cx="6046470" cy="4537710"/>
          </a:xfrm>
        </p:spPr>
        <p:txBody>
          <a:bodyPr rtlCol="0">
            <a:normAutofit/>
          </a:bodyPr>
          <a:lstStyle>
            <a:lvl1pPr marL="0" indent="0">
              <a:buNone/>
              <a:defRPr sz="3500"/>
            </a:lvl1pPr>
            <a:lvl2pPr marL="503920" indent="0">
              <a:buNone/>
              <a:defRPr sz="3100"/>
            </a:lvl2pPr>
            <a:lvl3pPr marL="1007838" indent="0">
              <a:buNone/>
              <a:defRPr sz="2600"/>
            </a:lvl3pPr>
            <a:lvl4pPr marL="1511758" indent="0">
              <a:buNone/>
              <a:defRPr sz="2200"/>
            </a:lvl4pPr>
            <a:lvl5pPr marL="2015677" indent="0">
              <a:buNone/>
              <a:defRPr sz="2200"/>
            </a:lvl5pPr>
            <a:lvl6pPr marL="2519597" indent="0">
              <a:buNone/>
              <a:defRPr sz="2200"/>
            </a:lvl6pPr>
            <a:lvl7pPr marL="3023515" indent="0">
              <a:buNone/>
              <a:defRPr sz="2200"/>
            </a:lvl7pPr>
            <a:lvl8pPr marL="3527435" indent="0">
              <a:buNone/>
              <a:defRPr sz="2200"/>
            </a:lvl8pPr>
            <a:lvl9pPr marL="4031354" indent="0">
              <a:buNone/>
              <a:defRPr sz="2200"/>
            </a:lvl9pPr>
          </a:lstStyle>
          <a:p>
            <a:pPr lvl="0"/>
            <a:endParaRPr lang="en-US" noProof="0" smtClean="0"/>
          </a:p>
        </p:txBody>
      </p:sp>
      <p:sp>
        <p:nvSpPr>
          <p:cNvPr id="4" name="Text Placeholder 3"/>
          <p:cNvSpPr>
            <a:spLocks noGrp="1"/>
          </p:cNvSpPr>
          <p:nvPr>
            <p:ph type="body" sz="half" idx="2"/>
          </p:nvPr>
        </p:nvSpPr>
        <p:spPr>
          <a:xfrm>
            <a:off x="1975251" y="5918981"/>
            <a:ext cx="6046470" cy="887584"/>
          </a:xfrm>
        </p:spPr>
        <p:txBody>
          <a:bodyPr/>
          <a:lstStyle>
            <a:lvl1pPr marL="0" indent="0">
              <a:buNone/>
              <a:defRPr sz="1500"/>
            </a:lvl1pPr>
            <a:lvl2pPr marL="503920" indent="0">
              <a:buNone/>
              <a:defRPr sz="1300"/>
            </a:lvl2pPr>
            <a:lvl3pPr marL="1007838" indent="0">
              <a:buNone/>
              <a:defRPr sz="1100"/>
            </a:lvl3pPr>
            <a:lvl4pPr marL="1511758" indent="0">
              <a:buNone/>
              <a:defRPr sz="1000"/>
            </a:lvl4pPr>
            <a:lvl5pPr marL="2015677" indent="0">
              <a:buNone/>
              <a:defRPr sz="1000"/>
            </a:lvl5pPr>
            <a:lvl6pPr marL="2519597" indent="0">
              <a:buNone/>
              <a:defRPr sz="1000"/>
            </a:lvl6pPr>
            <a:lvl7pPr marL="3023515" indent="0">
              <a:buNone/>
              <a:defRPr sz="1000"/>
            </a:lvl7pPr>
            <a:lvl8pPr marL="3527435" indent="0">
              <a:buNone/>
              <a:defRPr sz="1000"/>
            </a:lvl8pPr>
            <a:lvl9pPr marL="4031354"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47296F81-AE1C-45C9-A398-6D55A3C59B1F}" type="slidenum">
              <a:rPr lang="en-US"/>
              <a:pPr>
                <a:defRPr/>
              </a:pPr>
              <a:t>‹#›</a:t>
            </a:fld>
            <a:endParaRPr lang="en-US"/>
          </a:p>
        </p:txBody>
      </p:sp>
    </p:spTree>
    <p:extLst>
      <p:ext uri="{BB962C8B-B14F-4D97-AF65-F5344CB8AC3E}">
        <p14:creationId xmlns:p14="http://schemas.microsoft.com/office/powerpoint/2010/main" val="25075519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B53D87-7A4B-4114-8F7F-6D05DEC93702}" type="slidenum">
              <a:rPr lang="en-US"/>
              <a:pPr>
                <a:defRPr/>
              </a:pPr>
              <a:t>‹#›</a:t>
            </a:fld>
            <a:endParaRPr lang="en-US"/>
          </a:p>
        </p:txBody>
      </p:sp>
    </p:spTree>
    <p:extLst>
      <p:ext uri="{BB962C8B-B14F-4D97-AF65-F5344CB8AC3E}">
        <p14:creationId xmlns:p14="http://schemas.microsoft.com/office/powerpoint/2010/main" val="4242428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53213" y="334378"/>
            <a:ext cx="2498368" cy="711643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4612" y="334378"/>
            <a:ext cx="7330645" cy="711643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203410-4134-4279-B6EA-DE09D16D41C3}" type="slidenum">
              <a:rPr lang="en-US"/>
              <a:pPr>
                <a:defRPr/>
              </a:pPr>
              <a:t>‹#›</a:t>
            </a:fld>
            <a:endParaRPr lang="en-US"/>
          </a:p>
        </p:txBody>
      </p:sp>
    </p:spTree>
    <p:extLst>
      <p:ext uri="{BB962C8B-B14F-4D97-AF65-F5344CB8AC3E}">
        <p14:creationId xmlns:p14="http://schemas.microsoft.com/office/powerpoint/2010/main" val="41715012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19140" y="684213"/>
            <a:ext cx="8455025" cy="1022350"/>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p:txBody>
          <a:bodyPr/>
          <a:lstStyle>
            <a:lvl1pPr>
              <a:defRPr/>
            </a:lvl1pPr>
          </a:lstStyle>
          <a:p>
            <a:pPr>
              <a:defRPr/>
            </a:pPr>
            <a:endParaRPr lang="en-US"/>
          </a:p>
        </p:txBody>
      </p:sp>
      <p:sp>
        <p:nvSpPr>
          <p:cNvPr id="4" name="Rectangle 4"/>
          <p:cNvSpPr>
            <a:spLocks noGrp="1" noChangeArrowheads="1"/>
          </p:cNvSpPr>
          <p:nvPr>
            <p:ph type="ftr" idx="11"/>
          </p:nvPr>
        </p:nvSpPr>
        <p:spPr/>
        <p:txBody>
          <a:bodyPr/>
          <a:lstStyle>
            <a:lvl1pPr>
              <a:defRPr/>
            </a:lvl1pPr>
          </a:lstStyle>
          <a:p>
            <a:pPr>
              <a:defRPr/>
            </a:pPr>
            <a:endParaRPr lang="en-US"/>
          </a:p>
        </p:txBody>
      </p:sp>
      <p:sp>
        <p:nvSpPr>
          <p:cNvPr id="5" name="Rectangle 5"/>
          <p:cNvSpPr>
            <a:spLocks noGrp="1" noChangeArrowheads="1"/>
          </p:cNvSpPr>
          <p:nvPr>
            <p:ph type="sldNum" idx="12"/>
          </p:nvPr>
        </p:nvSpPr>
        <p:spPr/>
        <p:txBody>
          <a:bodyPr/>
          <a:lstStyle>
            <a:lvl1pPr>
              <a:defRPr/>
            </a:lvl1pPr>
          </a:lstStyle>
          <a:p>
            <a:pPr>
              <a:defRPr/>
            </a:pPr>
            <a:fld id="{1F8F0F27-AF6F-4B64-B9EF-7AD987995C85}" type="slidenum">
              <a:rPr lang="en-US"/>
              <a:pPr>
                <a:defRPr/>
              </a:pPr>
              <a:t>‹#›</a:t>
            </a:fld>
            <a:endParaRPr lang="en-US"/>
          </a:p>
        </p:txBody>
      </p:sp>
    </p:spTree>
    <p:extLst>
      <p:ext uri="{BB962C8B-B14F-4D97-AF65-F5344CB8AC3E}">
        <p14:creationId xmlns:p14="http://schemas.microsoft.com/office/powerpoint/2010/main" val="968016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40"/>
            <a:ext cx="8566150"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6150" cy="1654175"/>
          </a:xfrm>
        </p:spPr>
        <p:txBody>
          <a:bodyPr anchor="b"/>
          <a:lstStyle>
            <a:lvl1pPr marL="0" indent="0">
              <a:buNone/>
              <a:defRPr sz="2000"/>
            </a:lvl1pPr>
            <a:lvl2pPr marL="457105" indent="0">
              <a:buNone/>
              <a:defRPr sz="1800"/>
            </a:lvl2pPr>
            <a:lvl3pPr marL="914210" indent="0">
              <a:buNone/>
              <a:defRPr sz="1700"/>
            </a:lvl3pPr>
            <a:lvl4pPr marL="1371315" indent="0">
              <a:buNone/>
              <a:defRPr sz="1400"/>
            </a:lvl4pPr>
            <a:lvl5pPr marL="1828420" indent="0">
              <a:buNone/>
              <a:defRPr sz="1400"/>
            </a:lvl5pPr>
            <a:lvl6pPr marL="2285526" indent="0">
              <a:buNone/>
              <a:defRPr sz="1400"/>
            </a:lvl6pPr>
            <a:lvl7pPr marL="2742632" indent="0">
              <a:buNone/>
              <a:defRPr sz="1400"/>
            </a:lvl7pPr>
            <a:lvl8pPr marL="3199737" indent="0">
              <a:buNone/>
              <a:defRPr sz="1400"/>
            </a:lvl8pPr>
            <a:lvl9pPr marL="3656842" indent="0">
              <a:buNone/>
              <a:defRPr sz="1400"/>
            </a:lvl9pPr>
          </a:lstStyle>
          <a:p>
            <a:pPr lvl="0"/>
            <a:r>
              <a:rPr lang="en-US" smtClean="0"/>
              <a:t>Click to edit Master text styles</a:t>
            </a:r>
          </a:p>
        </p:txBody>
      </p:sp>
    </p:spTree>
    <p:extLst>
      <p:ext uri="{BB962C8B-B14F-4D97-AF65-F5344CB8AC3E}">
        <p14:creationId xmlns:p14="http://schemas.microsoft.com/office/powerpoint/2010/main" val="619638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9775" y="2101852"/>
            <a:ext cx="4224338"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5" y="2101852"/>
            <a:ext cx="4225925"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07820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40" y="303213"/>
            <a:ext cx="9070975"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40" y="1692276"/>
            <a:ext cx="4452937" cy="706438"/>
          </a:xfrm>
        </p:spPr>
        <p:txBody>
          <a:bodyPr anchor="b"/>
          <a:lstStyle>
            <a:lvl1pPr marL="0" indent="0">
              <a:buNone/>
              <a:defRPr sz="2400" b="1"/>
            </a:lvl1pPr>
            <a:lvl2pPr marL="457105" indent="0">
              <a:buNone/>
              <a:defRPr sz="2000" b="1"/>
            </a:lvl2pPr>
            <a:lvl3pPr marL="914210" indent="0">
              <a:buNone/>
              <a:defRPr sz="1800" b="1"/>
            </a:lvl3pPr>
            <a:lvl4pPr marL="1371315" indent="0">
              <a:buNone/>
              <a:defRPr sz="1700" b="1"/>
            </a:lvl4pPr>
            <a:lvl5pPr marL="1828420" indent="0">
              <a:buNone/>
              <a:defRPr sz="1700" b="1"/>
            </a:lvl5pPr>
            <a:lvl6pPr marL="2285526" indent="0">
              <a:buNone/>
              <a:defRPr sz="1700" b="1"/>
            </a:lvl6pPr>
            <a:lvl7pPr marL="2742632" indent="0">
              <a:buNone/>
              <a:defRPr sz="1700" b="1"/>
            </a:lvl7pPr>
            <a:lvl8pPr marL="3199737" indent="0">
              <a:buNone/>
              <a:defRPr sz="1700" b="1"/>
            </a:lvl8pPr>
            <a:lvl9pPr marL="3656842"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03240" y="2398715"/>
            <a:ext cx="4452937"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9690" y="1692276"/>
            <a:ext cx="4454525" cy="706438"/>
          </a:xfrm>
        </p:spPr>
        <p:txBody>
          <a:bodyPr anchor="b"/>
          <a:lstStyle>
            <a:lvl1pPr marL="0" indent="0">
              <a:buNone/>
              <a:defRPr sz="2400" b="1"/>
            </a:lvl1pPr>
            <a:lvl2pPr marL="457105" indent="0">
              <a:buNone/>
              <a:defRPr sz="2000" b="1"/>
            </a:lvl2pPr>
            <a:lvl3pPr marL="914210" indent="0">
              <a:buNone/>
              <a:defRPr sz="1800" b="1"/>
            </a:lvl3pPr>
            <a:lvl4pPr marL="1371315" indent="0">
              <a:buNone/>
              <a:defRPr sz="1700" b="1"/>
            </a:lvl4pPr>
            <a:lvl5pPr marL="1828420" indent="0">
              <a:buNone/>
              <a:defRPr sz="1700" b="1"/>
            </a:lvl5pPr>
            <a:lvl6pPr marL="2285526" indent="0">
              <a:buNone/>
              <a:defRPr sz="1700" b="1"/>
            </a:lvl6pPr>
            <a:lvl7pPr marL="2742632" indent="0">
              <a:buNone/>
              <a:defRPr sz="1700" b="1"/>
            </a:lvl7pPr>
            <a:lvl8pPr marL="3199737" indent="0">
              <a:buNone/>
              <a:defRPr sz="1700" b="1"/>
            </a:lvl8pPr>
            <a:lvl9pPr marL="3656842"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119690" y="2398715"/>
            <a:ext cx="4454525"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4807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73916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42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40" y="301627"/>
            <a:ext cx="3316287"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7" y="301627"/>
            <a:ext cx="5634038" cy="64547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40" y="1582738"/>
            <a:ext cx="3316287" cy="5173662"/>
          </a:xfrm>
        </p:spPr>
        <p:txBody>
          <a:bodyPr/>
          <a:lstStyle>
            <a:lvl1pPr marL="0" indent="0">
              <a:buNone/>
              <a:defRPr sz="1400"/>
            </a:lvl1pPr>
            <a:lvl2pPr marL="457105" indent="0">
              <a:buNone/>
              <a:defRPr sz="1200"/>
            </a:lvl2pPr>
            <a:lvl3pPr marL="914210" indent="0">
              <a:buNone/>
              <a:defRPr sz="1000"/>
            </a:lvl3pPr>
            <a:lvl4pPr marL="1371315" indent="0">
              <a:buNone/>
              <a:defRPr sz="900"/>
            </a:lvl4pPr>
            <a:lvl5pPr marL="1828420" indent="0">
              <a:buNone/>
              <a:defRPr sz="900"/>
            </a:lvl5pPr>
            <a:lvl6pPr marL="2285526" indent="0">
              <a:buNone/>
              <a:defRPr sz="900"/>
            </a:lvl6pPr>
            <a:lvl7pPr marL="2742632" indent="0">
              <a:buNone/>
              <a:defRPr sz="900"/>
            </a:lvl7pPr>
            <a:lvl8pPr marL="3199737" indent="0">
              <a:buNone/>
              <a:defRPr sz="900"/>
            </a:lvl8pPr>
            <a:lvl9pPr marL="3656842" indent="0">
              <a:buNone/>
              <a:defRPr sz="900"/>
            </a:lvl9pPr>
          </a:lstStyle>
          <a:p>
            <a:pPr lvl="0"/>
            <a:r>
              <a:rPr lang="en-US" smtClean="0"/>
              <a:t>Click to edit Master text styles</a:t>
            </a:r>
          </a:p>
        </p:txBody>
      </p:sp>
    </p:spTree>
    <p:extLst>
      <p:ext uri="{BB962C8B-B14F-4D97-AF65-F5344CB8AC3E}">
        <p14:creationId xmlns:p14="http://schemas.microsoft.com/office/powerpoint/2010/main" val="3543735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1" y="5294315"/>
            <a:ext cx="6046789"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1" y="676275"/>
            <a:ext cx="6046789" cy="4537075"/>
          </a:xfrm>
        </p:spPr>
        <p:txBody>
          <a:bodyPr/>
          <a:lstStyle>
            <a:lvl1pPr marL="0" indent="0">
              <a:buNone/>
              <a:defRPr sz="3200"/>
            </a:lvl1pPr>
            <a:lvl2pPr marL="457105" indent="0">
              <a:buNone/>
              <a:defRPr sz="2800"/>
            </a:lvl2pPr>
            <a:lvl3pPr marL="914210" indent="0">
              <a:buNone/>
              <a:defRPr sz="2400"/>
            </a:lvl3pPr>
            <a:lvl4pPr marL="1371315" indent="0">
              <a:buNone/>
              <a:defRPr sz="2000"/>
            </a:lvl4pPr>
            <a:lvl5pPr marL="1828420" indent="0">
              <a:buNone/>
              <a:defRPr sz="2000"/>
            </a:lvl5pPr>
            <a:lvl6pPr marL="2285526" indent="0">
              <a:buNone/>
              <a:defRPr sz="2000"/>
            </a:lvl6pPr>
            <a:lvl7pPr marL="2742632" indent="0">
              <a:buNone/>
              <a:defRPr sz="2000"/>
            </a:lvl7pPr>
            <a:lvl8pPr marL="3199737" indent="0">
              <a:buNone/>
              <a:defRPr sz="2000"/>
            </a:lvl8pPr>
            <a:lvl9pPr marL="3656842" indent="0">
              <a:buNone/>
              <a:defRPr sz="2000"/>
            </a:lvl9pPr>
          </a:lstStyle>
          <a:p>
            <a:pPr lvl="0"/>
            <a:endParaRPr lang="en-US" noProof="0" smtClean="0"/>
          </a:p>
        </p:txBody>
      </p:sp>
      <p:sp>
        <p:nvSpPr>
          <p:cNvPr id="4" name="Text Placeholder 3"/>
          <p:cNvSpPr>
            <a:spLocks noGrp="1"/>
          </p:cNvSpPr>
          <p:nvPr>
            <p:ph type="body" sz="half" idx="2"/>
          </p:nvPr>
        </p:nvSpPr>
        <p:spPr>
          <a:xfrm>
            <a:off x="1974851" y="5918200"/>
            <a:ext cx="6046789" cy="889000"/>
          </a:xfrm>
        </p:spPr>
        <p:txBody>
          <a:bodyPr/>
          <a:lstStyle>
            <a:lvl1pPr marL="0" indent="0">
              <a:buNone/>
              <a:defRPr sz="1400"/>
            </a:lvl1pPr>
            <a:lvl2pPr marL="457105" indent="0">
              <a:buNone/>
              <a:defRPr sz="1200"/>
            </a:lvl2pPr>
            <a:lvl3pPr marL="914210" indent="0">
              <a:buNone/>
              <a:defRPr sz="1000"/>
            </a:lvl3pPr>
            <a:lvl4pPr marL="1371315" indent="0">
              <a:buNone/>
              <a:defRPr sz="900"/>
            </a:lvl4pPr>
            <a:lvl5pPr marL="1828420" indent="0">
              <a:buNone/>
              <a:defRPr sz="900"/>
            </a:lvl5pPr>
            <a:lvl6pPr marL="2285526" indent="0">
              <a:buNone/>
              <a:defRPr sz="900"/>
            </a:lvl6pPr>
            <a:lvl7pPr marL="2742632" indent="0">
              <a:buNone/>
              <a:defRPr sz="900"/>
            </a:lvl7pPr>
            <a:lvl8pPr marL="3199737" indent="0">
              <a:buNone/>
              <a:defRPr sz="900"/>
            </a:lvl8pPr>
            <a:lvl9pPr marL="3656842" indent="0">
              <a:buNone/>
              <a:defRPr sz="900"/>
            </a:lvl9pPr>
          </a:lstStyle>
          <a:p>
            <a:pPr lvl="0"/>
            <a:r>
              <a:rPr lang="en-US" smtClean="0"/>
              <a:t>Click to edit Master text styles</a:t>
            </a:r>
          </a:p>
        </p:txBody>
      </p:sp>
    </p:spTree>
    <p:extLst>
      <p:ext uri="{BB962C8B-B14F-4D97-AF65-F5344CB8AC3E}">
        <p14:creationId xmlns:p14="http://schemas.microsoft.com/office/powerpoint/2010/main" val="19107046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739775" y="627063"/>
            <a:ext cx="8602663"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a:t>
            </a:r>
          </a:p>
        </p:txBody>
      </p:sp>
      <p:sp>
        <p:nvSpPr>
          <p:cNvPr id="1027" name="Rectangle 2"/>
          <p:cNvSpPr>
            <a:spLocks noGrp="1" noChangeArrowheads="1"/>
          </p:cNvSpPr>
          <p:nvPr>
            <p:ph type="body" idx="1"/>
          </p:nvPr>
        </p:nvSpPr>
        <p:spPr bwMode="auto">
          <a:xfrm>
            <a:off x="739775" y="2101850"/>
            <a:ext cx="8602663" cy="498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18"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28" name="AutoShape 3"/>
          <p:cNvSpPr>
            <a:spLocks noChangeArrowheads="1"/>
          </p:cNvSpPr>
          <p:nvPr/>
        </p:nvSpPr>
        <p:spPr bwMode="auto">
          <a:xfrm>
            <a:off x="0" y="7483475"/>
            <a:ext cx="10077450" cy="77788"/>
          </a:xfrm>
          <a:prstGeom prst="roundRect">
            <a:avLst>
              <a:gd name="adj" fmla="val 2083"/>
            </a:avLst>
          </a:prstGeom>
          <a:solidFill>
            <a:srgbClr val="0062B1"/>
          </a:solidFill>
          <a:ln w="9525">
            <a:solidFill>
              <a:srgbClr val="0062B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20" tIns="45711" rIns="91420" bIns="45711" anchor="ctr"/>
          <a:lstStyle/>
          <a:p>
            <a:endParaRPr lang="en-US" altLang="en-US"/>
          </a:p>
        </p:txBody>
      </p:sp>
    </p:spTree>
  </p:cSld>
  <p:clrMap bg1="lt1" tx1="dk1" bg2="lt2" tx2="dk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4" r:id="rId11"/>
  </p:sldLayoutIdLst>
  <p:txStyles>
    <p:titleStyle>
      <a:lvl1pPr algn="ctr" defTabSz="455613" rtl="0" eaLnBrk="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mj-lt"/>
          <a:ea typeface="+mj-ea"/>
          <a:cs typeface="+mj-cs"/>
        </a:defRPr>
      </a:lvl1pPr>
      <a:lvl2pPr algn="ctr" defTabSz="455613" rtl="0" eaLnBrk="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2pPr>
      <a:lvl3pPr algn="ctr" defTabSz="455613" rtl="0" eaLnBrk="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3pPr>
      <a:lvl4pPr algn="ctr" defTabSz="455613" rtl="0" eaLnBrk="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4pPr>
      <a:lvl5pPr algn="ctr" defTabSz="455613" rtl="0" eaLnBrk="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5pPr>
      <a:lvl6pPr marL="2514080" indent="-228552" algn="ctr" defTabSz="457105" rtl="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6pPr>
      <a:lvl7pPr marL="2971184" indent="-228552" algn="ctr" defTabSz="457105" rtl="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7pPr>
      <a:lvl8pPr marL="3428290" indent="-228552" algn="ctr" defTabSz="457105" rtl="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8pPr>
      <a:lvl9pPr marL="3885394" indent="-228552" algn="ctr" defTabSz="457105" rtl="0" fontAlgn="base" hangingPunct="0">
        <a:lnSpc>
          <a:spcPct val="104000"/>
        </a:lnSpc>
        <a:spcBef>
          <a:spcPct val="0"/>
        </a:spcBef>
        <a:spcAft>
          <a:spcPct val="0"/>
        </a:spcAft>
        <a:buClr>
          <a:srgbClr val="000000"/>
        </a:buClr>
        <a:buSzPct val="100000"/>
        <a:buFont typeface="Times New Roman" pitchFamily="16" charset="0"/>
        <a:defRPr sz="5400">
          <a:solidFill>
            <a:srgbClr val="000000"/>
          </a:solidFill>
          <a:latin typeface="Arial" charset="0"/>
          <a:ea typeface="msmincho" charset="0"/>
          <a:cs typeface="msmincho" charset="0"/>
        </a:defRPr>
      </a:lvl9pPr>
    </p:titleStyle>
    <p:bodyStyle>
      <a:lvl1pPr marL="341313" indent="-341313" algn="l" defTabSz="455613" rtl="0" eaLnBrk="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1363" indent="-284163" algn="l" defTabSz="455613"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1413" indent="-227013" algn="l" defTabSz="455613"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598613" indent="-227013" algn="l" defTabSz="455613"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5813" indent="-227013" algn="l" defTabSz="455613"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080" indent="-228552" algn="l" defTabSz="457105"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184" indent="-228552" algn="l" defTabSz="457105"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8290" indent="-228552" algn="l" defTabSz="457105"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5394" indent="-228552" algn="l" defTabSz="457105"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210" rtl="0" eaLnBrk="1" latinLnBrk="0" hangingPunct="1">
        <a:defRPr sz="1800" kern="1200">
          <a:solidFill>
            <a:schemeClr val="tx1"/>
          </a:solidFill>
          <a:latin typeface="+mn-lt"/>
          <a:ea typeface="+mn-ea"/>
          <a:cs typeface="+mn-cs"/>
        </a:defRPr>
      </a:lvl1pPr>
      <a:lvl2pPr marL="457105" algn="l" defTabSz="914210" rtl="0" eaLnBrk="1" latinLnBrk="0" hangingPunct="1">
        <a:defRPr sz="1800" kern="1200">
          <a:solidFill>
            <a:schemeClr val="tx1"/>
          </a:solidFill>
          <a:latin typeface="+mn-lt"/>
          <a:ea typeface="+mn-ea"/>
          <a:cs typeface="+mn-cs"/>
        </a:defRPr>
      </a:lvl2pPr>
      <a:lvl3pPr marL="914210" algn="l" defTabSz="914210" rtl="0" eaLnBrk="1" latinLnBrk="0" hangingPunct="1">
        <a:defRPr sz="1800" kern="1200">
          <a:solidFill>
            <a:schemeClr val="tx1"/>
          </a:solidFill>
          <a:latin typeface="+mn-lt"/>
          <a:ea typeface="+mn-ea"/>
          <a:cs typeface="+mn-cs"/>
        </a:defRPr>
      </a:lvl3pPr>
      <a:lvl4pPr marL="1371315" algn="l" defTabSz="914210" rtl="0" eaLnBrk="1" latinLnBrk="0" hangingPunct="1">
        <a:defRPr sz="1800" kern="1200">
          <a:solidFill>
            <a:schemeClr val="tx1"/>
          </a:solidFill>
          <a:latin typeface="+mn-lt"/>
          <a:ea typeface="+mn-ea"/>
          <a:cs typeface="+mn-cs"/>
        </a:defRPr>
      </a:lvl4pPr>
      <a:lvl5pPr marL="1828420" algn="l" defTabSz="914210" rtl="0" eaLnBrk="1" latinLnBrk="0" hangingPunct="1">
        <a:defRPr sz="1800" kern="1200">
          <a:solidFill>
            <a:schemeClr val="tx1"/>
          </a:solidFill>
          <a:latin typeface="+mn-lt"/>
          <a:ea typeface="+mn-ea"/>
          <a:cs typeface="+mn-cs"/>
        </a:defRPr>
      </a:lvl5pPr>
      <a:lvl6pPr marL="2285526" algn="l" defTabSz="914210" rtl="0" eaLnBrk="1" latinLnBrk="0" hangingPunct="1">
        <a:defRPr sz="1800" kern="1200">
          <a:solidFill>
            <a:schemeClr val="tx1"/>
          </a:solidFill>
          <a:latin typeface="+mn-lt"/>
          <a:ea typeface="+mn-ea"/>
          <a:cs typeface="+mn-cs"/>
        </a:defRPr>
      </a:lvl6pPr>
      <a:lvl7pPr marL="2742632" algn="l" defTabSz="914210" rtl="0" eaLnBrk="1" latinLnBrk="0" hangingPunct="1">
        <a:defRPr sz="1800" kern="1200">
          <a:solidFill>
            <a:schemeClr val="tx1"/>
          </a:solidFill>
          <a:latin typeface="+mn-lt"/>
          <a:ea typeface="+mn-ea"/>
          <a:cs typeface="+mn-cs"/>
        </a:defRPr>
      </a:lvl7pPr>
      <a:lvl8pPr marL="3199737" algn="l" defTabSz="914210" rtl="0" eaLnBrk="1" latinLnBrk="0" hangingPunct="1">
        <a:defRPr sz="1800" kern="1200">
          <a:solidFill>
            <a:schemeClr val="tx1"/>
          </a:solidFill>
          <a:latin typeface="+mn-lt"/>
          <a:ea typeface="+mn-ea"/>
          <a:cs typeface="+mn-cs"/>
        </a:defRPr>
      </a:lvl8pPr>
      <a:lvl9pPr marL="3656842" algn="l" defTabSz="91421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503238" y="303213"/>
            <a:ext cx="907097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83" tIns="50392" rIns="100783" bIns="50392"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503238" y="1765300"/>
            <a:ext cx="907097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83" tIns="50392" rIns="100783" bIns="50392"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503238" y="7010400"/>
            <a:ext cx="2352675" cy="401638"/>
          </a:xfrm>
          <a:prstGeom prst="rect">
            <a:avLst/>
          </a:prstGeom>
        </p:spPr>
        <p:txBody>
          <a:bodyPr vert="horz" lIns="100783" tIns="50392" rIns="100783" bIns="50392" rtlCol="0" anchor="ctr"/>
          <a:lstStyle>
            <a:lvl1pPr algn="l" defTabSz="457105">
              <a:defRPr sz="1300">
                <a:solidFill>
                  <a:schemeClr val="tx1">
                    <a:tint val="75000"/>
                  </a:schemeClr>
                </a:solidFill>
              </a:defRPr>
            </a:lvl1pPr>
          </a:lstStyle>
          <a:p>
            <a:pPr>
              <a:defRPr/>
            </a:pPr>
            <a:fld id="{1E1AE26C-EA87-4F51-990C-678E2086F512}" type="datetimeFigureOut">
              <a:rPr lang="en-US"/>
              <a:pPr>
                <a:defRPr/>
              </a:pPr>
              <a:t>25-04-16</a:t>
            </a:fld>
            <a:endParaRPr lang="en-US"/>
          </a:p>
        </p:txBody>
      </p:sp>
      <p:sp>
        <p:nvSpPr>
          <p:cNvPr id="5" name="Footer Placeholder 4"/>
          <p:cNvSpPr>
            <a:spLocks noGrp="1"/>
          </p:cNvSpPr>
          <p:nvPr>
            <p:ph type="ftr" sz="quarter" idx="3"/>
          </p:nvPr>
        </p:nvSpPr>
        <p:spPr>
          <a:xfrm>
            <a:off x="3443288" y="7010400"/>
            <a:ext cx="3190875" cy="401638"/>
          </a:xfrm>
          <a:prstGeom prst="rect">
            <a:avLst/>
          </a:prstGeom>
        </p:spPr>
        <p:txBody>
          <a:bodyPr vert="horz" lIns="100783" tIns="50392" rIns="100783" bIns="50392" rtlCol="0" anchor="ctr"/>
          <a:lstStyle>
            <a:lvl1pPr algn="ctr" defTabSz="457105">
              <a:defRPr sz="13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221538" y="7010400"/>
            <a:ext cx="2352675" cy="401638"/>
          </a:xfrm>
          <a:prstGeom prst="rect">
            <a:avLst/>
          </a:prstGeom>
        </p:spPr>
        <p:txBody>
          <a:bodyPr vert="horz" lIns="100783" tIns="50392" rIns="100783" bIns="50392" rtlCol="0" anchor="ctr"/>
          <a:lstStyle>
            <a:lvl1pPr algn="r" defTabSz="457105">
              <a:defRPr sz="1300">
                <a:solidFill>
                  <a:schemeClr val="tx1">
                    <a:tint val="75000"/>
                  </a:schemeClr>
                </a:solidFill>
              </a:defRPr>
            </a:lvl1pPr>
          </a:lstStyle>
          <a:p>
            <a:pPr>
              <a:defRPr/>
            </a:pPr>
            <a:fld id="{EDEDC996-BB78-4815-8CE8-FA0AD60E91F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305" r:id="rId1"/>
    <p:sldLayoutId id="2147484306" r:id="rId2"/>
    <p:sldLayoutId id="2147484307" r:id="rId3"/>
    <p:sldLayoutId id="2147484308" r:id="rId4"/>
    <p:sldLayoutId id="2147484309" r:id="rId5"/>
    <p:sldLayoutId id="2147484310" r:id="rId6"/>
    <p:sldLayoutId id="2147484311" r:id="rId7"/>
    <p:sldLayoutId id="2147484312" r:id="rId8"/>
    <p:sldLayoutId id="2147484313" r:id="rId9"/>
    <p:sldLayoutId id="2147484314" r:id="rId10"/>
    <p:sldLayoutId id="2147484315" r:id="rId11"/>
    <p:sldLayoutId id="2147484316" r:id="rId12"/>
  </p:sldLayoutIdLst>
  <p:txStyles>
    <p:titleStyle>
      <a:lvl1pPr algn="ctr" defTabSz="1006475" rtl="0" eaLnBrk="0" fontAlgn="base" hangingPunct="0">
        <a:spcBef>
          <a:spcPct val="0"/>
        </a:spcBef>
        <a:spcAft>
          <a:spcPct val="0"/>
        </a:spcAft>
        <a:defRPr sz="4900" kern="1200">
          <a:solidFill>
            <a:schemeClr val="tx1"/>
          </a:solidFill>
          <a:latin typeface="+mj-lt"/>
          <a:ea typeface="+mj-ea"/>
          <a:cs typeface="+mj-cs"/>
        </a:defRPr>
      </a:lvl1pPr>
      <a:lvl2pPr algn="ctr" defTabSz="1006475" rtl="0" eaLnBrk="0" fontAlgn="base" hangingPunct="0">
        <a:spcBef>
          <a:spcPct val="0"/>
        </a:spcBef>
        <a:spcAft>
          <a:spcPct val="0"/>
        </a:spcAft>
        <a:defRPr sz="4900">
          <a:solidFill>
            <a:schemeClr val="tx1"/>
          </a:solidFill>
          <a:latin typeface="Calibri" pitchFamily="34" charset="0"/>
        </a:defRPr>
      </a:lvl2pPr>
      <a:lvl3pPr algn="ctr" defTabSz="1006475" rtl="0" eaLnBrk="0" fontAlgn="base" hangingPunct="0">
        <a:spcBef>
          <a:spcPct val="0"/>
        </a:spcBef>
        <a:spcAft>
          <a:spcPct val="0"/>
        </a:spcAft>
        <a:defRPr sz="4900">
          <a:solidFill>
            <a:schemeClr val="tx1"/>
          </a:solidFill>
          <a:latin typeface="Calibri" pitchFamily="34" charset="0"/>
        </a:defRPr>
      </a:lvl3pPr>
      <a:lvl4pPr algn="ctr" defTabSz="1006475" rtl="0" eaLnBrk="0" fontAlgn="base" hangingPunct="0">
        <a:spcBef>
          <a:spcPct val="0"/>
        </a:spcBef>
        <a:spcAft>
          <a:spcPct val="0"/>
        </a:spcAft>
        <a:defRPr sz="4900">
          <a:solidFill>
            <a:schemeClr val="tx1"/>
          </a:solidFill>
          <a:latin typeface="Calibri" pitchFamily="34" charset="0"/>
        </a:defRPr>
      </a:lvl4pPr>
      <a:lvl5pPr algn="ctr" defTabSz="1006475" rtl="0" eaLnBrk="0" fontAlgn="base" hangingPunct="0">
        <a:spcBef>
          <a:spcPct val="0"/>
        </a:spcBef>
        <a:spcAft>
          <a:spcPct val="0"/>
        </a:spcAft>
        <a:defRPr sz="4900">
          <a:solidFill>
            <a:schemeClr val="tx1"/>
          </a:solidFill>
          <a:latin typeface="Calibri" pitchFamily="34" charset="0"/>
        </a:defRPr>
      </a:lvl5pPr>
      <a:lvl6pPr marL="457200" algn="ctr" defTabSz="1006475" rtl="0" fontAlgn="base">
        <a:spcBef>
          <a:spcPct val="0"/>
        </a:spcBef>
        <a:spcAft>
          <a:spcPct val="0"/>
        </a:spcAft>
        <a:defRPr sz="4900">
          <a:solidFill>
            <a:schemeClr val="tx1"/>
          </a:solidFill>
          <a:latin typeface="Calibri" pitchFamily="34" charset="0"/>
        </a:defRPr>
      </a:lvl6pPr>
      <a:lvl7pPr marL="914400" algn="ctr" defTabSz="1006475" rtl="0" fontAlgn="base">
        <a:spcBef>
          <a:spcPct val="0"/>
        </a:spcBef>
        <a:spcAft>
          <a:spcPct val="0"/>
        </a:spcAft>
        <a:defRPr sz="4900">
          <a:solidFill>
            <a:schemeClr val="tx1"/>
          </a:solidFill>
          <a:latin typeface="Calibri" pitchFamily="34" charset="0"/>
        </a:defRPr>
      </a:lvl7pPr>
      <a:lvl8pPr marL="1371600" algn="ctr" defTabSz="1006475" rtl="0" fontAlgn="base">
        <a:spcBef>
          <a:spcPct val="0"/>
        </a:spcBef>
        <a:spcAft>
          <a:spcPct val="0"/>
        </a:spcAft>
        <a:defRPr sz="4900">
          <a:solidFill>
            <a:schemeClr val="tx1"/>
          </a:solidFill>
          <a:latin typeface="Calibri" pitchFamily="34" charset="0"/>
        </a:defRPr>
      </a:lvl8pPr>
      <a:lvl9pPr marL="1828800" algn="ctr" defTabSz="1006475" rtl="0" fontAlgn="base">
        <a:spcBef>
          <a:spcPct val="0"/>
        </a:spcBef>
        <a:spcAft>
          <a:spcPct val="0"/>
        </a:spcAft>
        <a:defRPr sz="4900">
          <a:solidFill>
            <a:schemeClr val="tx1"/>
          </a:solidFill>
          <a:latin typeface="Calibri" pitchFamily="34" charset="0"/>
        </a:defRPr>
      </a:lvl9pPr>
    </p:titleStyle>
    <p:bodyStyle>
      <a:lvl1pPr marL="377825" indent="-377825" algn="l" defTabSz="1006475" rtl="0" eaLnBrk="0" fontAlgn="base" hangingPunct="0">
        <a:spcBef>
          <a:spcPct val="20000"/>
        </a:spcBef>
        <a:spcAft>
          <a:spcPct val="0"/>
        </a:spcAft>
        <a:buFont typeface="Arial" charset="0"/>
        <a:buChar char="•"/>
        <a:defRPr sz="3500" kern="1200">
          <a:solidFill>
            <a:schemeClr val="tx1"/>
          </a:solidFill>
          <a:latin typeface="+mn-lt"/>
          <a:ea typeface="+mn-ea"/>
          <a:cs typeface="+mn-cs"/>
        </a:defRPr>
      </a:lvl1pPr>
      <a:lvl2pPr marL="817563" indent="-314325" algn="l" defTabSz="1006475" rtl="0" eaLnBrk="0" fontAlgn="base" hangingPunct="0">
        <a:spcBef>
          <a:spcPct val="20000"/>
        </a:spcBef>
        <a:spcAft>
          <a:spcPct val="0"/>
        </a:spcAft>
        <a:buFont typeface="Arial" charset="0"/>
        <a:buChar char="–"/>
        <a:defRPr sz="3100" kern="1200">
          <a:solidFill>
            <a:schemeClr val="tx1"/>
          </a:solidFill>
          <a:latin typeface="+mn-lt"/>
          <a:ea typeface="+mn-ea"/>
          <a:cs typeface="+mn-cs"/>
        </a:defRPr>
      </a:lvl2pPr>
      <a:lvl3pPr marL="1258888" indent="-250825" algn="l" defTabSz="1006475" rtl="0" eaLnBrk="0" fontAlgn="base" hangingPunct="0">
        <a:spcBef>
          <a:spcPct val="20000"/>
        </a:spcBef>
        <a:spcAft>
          <a:spcPct val="0"/>
        </a:spcAft>
        <a:buFont typeface="Arial" charset="0"/>
        <a:buChar char="•"/>
        <a:defRPr sz="2600" kern="1200">
          <a:solidFill>
            <a:schemeClr val="tx1"/>
          </a:solidFill>
          <a:latin typeface="+mn-lt"/>
          <a:ea typeface="+mn-ea"/>
          <a:cs typeface="+mn-cs"/>
        </a:defRPr>
      </a:lvl3pPr>
      <a:lvl4pPr marL="1763713" indent="-250825" algn="l" defTabSz="1006475" rtl="0" eaLnBrk="0" fontAlgn="base" hangingPunct="0">
        <a:spcBef>
          <a:spcPct val="20000"/>
        </a:spcBef>
        <a:spcAft>
          <a:spcPct val="0"/>
        </a:spcAft>
        <a:buFont typeface="Arial" charset="0"/>
        <a:buChar char="–"/>
        <a:defRPr sz="2200" kern="1200">
          <a:solidFill>
            <a:schemeClr val="tx1"/>
          </a:solidFill>
          <a:latin typeface="+mn-lt"/>
          <a:ea typeface="+mn-ea"/>
          <a:cs typeface="+mn-cs"/>
        </a:defRPr>
      </a:lvl4pPr>
      <a:lvl5pPr marL="2266950" indent="-250825" algn="l" defTabSz="1006475" rtl="0" eaLnBrk="0" fontAlgn="base" hangingPunct="0">
        <a:spcBef>
          <a:spcPct val="20000"/>
        </a:spcBef>
        <a:spcAft>
          <a:spcPct val="0"/>
        </a:spcAft>
        <a:buFont typeface="Arial" charset="0"/>
        <a:buChar char="»"/>
        <a:defRPr sz="2200" kern="1200">
          <a:solidFill>
            <a:schemeClr val="tx1"/>
          </a:solidFill>
          <a:latin typeface="+mn-lt"/>
          <a:ea typeface="+mn-ea"/>
          <a:cs typeface="+mn-cs"/>
        </a:defRPr>
      </a:lvl5pPr>
      <a:lvl6pPr marL="2771557" indent="-251960" algn="l" defTabSz="1007838"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75476" indent="-251960" algn="l" defTabSz="1007838"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9395" indent="-251960" algn="l" defTabSz="1007838"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83314" indent="-251960" algn="l" defTabSz="1007838"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07838" rtl="0" eaLnBrk="1" latinLnBrk="0" hangingPunct="1">
        <a:defRPr sz="2000" kern="1200">
          <a:solidFill>
            <a:schemeClr val="tx1"/>
          </a:solidFill>
          <a:latin typeface="+mn-lt"/>
          <a:ea typeface="+mn-ea"/>
          <a:cs typeface="+mn-cs"/>
        </a:defRPr>
      </a:lvl1pPr>
      <a:lvl2pPr marL="503920" algn="l" defTabSz="1007838" rtl="0" eaLnBrk="1" latinLnBrk="0" hangingPunct="1">
        <a:defRPr sz="2000" kern="1200">
          <a:solidFill>
            <a:schemeClr val="tx1"/>
          </a:solidFill>
          <a:latin typeface="+mn-lt"/>
          <a:ea typeface="+mn-ea"/>
          <a:cs typeface="+mn-cs"/>
        </a:defRPr>
      </a:lvl2pPr>
      <a:lvl3pPr marL="1007838" algn="l" defTabSz="1007838" rtl="0" eaLnBrk="1" latinLnBrk="0" hangingPunct="1">
        <a:defRPr sz="2000" kern="1200">
          <a:solidFill>
            <a:schemeClr val="tx1"/>
          </a:solidFill>
          <a:latin typeface="+mn-lt"/>
          <a:ea typeface="+mn-ea"/>
          <a:cs typeface="+mn-cs"/>
        </a:defRPr>
      </a:lvl3pPr>
      <a:lvl4pPr marL="1511758" algn="l" defTabSz="1007838" rtl="0" eaLnBrk="1" latinLnBrk="0" hangingPunct="1">
        <a:defRPr sz="2000" kern="1200">
          <a:solidFill>
            <a:schemeClr val="tx1"/>
          </a:solidFill>
          <a:latin typeface="+mn-lt"/>
          <a:ea typeface="+mn-ea"/>
          <a:cs typeface="+mn-cs"/>
        </a:defRPr>
      </a:lvl4pPr>
      <a:lvl5pPr marL="2015677" algn="l" defTabSz="1007838" rtl="0" eaLnBrk="1" latinLnBrk="0" hangingPunct="1">
        <a:defRPr sz="2000" kern="1200">
          <a:solidFill>
            <a:schemeClr val="tx1"/>
          </a:solidFill>
          <a:latin typeface="+mn-lt"/>
          <a:ea typeface="+mn-ea"/>
          <a:cs typeface="+mn-cs"/>
        </a:defRPr>
      </a:lvl5pPr>
      <a:lvl6pPr marL="2519597" algn="l" defTabSz="1007838" rtl="0" eaLnBrk="1" latinLnBrk="0" hangingPunct="1">
        <a:defRPr sz="2000" kern="1200">
          <a:solidFill>
            <a:schemeClr val="tx1"/>
          </a:solidFill>
          <a:latin typeface="+mn-lt"/>
          <a:ea typeface="+mn-ea"/>
          <a:cs typeface="+mn-cs"/>
        </a:defRPr>
      </a:lvl6pPr>
      <a:lvl7pPr marL="3023515" algn="l" defTabSz="1007838" rtl="0" eaLnBrk="1" latinLnBrk="0" hangingPunct="1">
        <a:defRPr sz="2000" kern="1200">
          <a:solidFill>
            <a:schemeClr val="tx1"/>
          </a:solidFill>
          <a:latin typeface="+mn-lt"/>
          <a:ea typeface="+mn-ea"/>
          <a:cs typeface="+mn-cs"/>
        </a:defRPr>
      </a:lvl7pPr>
      <a:lvl8pPr marL="3527435" algn="l" defTabSz="1007838" rtl="0" eaLnBrk="1" latinLnBrk="0" hangingPunct="1">
        <a:defRPr sz="2000" kern="1200">
          <a:solidFill>
            <a:schemeClr val="tx1"/>
          </a:solidFill>
          <a:latin typeface="+mn-lt"/>
          <a:ea typeface="+mn-ea"/>
          <a:cs typeface="+mn-cs"/>
        </a:defRPr>
      </a:lvl8pPr>
      <a:lvl9pPr marL="4031354" algn="l" defTabSz="1007838"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5" Type="http://schemas.openxmlformats.org/officeDocument/2006/relationships/image" Target="../media/image15.jpe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jpeg"/><Relationship Id="rId5" Type="http://schemas.openxmlformats.org/officeDocument/2006/relationships/image" Target="../media/image20.jpeg"/><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2.jpeg"/><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4" Type="http://schemas.openxmlformats.org/officeDocument/2006/relationships/image" Target="../media/image26.jpeg"/><Relationship Id="rId5" Type="http://schemas.openxmlformats.org/officeDocument/2006/relationships/image" Target="../media/image27.jpeg"/><Relationship Id="rId6" Type="http://schemas.openxmlformats.org/officeDocument/2006/relationships/image" Target="../media/image28.png"/><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 Id="rId3"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9.png"/><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57200" y="565150"/>
            <a:ext cx="8823325" cy="1263650"/>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smtClean="0"/>
              <a:t>Design Patterns</a:t>
            </a:r>
          </a:p>
        </p:txBody>
      </p:sp>
      <p:sp>
        <p:nvSpPr>
          <p:cNvPr id="15363" name="Text Box 2"/>
          <p:cNvSpPr txBox="1">
            <a:spLocks noChangeArrowheads="1"/>
          </p:cNvSpPr>
          <p:nvPr/>
        </p:nvSpPr>
        <p:spPr bwMode="auto">
          <a:xfrm>
            <a:off x="2625725" y="3187700"/>
            <a:ext cx="6429375"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163"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pPr>
            <a:r>
              <a:rPr lang="en-US" altLang="en-US" sz="2400">
                <a:solidFill>
                  <a:srgbClr val="000000"/>
                </a:solidFill>
                <a:latin typeface="Times New Roman" pitchFamily="16" charset="0"/>
              </a:rPr>
              <a:t>Joris Geurts, j.geurts@fontys.nl</a:t>
            </a:r>
          </a:p>
          <a:p>
            <a:pPr eaLnBrk="1">
              <a:spcBef>
                <a:spcPts val="575"/>
              </a:spcBef>
              <a:spcAft>
                <a:spcPts val="575"/>
              </a:spcAft>
              <a:buSzTx/>
              <a:buFont typeface="Times New Roman" pitchFamily="16" charset="0"/>
              <a:buNone/>
            </a:pPr>
            <a:r>
              <a:rPr lang="en-US" altLang="en-US" sz="2400">
                <a:solidFill>
                  <a:srgbClr val="000000"/>
                </a:solidFill>
                <a:latin typeface="Times New Roman" pitchFamily="16" charset="0"/>
              </a:rPr>
              <a:t>Wieger Wesselink, j.w.wesselink@tue.nl</a:t>
            </a:r>
          </a:p>
        </p:txBody>
      </p:sp>
      <p:pic>
        <p:nvPicPr>
          <p:cNvPr id="153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25" y="6151563"/>
            <a:ext cx="4432300" cy="942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3725" y="5151438"/>
            <a:ext cx="2667000" cy="20002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a. design pattern name</a:t>
            </a:r>
          </a:p>
        </p:txBody>
      </p:sp>
      <p:sp>
        <p:nvSpPr>
          <p:cNvPr id="24579" name="Rectangle 2"/>
          <p:cNvSpPr>
            <a:spLocks noGrp="1" noChangeArrowheads="1"/>
          </p:cNvSpPr>
          <p:nvPr>
            <p:ph idx="1"/>
          </p:nvPr>
        </p:nvSpPr>
        <p:spPr>
          <a:xfrm>
            <a:off x="719138" y="1949450"/>
            <a:ext cx="8853487" cy="4991100"/>
          </a:xfrm>
        </p:spPr>
        <p:txBody>
          <a:bodyPr/>
          <a:lstStyle/>
          <a:p>
            <a:pPr marL="430213" indent="-322263" eaLnBrk="1" hangingPunct="1">
              <a:buSzPct val="45000"/>
              <a:buFont typeface="Wingdings" charset="2"/>
              <a:buChar char=""/>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dirty="0" smtClean="0"/>
              <a:t>contains the essence of the pattern</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b. design pattern problem</a:t>
            </a:r>
          </a:p>
        </p:txBody>
      </p:sp>
      <p:sp>
        <p:nvSpPr>
          <p:cNvPr id="25603" name="Rectangle 2"/>
          <p:cNvSpPr>
            <a:spLocks noGrp="1" noChangeArrowheads="1"/>
          </p:cNvSpPr>
          <p:nvPr>
            <p:ph idx="1"/>
          </p:nvPr>
        </p:nvSpPr>
        <p:spPr>
          <a:xfrm>
            <a:off x="719138" y="2743200"/>
            <a:ext cx="8853487" cy="4197350"/>
          </a:xfrm>
        </p:spPr>
        <p:txBody>
          <a:bodyPr/>
          <a:lstStyle/>
          <a:p>
            <a:pPr marL="430213" indent="-322263" eaLnBrk="1" hangingPunct="1">
              <a:buSzPct val="45000"/>
              <a:buFont typeface="Wingdings" charset="2"/>
              <a:buChar char=""/>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smtClean="0"/>
              <a:t>reusability</a:t>
            </a:r>
          </a:p>
          <a:p>
            <a:pPr marL="430213" indent="-322263" eaLnBrk="1" hangingPunct="1">
              <a:buSzPct val="45000"/>
              <a:buFont typeface="Wingdings" charset="2"/>
              <a:buChar char=""/>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smtClean="0"/>
              <a:t>extensibility</a:t>
            </a:r>
          </a:p>
          <a:p>
            <a:pPr marL="430213" indent="-322263" eaLnBrk="1" hangingPunct="1">
              <a:buSzPct val="45000"/>
              <a:buFont typeface="Wingdings" charset="2"/>
              <a:buChar char=""/>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smtClean="0"/>
              <a:t>maintainability</a:t>
            </a:r>
          </a:p>
        </p:txBody>
      </p:sp>
      <p:sp>
        <p:nvSpPr>
          <p:cNvPr id="25604" name="Text Box 3"/>
          <p:cNvSpPr txBox="1">
            <a:spLocks noChangeArrowheads="1"/>
          </p:cNvSpPr>
          <p:nvPr/>
        </p:nvSpPr>
        <p:spPr bwMode="auto">
          <a:xfrm>
            <a:off x="685800" y="2057400"/>
            <a:ext cx="7415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lnSpc>
                <a:spcPct val="104000"/>
              </a:lnSpc>
              <a:spcBef>
                <a:spcPts val="575"/>
              </a:spcBef>
              <a:spcAft>
                <a:spcPts val="575"/>
              </a:spcAft>
              <a:buSzTx/>
              <a:buFont typeface="Times New Roman" pitchFamily="16" charset="0"/>
              <a:buNone/>
            </a:pPr>
            <a:r>
              <a:rPr lang="en-US" altLang="en-US" sz="3200">
                <a:solidFill>
                  <a:srgbClr val="000000"/>
                </a:solidFill>
                <a:latin typeface="Arial" charset="0"/>
              </a:rPr>
              <a:t>Typically the problem is related to </a:t>
            </a:r>
          </a:p>
        </p:txBody>
      </p:sp>
      <p:pic>
        <p:nvPicPr>
          <p:cNvPr id="11269" name="Picture 8" descr="http://www.chinaheavylift.com/wp-content/uploads/2013/08/Self-Propelled-Modular-Transporters-%E2%80%93-SPMT-manufactured-by-CHINAHEAVYLIFT-Tianjie-Heavy-Industries5.jpg"/>
          <p:cNvPicPr>
            <a:picLocks noChangeAspect="1" noChangeArrowheads="1"/>
          </p:cNvPicPr>
          <p:nvPr/>
        </p:nvPicPr>
        <p:blipFill>
          <a:blip r:embed="rId3">
            <a:extLst>
              <a:ext uri="{28A0092B-C50C-407E-A947-70E740481C1C}">
                <a14:useLocalDpi xmlns:a14="http://schemas.microsoft.com/office/drawing/2010/main" val="0"/>
              </a:ext>
            </a:extLst>
          </a:blip>
          <a:srcRect t="10432"/>
          <a:stretch>
            <a:fillRect/>
          </a:stretch>
        </p:blipFill>
        <p:spPr bwMode="auto">
          <a:xfrm>
            <a:off x="685800" y="4748213"/>
            <a:ext cx="4430713" cy="234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10" descr="http://blog.optimyth.com/wp-content/uploads/2012/06/quick_fix.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2325" y="3860800"/>
            <a:ext cx="236220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6" descr="http://lollaffs.com/wp-content/uploads/2013/01/LOL-Reduce-Reuse-Bicycle.jpg"/>
          <p:cNvPicPr>
            <a:picLocks noChangeAspect="1" noChangeArrowheads="1"/>
          </p:cNvPicPr>
          <p:nvPr/>
        </p:nvPicPr>
        <p:blipFill>
          <a:blip r:embed="rId5">
            <a:extLst>
              <a:ext uri="{28A0092B-C50C-407E-A947-70E740481C1C}">
                <a14:useLocalDpi xmlns:a14="http://schemas.microsoft.com/office/drawing/2010/main" val="0"/>
              </a:ext>
            </a:extLst>
          </a:blip>
          <a:srcRect r="6825" b="9659"/>
          <a:stretch>
            <a:fillRect/>
          </a:stretch>
        </p:blipFill>
        <p:spPr bwMode="auto">
          <a:xfrm>
            <a:off x="4267200" y="2659063"/>
            <a:ext cx="3335338"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smtClean="0"/>
              <a:t>ultimate goal</a:t>
            </a:r>
          </a:p>
        </p:txBody>
      </p:sp>
      <p:sp>
        <p:nvSpPr>
          <p:cNvPr id="3" name="Content Placeholder 2"/>
          <p:cNvSpPr>
            <a:spLocks noGrp="1"/>
          </p:cNvSpPr>
          <p:nvPr>
            <p:ph idx="1"/>
          </p:nvPr>
        </p:nvSpPr>
        <p:spPr>
          <a:xfrm>
            <a:off x="719138" y="1949450"/>
            <a:ext cx="8872537" cy="4989513"/>
          </a:xfrm>
        </p:spPr>
        <p:txBody>
          <a:bodyPr rtlCol="0">
            <a:normAutofit/>
          </a:bodyPr>
          <a:lstStyle/>
          <a:p>
            <a:pPr marL="0" indent="0" defTabSz="1007838" eaLnBrk="1" fontAlgn="auto" hangingPunct="1">
              <a:spcAft>
                <a:spcPts val="0"/>
              </a:spcAft>
              <a:buFont typeface="Arial" charset="0"/>
              <a:buNone/>
              <a:defRPr/>
            </a:pPr>
            <a:r>
              <a:rPr lang="en-US" dirty="0" smtClean="0"/>
              <a:t>after writing code: </a:t>
            </a:r>
            <a:r>
              <a:rPr lang="en-US" i="1" dirty="0" smtClean="0"/>
              <a:t>never ever open the file and never change the code again</a:t>
            </a:r>
          </a:p>
          <a:p>
            <a:pPr marL="457105" indent="-457105" defTabSz="1007838" eaLnBrk="1" fontAlgn="auto" hangingPunct="1">
              <a:spcAft>
                <a:spcPts val="0"/>
              </a:spcAft>
              <a:buFont typeface="Arial" panose="020B0604020202020204" pitchFamily="34" charset="0"/>
              <a:buChar char="•"/>
              <a:defRPr/>
            </a:pPr>
            <a:r>
              <a:rPr lang="en-US" sz="3200" dirty="0" smtClean="0"/>
              <a:t>store in SVN (or </a:t>
            </a:r>
            <a:r>
              <a:rPr lang="en-US" sz="3200" dirty="0" err="1" smtClean="0"/>
              <a:t>Git</a:t>
            </a:r>
            <a:r>
              <a:rPr lang="en-US" sz="3200" dirty="0" smtClean="0"/>
              <a:t>) and leave it </a:t>
            </a:r>
          </a:p>
          <a:p>
            <a:pPr marL="457105" indent="-457105" defTabSz="1007838" eaLnBrk="1" fontAlgn="auto" hangingPunct="1">
              <a:spcAft>
                <a:spcPts val="0"/>
              </a:spcAft>
              <a:buFont typeface="Arial" panose="020B0604020202020204" pitchFamily="34" charset="0"/>
              <a:buChar char="•"/>
              <a:defRPr/>
            </a:pPr>
            <a:r>
              <a:rPr lang="en-US" sz="3200" dirty="0" smtClean="0"/>
              <a:t>"pour into concrete"</a:t>
            </a:r>
          </a:p>
          <a:p>
            <a:pPr marL="457105" indent="-457105" defTabSz="1007838" eaLnBrk="1" fontAlgn="auto" hangingPunct="1">
              <a:spcAft>
                <a:spcPts val="0"/>
              </a:spcAft>
              <a:buFont typeface="Arial" panose="020B0604020202020204" pitchFamily="34" charset="0"/>
              <a:buChar char="•"/>
              <a:defRPr/>
            </a:pPr>
            <a:endParaRPr lang="en-US" dirty="0"/>
          </a:p>
        </p:txBody>
      </p:sp>
      <p:pic>
        <p:nvPicPr>
          <p:cNvPr id="12292" name="Picture 4" descr="http://media.merchantcircle.com/43442174/pour-concrete_full.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9175" y="3717925"/>
            <a:ext cx="4741863"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lowchart: Magnetic Disk 1"/>
          <p:cNvSpPr/>
          <p:nvPr/>
        </p:nvSpPr>
        <p:spPr bwMode="auto">
          <a:xfrm>
            <a:off x="8337550" y="5762625"/>
            <a:ext cx="914400" cy="914400"/>
          </a:xfrm>
          <a:prstGeom prst="flowChartMagneticDisk">
            <a:avLst/>
          </a:prstGeom>
          <a:solidFill>
            <a:srgbClr val="00B8FF">
              <a:alpha val="58000"/>
            </a:srgbClr>
          </a:solidFill>
          <a:ln w="12700" cap="flat" cmpd="sng" algn="ctr">
            <a:solidFill>
              <a:schemeClr val="tx1"/>
            </a:solidFill>
            <a:prstDash val="solid"/>
            <a:round/>
            <a:headEnd type="none" w="med" len="med"/>
            <a:tailEnd type="none" w="med" len="med"/>
          </a:ln>
          <a:effectLst/>
          <a:extLst/>
        </p:spPr>
        <p:txBody>
          <a:bodyPr lIns="91420" tIns="45711" rIns="91420" bIns="45711"/>
          <a:lstStyle/>
          <a:p>
            <a:pPr algn="ctr" defTabSz="457105">
              <a:defRPr/>
            </a:pPr>
            <a:r>
              <a:rPr lang="en-US" sz="2000" dirty="0">
                <a:latin typeface="+mn-lt"/>
              </a:rPr>
              <a:t>your file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2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c. design pattern solution</a:t>
            </a:r>
          </a:p>
        </p:txBody>
      </p:sp>
      <p:sp>
        <p:nvSpPr>
          <p:cNvPr id="13315" name="Rectangle 2"/>
          <p:cNvSpPr>
            <a:spLocks noGrp="1" noChangeArrowheads="1"/>
          </p:cNvSpPr>
          <p:nvPr>
            <p:ph idx="1"/>
          </p:nvPr>
        </p:nvSpPr>
        <p:spPr>
          <a:xfrm>
            <a:off x="685800" y="4464050"/>
            <a:ext cx="8853488" cy="2393950"/>
          </a:xfrm>
        </p:spPr>
        <p:txBody>
          <a:bodyPr rtlCol="0">
            <a:normAutofit lnSpcReduction="10000"/>
          </a:bodyPr>
          <a:lstStyle/>
          <a:p>
            <a:pPr marL="431710" indent="-323782" defTabSz="1007838" eaLnBrk="1" fontAlgn="auto" hangingPunct="1">
              <a:spcAft>
                <a:spcPts val="0"/>
              </a:spcAft>
              <a:buSzPct val="45000"/>
              <a:buFont typeface="Wingdings" charset="2"/>
              <a:buChar char=""/>
              <a:tabLst>
                <a:tab pos="723750" algn="l"/>
                <a:tab pos="1447498" algn="l"/>
                <a:tab pos="2171250" algn="l"/>
                <a:tab pos="2895000" algn="l"/>
                <a:tab pos="3618748" algn="l"/>
                <a:tab pos="4342500" algn="l"/>
                <a:tab pos="5066250" algn="l"/>
                <a:tab pos="5789999" algn="l"/>
                <a:tab pos="6513749" algn="l"/>
                <a:tab pos="7237500" algn="l"/>
                <a:tab pos="7961249" algn="l"/>
                <a:tab pos="8684999" algn="l"/>
              </a:tabLst>
              <a:defRPr/>
            </a:pPr>
            <a:r>
              <a:rPr lang="en-US" altLang="en-US" dirty="0" smtClean="0"/>
              <a:t>structure (class/object diagram)</a:t>
            </a:r>
          </a:p>
          <a:p>
            <a:pPr marL="431710" indent="-323782" defTabSz="1007838" eaLnBrk="1" fontAlgn="auto" hangingPunct="1">
              <a:spcAft>
                <a:spcPts val="0"/>
              </a:spcAft>
              <a:buSzPct val="45000"/>
              <a:buFont typeface="Wingdings" charset="2"/>
              <a:buChar char=""/>
              <a:tabLst>
                <a:tab pos="723750" algn="l"/>
                <a:tab pos="1447498" algn="l"/>
                <a:tab pos="2171250" algn="l"/>
                <a:tab pos="2895000" algn="l"/>
                <a:tab pos="3618748" algn="l"/>
                <a:tab pos="4342500" algn="l"/>
                <a:tab pos="5066250" algn="l"/>
                <a:tab pos="5789999" algn="l"/>
                <a:tab pos="6513749" algn="l"/>
                <a:tab pos="7237500" algn="l"/>
                <a:tab pos="7961249" algn="l"/>
                <a:tab pos="8684999" algn="l"/>
              </a:tabLst>
              <a:defRPr/>
            </a:pPr>
            <a:r>
              <a:rPr lang="en-US" altLang="en-US" dirty="0" smtClean="0"/>
              <a:t>participants (classes + objects)</a:t>
            </a:r>
          </a:p>
          <a:p>
            <a:pPr marL="431710" indent="-323782" defTabSz="1007838" eaLnBrk="1" fontAlgn="auto" hangingPunct="1">
              <a:spcAft>
                <a:spcPts val="0"/>
              </a:spcAft>
              <a:buSzPct val="45000"/>
              <a:buFont typeface="Wingdings" charset="2"/>
              <a:buChar char=""/>
              <a:tabLst>
                <a:tab pos="723750" algn="l"/>
                <a:tab pos="1447498" algn="l"/>
                <a:tab pos="2171250" algn="l"/>
                <a:tab pos="2895000" algn="l"/>
                <a:tab pos="3618748" algn="l"/>
                <a:tab pos="4342500" algn="l"/>
                <a:tab pos="5066250" algn="l"/>
                <a:tab pos="5789999" algn="l"/>
                <a:tab pos="6513749" algn="l"/>
                <a:tab pos="7237500" algn="l"/>
                <a:tab pos="7961249" algn="l"/>
                <a:tab pos="8684999" algn="l"/>
              </a:tabLst>
              <a:defRPr/>
            </a:pPr>
            <a:r>
              <a:rPr lang="en-US" altLang="en-US" dirty="0" smtClean="0"/>
              <a:t>collaborations (how the participants work together)</a:t>
            </a:r>
          </a:p>
        </p:txBody>
      </p:sp>
      <p:pic>
        <p:nvPicPr>
          <p:cNvPr id="276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00200"/>
            <a:ext cx="6105525" cy="2552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d. consequences</a:t>
            </a:r>
          </a:p>
        </p:txBody>
      </p:sp>
      <p:sp>
        <p:nvSpPr>
          <p:cNvPr id="28675" name="Content Placeholder 2"/>
          <p:cNvSpPr>
            <a:spLocks noGrp="1"/>
          </p:cNvSpPr>
          <p:nvPr>
            <p:ph idx="1"/>
          </p:nvPr>
        </p:nvSpPr>
        <p:spPr/>
        <p:txBody>
          <a:bodyPr/>
          <a:lstStyle/>
          <a:p>
            <a:pPr marL="0" indent="0">
              <a:buFont typeface="Arial" charset="0"/>
              <a:buNone/>
            </a:pPr>
            <a:r>
              <a:rPr lang="en-US" altLang="en-US" smtClean="0"/>
              <a:t>(+)	positive consequences</a:t>
            </a:r>
          </a:p>
          <a:p>
            <a:pPr marL="0" indent="0">
              <a:buFont typeface="Arial" charset="0"/>
              <a:buNone/>
            </a:pPr>
            <a:r>
              <a:rPr lang="en-US" altLang="en-US" smtClean="0"/>
              <a:t>(-)	negative consequences</a:t>
            </a:r>
          </a:p>
          <a:p>
            <a:pPr marL="0" indent="0">
              <a:buFont typeface="Arial" charset="0"/>
              <a:buNone/>
            </a:pPr>
            <a:endParaRPr lang="en-US" altLang="en-US" smtClean="0"/>
          </a:p>
          <a:p>
            <a:pPr marL="0" indent="0">
              <a:buFont typeface="Arial" charset="0"/>
              <a:buNone/>
            </a:pPr>
            <a:r>
              <a:rPr lang="en-US" altLang="en-US" smtClean="0"/>
              <a:t>There are no perfect solutions!</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smtClean="0"/>
              <a:t>UML repetition</a:t>
            </a:r>
          </a:p>
        </p:txBody>
      </p:sp>
      <p:sp>
        <p:nvSpPr>
          <p:cNvPr id="29699" name="Content Placeholder 2"/>
          <p:cNvSpPr>
            <a:spLocks noGrp="1"/>
          </p:cNvSpPr>
          <p:nvPr>
            <p:ph idx="1"/>
          </p:nvPr>
        </p:nvSpPr>
        <p:spPr/>
        <p:txBody>
          <a:bodyPr/>
          <a:lstStyle/>
          <a:p>
            <a:pPr eaLnBrk="1" hangingPunct="1"/>
            <a:endParaRPr lang="en-US" altLang="en-US" smtClean="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example user requirement</a:t>
            </a:r>
          </a:p>
        </p:txBody>
      </p:sp>
      <p:sp>
        <p:nvSpPr>
          <p:cNvPr id="29699" name="Text Box 2"/>
          <p:cNvSpPr txBox="1">
            <a:spLocks noChangeArrowheads="1"/>
          </p:cNvSpPr>
          <p:nvPr/>
        </p:nvSpPr>
        <p:spPr bwMode="auto">
          <a:xfrm>
            <a:off x="1143000" y="1876425"/>
            <a:ext cx="7772400" cy="2133601"/>
          </a:xfrm>
          <a:prstGeom prst="rect">
            <a:avLst/>
          </a:prstGeom>
          <a:solidFill>
            <a:schemeClr val="accent6">
              <a:lumMod val="20000"/>
              <a:lumOff val="80000"/>
            </a:schemeClr>
          </a:solidFill>
          <a:ln w="28575">
            <a:solidFill>
              <a:schemeClr val="accent6">
                <a:lumMod val="75000"/>
              </a:schemeClr>
            </a:solidFill>
            <a:round/>
            <a:headEnd/>
            <a:tailEnd/>
          </a:ln>
          <a:effectLst/>
        </p:spPr>
        <p:txBody>
          <a:bodyPr lIns="0" tIns="21163"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defRPr/>
            </a:pPr>
            <a:r>
              <a:rPr lang="en-US" altLang="en-US" sz="3200" dirty="0" smtClean="0">
                <a:solidFill>
                  <a:srgbClr val="000000"/>
                </a:solidFill>
                <a:latin typeface="Arial" panose="020B0604020202020204" pitchFamily="34" charset="0"/>
                <a:cs typeface="Arial" panose="020B0604020202020204" pitchFamily="34" charset="0"/>
              </a:rPr>
              <a:t>Make a design for ducks that can quack and fly. </a:t>
            </a:r>
          </a:p>
          <a:p>
            <a:pPr eaLnBrk="1">
              <a:spcBef>
                <a:spcPts val="575"/>
              </a:spcBef>
              <a:spcAft>
                <a:spcPts val="575"/>
              </a:spcAft>
              <a:buSzTx/>
              <a:buFont typeface="Times New Roman" pitchFamily="16" charset="0"/>
              <a:buNone/>
              <a:defRPr/>
            </a:pPr>
            <a:r>
              <a:rPr lang="en-US" altLang="en-US" sz="3200" dirty="0" smtClean="0">
                <a:solidFill>
                  <a:srgbClr val="000000"/>
                </a:solidFill>
                <a:latin typeface="Arial" panose="020B0604020202020204" pitchFamily="34" charset="0"/>
                <a:cs typeface="Arial" panose="020B0604020202020204" pitchFamily="34" charset="0"/>
              </a:rPr>
              <a:t>There are many different ways of quacking and many different ways of flying.</a:t>
            </a:r>
          </a:p>
        </p:txBody>
      </p:sp>
      <p:pic>
        <p:nvPicPr>
          <p:cNvPr id="30725" name="Picture 5" descr="https://encrypted-tbn2.gstatic.com/images?q=tbn:ANd9GcTyA9hfY4KxVhJ87Jx0wfR5A0jYncdfQEhNtr1xGWL8inTNkuq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356" y="4795837"/>
            <a:ext cx="2071687" cy="1681162"/>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7" descr="data:image/jpeg;base64,/9j/4AAQSkZJRgABAQAAAQABAAD/2wCEAAkGBw8QDw8PDw8QDQ8QEBQQDw4QDQ8PEA4QFRQWFhQWFRcZHyggGBolGxcVIjEjJSkrLi4uFx8zODMsNygtLisBCgoKDg0OGxAQGiwmICQsLCw0LCwsLCwtLCwsLCwsLCwsLCwsLCwsLCwsLCwsLCw3LCwsLCwsLCwsNCwsLCwsLP/AABEIAMoA+gMBIgACEQEDEQH/xAAcAAEAAQUBAQAAAAAAAAAAAAAAAQMEBQYHAgj/xABBEAABAwIEAggCBggGAwEAAAABAAIDBBEFEiExQVEGBxMiYXGBkTKhFEJSsdHwFSMzYoKSweFDY3KiwvElRIMk/8QAGQEBAAMBAQAAAAAAAAAAAAAAAAECAwQF/8QAIxEBAQEAAgICAgIDAAAAAAAAAAECAxEhMQQSMkEicRMUsf/aAAwDAQACEQMRAD8A7iiIgIiICIiAiIgIiICIiAiIgIiICIiAiIgIiICLHV2O0cDss9VBC77D5mNd7E3VSgxamqP2FRDPbcRTMkI8wDogvUREBERAREQFClEBERBClQpQQpREBERAREQEREBERAREQEREBERBDnAAkmwGpJ0AC5J0w6xXzudBQPMUA0fVC4km59n9hv7254WG+S63+kxjY3DoXWfOzNUuG7IDcBn8ZBv4D95cqbE63dIb46aLXEkn2ri+Tz2fwyqEDUkXvckncnifFUIZBmu1wzN1FjYg8weBV3EzTva28jf2VtVYZf4HOaNSGXcGg66gbX1OviVTXJNMvj3q/wAq3fol1iVFNI2Kre6opT3S53fnh/eDt3gcQbnkdLHs8cgc1rmkOa4BzXA3BB1BC+WJaKdxZFG0ySE2aAe87lbxXcOp/FHTYaIpCe0pZHQlrtHtZ8TAQdRa5b/B4Kvb0Z5jeURESIiICIiAiIgIoUoCIiAiIgIiICIiAiIgIiICIiAqFdVshikmkOWOJjpHu5NaCSfYKuufdcuK9nRR0rTZ9VJ3hex7GOznf7uzHkSiur1O3J8RxJ9VUz1ct880mfKdcrdmM8g0NHorWao18OFl4fe3ieSs6kkDj6jdTq9+HmYz9tfar2PENdfusrg4i0Dw4rx0K6KVGKzyxQyxwCFgfJJIHO0cSGhrRudDxGy3+i6kTf8A/RiRczi2GlDHHyc57gP5SqdOycErWOgWHy1WIQys/Y07u2lediQO60eJdbyAPgut4e+OCrke2IsMrG9vIGENlAvldcaFzbm99bHjoqtB0PZSMYyikdG1os6OUmRsm+pdu03J11Guy9zkxuAlbkJ2duxx5A8/A6rh+R/kzv7fqPR4c4+v1bI1wIBBBBFwRqCFK1qnxB0GwzxaktGpb4t/BZrCsSgqoWT08jZoni7Xt20NiCNwQbgg6ghdPB8jPLPHuM+TjuKu0RFuzERQglERAREQEREBERAREQEREBERAREQEREBfPfWbjZqcXqGg/qqUCmjN+7maLynzzlw/hC73iVW2CCaZ2jYo3SG/JrSf6L5cdXTsnMzHlkjnOkzgi+ZxJcdNiSTfzVbek/4/vFYyAjceKsapnAfnktkoul9czVz45gdxJBG++t+WnpyCT9IC7MXUdFmItmbSMuB68dtd1EZT4lz+26dQFBZlfVX+KSKnDeI7Npe4+vagfwldcXKepLE5JZcRZIb6QSt0AsT2jXWA2GjV1ZXjTrrwLxLG1wLXAOadwQCCvaIMZJgUBJID2X+zI63oDe3ovHRzo/DQsmZCXuE9RJUyGQtJ7SS17BoAAsBw8TcklZZFTPHnN7k6Wu9X3RERXVEREBERAREQQpUKUBERAREQEREBERAReJZWsBc9zWNG7nENA9SsbN0koWGxq4L/uytd910GVRYNvS7DybCoaf4JPwXip6V07QezzSnhZpa31vr8kT1Vh1j14bTfRhq6f4ha9o2kE35XNh7rgWIxBshDdQDZdcxKd1Q50klzffgAODW8h+eK5Zi0DWzPy3Gux0ss77b8f49LKMqubWXmNi9uZsdwOCshv8A1KvLcQqGcJKTN6xyMH/MrtC4l1SPLcSbp8cEjb8h3Xf8V21TGWvYiIpVEREBERAREQEREBERBClQpQEREBEVtXV8MDc00jY283OAuguVSqamOJpfI9sbBu57g0e5Wj4v09JLo6JrZHfbyveR42sB8ysFFhmJVrg+sqZIor3t3Q4jk1g0b56eRUdrdNsrunlOHmOnjfUPBtmyujjv4EjVYaXHsVnJADaVt+AFwPM3V/Q0EFMzLE3UD4nHM8+p/ovUlS3iUQwlRhEkxBqKiV7v9RN/K/wjy91Qn6OUjTmcNRY53SSXuDwANlk6nFowco34+SwGI4k1z7F1wCdAbbbD7lW2RaS16k6N0dy5r3MfwGbMPnso/Rk8WrJhM0DVjgGuAA4c1YtrBfS5da/gPNZDCTJPJa7gwb5bXt66Ks1Ktc2LynlJblcwh7h3bm2b191y/FpP1zwdCHEeP912t7A0WAuANAfluuYdYmC9lKKhgs2UkuaBo12lz6/irUxf0wDHXC9yOt7+itqWRe6iUAcRfTRSu3HqlqB+lom7XZNa/HuE/cPku9L516p5M2NUnP8AXG/MfR5LL6KUxlv2IiKVBERAREQEREBERAREQEUIglU6ioZGx0kj2xxsF3ve4Na0cyToAufdMOtmkpHup6Nv6RqhcHI+0EThuHvF8xHJoO1iQufyOxTG5wKqTNG3vmFp7KCMcMrLn+Z1zwUW9Enbfcc6yO0zx4c0FjdHV0gswH/Kafi8z7Hda5h2DVFdIJppJCw6mV5JkkHHLf4RyWWpei0LA0OPaBpFm2swW4Aee5OpWTNcIQRp78BwAWX27vlv9ep4ZGhooKdgZGwNA3duT4+Kiao/t4rU8R6Xtafhvv8AWssVUdMgRYWJ9vVXm5VLjTZcSxMNvqtYrcTe52h9tCVgq3Hsxtq4k7DUlbj0Qw6ne0SzQSSvvcGQhsY/0tHxeZ0UdWp8ZYeghqKh5yNzbjMTp6lZ/DOjABzTt7Qk3LXOFrlbUAz6oyjg22g8AvZKtM9K3drG/oWmG0EdrW0Y0e9lUhp2MFmMDBya3Lqr0ArwW81PUV7ry1umqxfSbDBUUz2Zbkd5oIHrb0usqHD15qq7gPfxSkvVcEmozC57DrY2va2mhF+RVtVk2HhxW99OcJMWZ4YJGFwDJLEPjzXJa624/FaBOLG51zG3gFTt0e/LcOpKHNjANv2dNNJwuDdkf3PPuvoVcl6hcFLY6uvcP2rhTw6fUjN5HDwLiB/811pXz6Y8l8iIilQREQEREBERAREQEWF6ZY+MOoKisLO07JrcrLkBz3vaxgJGwzOFyuP4H1j9I66oIpYqZ7Wd+VnYZIo4ydC97n3HG2tzY8ig7lX10VPG6aaRsUbBdz3GwH4nwGpXIOm/TSSvb2FO+SlozftHM7s9S3kT/hsP2dzcXtqFhsfxKuqpb1jgHMLm5SGiKJ4JBDG3IG2+t9NTusbDQxSPa18rpHOIaGt4OPC+ypa0mTo1g2eUR08Ja293vOpDfXceGgXUKSmZTx5WhrLbtGrieb3cSrDA4oaWMU8IAlLwJSXAyOdlD3abi0Zabb99twLrxXSHvBrmhzszxmPxH7yNh7LPVXkJ8buZLaNa7ID9pw+M+5t5tK1bFcXJvY/NVa2nka1rWgvvoLAkk8/Mk/NYOsw6oJcMhaWkh2bQBwJuCdhsfZZXutsySdsRiNZe9yrGjppJ3gX7Nh1J4kDkPyFs/Rroj9Kkc+o7YUrAbSQMY4yScA3OQC0bk63tbyrjoBUCZlqjJG4EzTSxNaWhmuVrA+xBtoMw4C66+DOc2XTl5uTWvGVvheDdq9sEIDb/ALSQ3Nm8STuV1LD6fsmtaC2wAGjLf1XM+i+EYm6TV7qaJxvI+5Eh8ANfLlyvx6fAA1oaL6C1yczr8ydyujm5Zu+PTDjzZ7XRfbX+ipsnJO1h5qX3I/v43XmMW3/ssGi4zHkV7AHNW5m+SdqLckFd1jpey8X1HIBW0tQBr+SrMVtw43s0bm41UC06XSl9M8AXA/p9b0XJ46GSadkDGkzTOEcQym2ZxAbtsNbk8gug45iILXHw4bAcz4fgs/1YdE3Nf+kqkd9zbUjHNs5rXXzSnxcDYfu3PEWzvd03zqZz5b10fwmOipYKSLVkMYZmtYvdu5x8XOJJ8SsgiLVgIiICIiCFKIgKFKIC8S3ymxIsL6DMfbivaIOLdPsDqq6oIhe+RrgBI85mPDdCWkEhuXQG3PgVj6Pq2rAHPjxL6M2RgZL+1zva3RoOQgmw2vwXdpImu+Jod5gFWNdglNNG6J8TQ12+T9W7no5uqhLllN1aUDWs7evrJj9bJIyIN0uS69y0ac+CydF0YwTDpXT9s6KRjS0SzztcIgbAuZmFr6kXsfreKyHSPqzMzCKPEq2ife+UzOfEbcLCzmjwBt4Li+O9XWKwVBZPGZh9WrDnSRPHDvHUHwKdDqj48A7EvdiIe10b2dr9PYx7xnZJKA5pac7nFhdxPdG1gtbquitLWu/8YKqMSECSslrZwHMaCRlY/vSA7akWvdWXRjq+iGV9SO0c03yna3Ijj+fTo5eyNrezGUNFgANBpZOkdqtDg8EEEEQAb2cbGtyk6ENF9fNensjILdSzctJOUnxHFY6SrcbE300Rkpvz91IyLp2jQWAAsANvzoreWcH18laVDrWBvrxzaf3VF8uU23PEAXsgv45QBt7Kl2zrne19zZWorCNLN/m1+5UZ6wE+PyUDLsqb/wDaqdu3iQFgzWgDU+l7e3Eqk2vzEgckGakqRe4/68Vbmpud+KxktYBuQOQvuqb61ttCG8TxJ/BOxnGyjbgAsRikwsQNr6NF7uN9gBvqsjheB1lTYhv0eI69pJfMRza3c/IeK3XB+j1PTWc1vaS8ZngF3jl+yPL1ug1Pop0Jc8ipxBulw6KjOwA2Mw4/6OHHkOhoiSdJt7ERFKBERAREQEREBERAREQQpREEKHNB0IBB3BFwVKIMJifRqKUXi/UP4Fo7h82/gtfq8CrWXHZioHB0b2j3DrG63xEHKpjJG8tkY6Nw3aWm/hqvMlZlF9B8yuqSxNeC17Wvad2uaCD6FYw9GaEnMaWInxbce2yDllViLTe7iD5Ek+ypx1Q+sdPHW/Fb/jXV7RT2dEHUbxfWG2R1/tMOh9LLWavqwrGm0FZE9v8Amtew/wC3MAoqWAqavKCWEW2vuVjpsVsLl+2uurj+CzVd1c4lFBNM+anIhjfJkjfNI94aC6wu0a6K36r8ApKyedlYwylsYfEzOWNIDrOuG2JtdnHid1nddXq/trnjtzdSeIxWFYj2pOYnQ87FbLCy7XCKN80gHdZGwvc552Gm2trngtn6YdF6OClElPTQwZJGl7442se5pBaLuGp7xG5U9XcgEkrG/CYw477tNh8nFVvJ1uYrScH24ryy+v0wmB9W1TJllrJeye7VzS7tpWg65dDkb6EresH6K0dLYsj7R4/xJTncDzA2b6ALNotpHN2IiKUCIiAiIgIiICIiCFKhSgKFKhBKIiAiIgKFKICIiAiIgIiIPMjA4Fp1DgQRzB0K4R0WxH6FVwzH4GnLL4xu0efS9/Nq7VjzJ3UtQ2mOWcxO7I6Dv20AJ0BO1+F7rk+LdAa6Fr3AfSIsjXuMZzSMeR+sYG7vAPEakHZcvyZrxcz09D4OuOfbO7+Xj/rruIUzZ4JIjYiRhbfcajQ/cVzroRUdlXBrtO0a6I34OuCB7tt6qzw7rBroS2CWOGYsAaG9m6KWw01sbD+VWFPV3k7ZrgHZs4N9Guvf5LDm5s6udZ/Tq+P8bWMbxr1fTtSLSqfrIpXuyCnqnPA7zY2RP2+IgB97DyWxYJj1NWML6eQvto4OY+NwINjo4C9jppxXdnkzr1Xkb49Y/KMmiIrqCIiAiIgIiICIiAiIgIiICIiCFKhSghERBKIiAiIgIiICIiDDdJ+jsdeyGOSSSNsczZXdm4NMrQCDGTwab6210Wo4p0AqTUONK+mhpXOBEZMrTE2wBDWAWO32hvwXR0VNcede4vjl1j1XLpui1fTyBzIS8tOk9PI0Eb62cQ4HyHqq0mIYtGP/AGyRzpJHj3DSulosf9XM/G2Oi/M3r8pL/ccvZjOKOd35qmEcXRYe6d38jmtH52K6FhFb20YJbM1wABM0DoHu0+LKdNfD5K+Ra8eLj99sOTkm7311/QiItGYiIgIihzgASSABuToAglERBClec4te4tzuLJnHMe4QelCjMOY5eqlBKIiAihSghFKhAUoiAiIgIiICIiAiIgIiICIiAiIgIiIKFYXBuZt+65pIH1m31HtdWLu1LXglxLYydvic4NIHjbvLKogx73SB78pc7unKLEBpDdAQRY68bqkWvdGcxc9uZhc2zs2W/fGwvw0HisqiDESMuxwDGholYQWwkBw0uS3jZTLC3NHo3KGOF/o5Lb5h9ThxWWRBjGxHti5wuztb2sdHljQHHmNx4XWSUog//9k="/>
          <p:cNvSpPr>
            <a:spLocks noChangeAspect="1" noChangeArrowheads="1"/>
          </p:cNvSpPr>
          <p:nvPr/>
        </p:nvSpPr>
        <p:spPr bwMode="auto">
          <a:xfrm>
            <a:off x="168275" y="-2763838"/>
            <a:ext cx="7677150" cy="62007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31" name="Picture 11" descr="https://encrypted-tbn2.gstatic.com/images?q=tbn:ANd9GcRhItyLv5paTeOPDtwlJAHnYvXgkzMa8UloMLHIm6ht7U8AQkwum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5" y="4809375"/>
            <a:ext cx="2355850" cy="16676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http://screenshots.nl.sftcdn.net/nl/scrn/317000/317844/miren-browser-545-321x53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3226" y="4362450"/>
            <a:ext cx="1528762" cy="2547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Solution 1</a:t>
            </a:r>
          </a:p>
        </p:txBody>
      </p:sp>
      <p:sp>
        <p:nvSpPr>
          <p:cNvPr id="31747" name="Text Box 2"/>
          <p:cNvSpPr txBox="1">
            <a:spLocks noChangeArrowheads="1"/>
          </p:cNvSpPr>
          <p:nvPr/>
        </p:nvSpPr>
        <p:spPr bwMode="auto">
          <a:xfrm>
            <a:off x="1143000" y="1600200"/>
            <a:ext cx="7772400" cy="539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582"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lnSpc>
                <a:spcPct val="100000"/>
              </a:lnSpc>
              <a:spcBef>
                <a:spcPct val="0"/>
              </a:spcBef>
              <a:buSzTx/>
              <a:buFont typeface="Times New Roman" pitchFamily="16" charset="0"/>
              <a:buNone/>
            </a:pPr>
            <a:r>
              <a:rPr lang="en-US" altLang="en-US" sz="1700" dirty="0" err="1">
                <a:solidFill>
                  <a:srgbClr val="000000"/>
                </a:solidFill>
                <a:latin typeface="Courier New" pitchFamily="49" charset="0"/>
              </a:rPr>
              <a:t>enum</a:t>
            </a:r>
            <a:r>
              <a:rPr lang="en-US" altLang="en-US" sz="1700" dirty="0">
                <a:solidFill>
                  <a:srgbClr val="000000"/>
                </a:solidFill>
                <a:latin typeface="Courier New" pitchFamily="49" charset="0"/>
              </a:rPr>
              <a:t> </a:t>
            </a:r>
            <a:r>
              <a:rPr lang="en-US" altLang="en-US" sz="1700" dirty="0" err="1">
                <a:solidFill>
                  <a:srgbClr val="000000"/>
                </a:solidFill>
                <a:latin typeface="Courier New" pitchFamily="49" charset="0"/>
              </a:rPr>
              <a:t>FlyBehavior</a:t>
            </a:r>
            <a:r>
              <a:rPr lang="en-US" altLang="en-US" sz="1700" dirty="0">
                <a:solidFill>
                  <a:srgbClr val="000000"/>
                </a:solidFill>
                <a:latin typeface="Courier New" pitchFamily="49" charset="0"/>
              </a:rPr>
              <a:t> { FLY1, FLY2, FLY3 };</a:t>
            </a:r>
          </a:p>
          <a:p>
            <a:pPr eaLnBrk="1">
              <a:lnSpc>
                <a:spcPct val="100000"/>
              </a:lnSpc>
              <a:spcBef>
                <a:spcPct val="0"/>
              </a:spcBef>
              <a:buSzTx/>
              <a:buFont typeface="Times New Roman" pitchFamily="16" charset="0"/>
              <a:buNone/>
            </a:pPr>
            <a:r>
              <a:rPr lang="en-US" altLang="en-US" sz="1700" dirty="0" err="1">
                <a:solidFill>
                  <a:srgbClr val="000000"/>
                </a:solidFill>
                <a:latin typeface="Courier New" pitchFamily="49" charset="0"/>
              </a:rPr>
              <a:t>enum</a:t>
            </a:r>
            <a:r>
              <a:rPr lang="en-US" altLang="en-US" sz="1700" dirty="0">
                <a:solidFill>
                  <a:srgbClr val="000000"/>
                </a:solidFill>
                <a:latin typeface="Courier New" pitchFamily="49" charset="0"/>
              </a:rPr>
              <a:t> </a:t>
            </a:r>
            <a:r>
              <a:rPr lang="en-US" altLang="en-US" sz="1700" dirty="0" err="1">
                <a:solidFill>
                  <a:srgbClr val="000000"/>
                </a:solidFill>
                <a:latin typeface="Courier New" pitchFamily="49" charset="0"/>
              </a:rPr>
              <a:t>QuackBehavior</a:t>
            </a:r>
            <a:r>
              <a:rPr lang="en-US" altLang="en-US" sz="1700" dirty="0">
                <a:solidFill>
                  <a:srgbClr val="000000"/>
                </a:solidFill>
                <a:latin typeface="Courier New" pitchFamily="49" charset="0"/>
              </a:rPr>
              <a:t> { QUACK1, QUACK2, QUACK3 };</a:t>
            </a:r>
          </a:p>
          <a:p>
            <a:pPr eaLnBrk="1">
              <a:lnSpc>
                <a:spcPct val="100000"/>
              </a:lnSpc>
              <a:spcBef>
                <a:spcPct val="0"/>
              </a:spcBef>
              <a:buSzTx/>
              <a:buFont typeface="Times New Roman" pitchFamily="16" charset="0"/>
              <a:buNone/>
            </a:pPr>
            <a:endParaRPr lang="en-US" altLang="en-US" sz="1700" dirty="0">
              <a:solidFill>
                <a:srgbClr val="000000"/>
              </a:solidFill>
              <a:latin typeface="Courier New" pitchFamily="49" charset="0"/>
            </a:endParaRP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class Duck </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a:t>
            </a:r>
            <a:r>
              <a:rPr lang="en-US" altLang="en-US" sz="1700" dirty="0" err="1">
                <a:solidFill>
                  <a:srgbClr val="000000"/>
                </a:solidFill>
                <a:latin typeface="Courier New" pitchFamily="49" charset="0"/>
              </a:rPr>
              <a:t>FlyBehavior</a:t>
            </a:r>
            <a:r>
              <a:rPr lang="en-US" altLang="en-US" sz="1700" dirty="0">
                <a:solidFill>
                  <a:srgbClr val="000000"/>
                </a:solidFill>
                <a:latin typeface="Courier New" pitchFamily="49" charset="0"/>
              </a:rPr>
              <a:t> </a:t>
            </a:r>
            <a:r>
              <a:rPr lang="en-US" altLang="en-US" sz="1700" dirty="0" err="1">
                <a:solidFill>
                  <a:srgbClr val="000000"/>
                </a:solidFill>
                <a:latin typeface="Courier New" pitchFamily="49" charset="0"/>
              </a:rPr>
              <a:t>flyBehavior</a:t>
            </a:r>
            <a:r>
              <a:rPr lang="en-US" altLang="en-US" sz="1700" dirty="0">
                <a:solidFill>
                  <a:srgbClr val="000000"/>
                </a:solidFill>
                <a:latin typeface="Courier New" pitchFamily="49" charset="0"/>
              </a:rPr>
              <a:t> = FlyBehavior.FLY1;</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a:t>
            </a:r>
            <a:r>
              <a:rPr lang="en-US" altLang="en-US" sz="1700" dirty="0" err="1">
                <a:solidFill>
                  <a:srgbClr val="000000"/>
                </a:solidFill>
                <a:latin typeface="Courier New" pitchFamily="49" charset="0"/>
              </a:rPr>
              <a:t>QuackBehavior</a:t>
            </a:r>
            <a:r>
              <a:rPr lang="en-US" altLang="en-US" sz="1700" dirty="0">
                <a:solidFill>
                  <a:srgbClr val="000000"/>
                </a:solidFill>
                <a:latin typeface="Courier New" pitchFamily="49" charset="0"/>
              </a:rPr>
              <a:t> </a:t>
            </a:r>
            <a:r>
              <a:rPr lang="en-US" altLang="en-US" sz="1700" dirty="0" err="1">
                <a:solidFill>
                  <a:srgbClr val="000000"/>
                </a:solidFill>
                <a:latin typeface="Courier New" pitchFamily="49" charset="0"/>
              </a:rPr>
              <a:t>quackBehavior</a:t>
            </a:r>
            <a:r>
              <a:rPr lang="en-US" altLang="en-US" sz="1700" dirty="0">
                <a:solidFill>
                  <a:srgbClr val="000000"/>
                </a:solidFill>
                <a:latin typeface="Courier New" pitchFamily="49" charset="0"/>
              </a:rPr>
              <a:t> = QuackBehavior.QUACK2;</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void fly1() { </a:t>
            </a:r>
            <a:r>
              <a:rPr lang="en-US" altLang="en-US" sz="1700" dirty="0" err="1">
                <a:solidFill>
                  <a:srgbClr val="000000"/>
                </a:solidFill>
                <a:latin typeface="Courier New" pitchFamily="49" charset="0"/>
              </a:rPr>
              <a:t>System.out.println</a:t>
            </a:r>
            <a:r>
              <a:rPr lang="en-US" altLang="en-US" sz="1700" dirty="0">
                <a:solidFill>
                  <a:srgbClr val="000000"/>
                </a:solidFill>
                <a:latin typeface="Courier New" pitchFamily="49" charset="0"/>
              </a:rPr>
              <a:t>("fly 1"); }</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void quack1() { </a:t>
            </a:r>
            <a:r>
              <a:rPr lang="en-US" altLang="en-US" sz="1700" dirty="0" err="1">
                <a:solidFill>
                  <a:srgbClr val="000000"/>
                </a:solidFill>
                <a:latin typeface="Courier New" pitchFamily="49" charset="0"/>
              </a:rPr>
              <a:t>System.out.println</a:t>
            </a:r>
            <a:r>
              <a:rPr lang="en-US" altLang="en-US" sz="1700" dirty="0">
                <a:solidFill>
                  <a:srgbClr val="000000"/>
                </a:solidFill>
                <a:latin typeface="Courier New" pitchFamily="49" charset="0"/>
              </a:rPr>
              <a:t>("quack 1"); }</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a:t>
            </a:r>
          </a:p>
          <a:p>
            <a:pPr eaLnBrk="1">
              <a:lnSpc>
                <a:spcPct val="100000"/>
              </a:lnSpc>
              <a:spcBef>
                <a:spcPct val="0"/>
              </a:spcBef>
              <a:buSzTx/>
              <a:buFont typeface="Times New Roman" pitchFamily="16" charset="0"/>
              <a:buNone/>
            </a:pPr>
            <a:endParaRPr lang="en-US" altLang="en-US" sz="1700" dirty="0">
              <a:solidFill>
                <a:srgbClr val="000000"/>
              </a:solidFill>
              <a:latin typeface="Courier New" pitchFamily="49" charset="0"/>
            </a:endParaRP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public void fly() </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switch (</a:t>
            </a:r>
            <a:r>
              <a:rPr lang="en-US" altLang="en-US" sz="1700" dirty="0" err="1">
                <a:solidFill>
                  <a:srgbClr val="000000"/>
                </a:solidFill>
                <a:latin typeface="Courier New" pitchFamily="49" charset="0"/>
              </a:rPr>
              <a:t>flyBehavior</a:t>
            </a:r>
            <a:r>
              <a:rPr lang="en-US" altLang="en-US" sz="1700" dirty="0">
                <a:solidFill>
                  <a:srgbClr val="000000"/>
                </a:solidFill>
                <a:latin typeface="Courier New" pitchFamily="49" charset="0"/>
              </a:rPr>
              <a:t>) </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case FLY1: fly1(); break;</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case FLY2: fly2(); break;</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case FLY3: fly3(); break;</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  }</a:t>
            </a:r>
          </a:p>
          <a:p>
            <a:pPr eaLnBrk="1">
              <a:lnSpc>
                <a:spcPct val="100000"/>
              </a:lnSpc>
              <a:spcBef>
                <a:spcPct val="0"/>
              </a:spcBef>
              <a:buSzTx/>
              <a:buFont typeface="Times New Roman" pitchFamily="16" charset="0"/>
              <a:buNone/>
            </a:pPr>
            <a:r>
              <a:rPr lang="en-US" altLang="en-US" sz="1700" dirty="0">
                <a:solidFill>
                  <a:srgbClr val="000000"/>
                </a:solidFill>
                <a:latin typeface="Courier New" pitchFamily="49" charset="0"/>
              </a:rPr>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Solution 2: inheritance</a:t>
            </a:r>
          </a:p>
        </p:txBody>
      </p:sp>
      <p:sp>
        <p:nvSpPr>
          <p:cNvPr id="32771" name="Text Box 2"/>
          <p:cNvSpPr txBox="1">
            <a:spLocks noChangeArrowheads="1"/>
          </p:cNvSpPr>
          <p:nvPr/>
        </p:nvSpPr>
        <p:spPr bwMode="auto">
          <a:xfrm>
            <a:off x="1143000" y="1724025"/>
            <a:ext cx="7772400" cy="513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582"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class Duck </a:t>
            </a: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 </a:t>
            </a: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   void fly() { ... } // default implementation</a:t>
            </a: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   void quack() { ... } // default implementation</a:t>
            </a: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a:t>
            </a:r>
          </a:p>
          <a:p>
            <a:pPr eaLnBrk="1">
              <a:lnSpc>
                <a:spcPct val="94000"/>
              </a:lnSpc>
              <a:spcBef>
                <a:spcPct val="0"/>
              </a:spcBef>
              <a:spcAft>
                <a:spcPts val="575"/>
              </a:spcAft>
              <a:buSzTx/>
              <a:buFont typeface="Times New Roman" pitchFamily="16" charset="0"/>
              <a:buNone/>
            </a:pPr>
            <a:endParaRPr lang="en-US" altLang="en-US" sz="1700">
              <a:solidFill>
                <a:srgbClr val="000000"/>
              </a:solidFill>
              <a:latin typeface="Courier New" pitchFamily="49" charset="0"/>
            </a:endParaRP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class MallardDuck extends Duck </a:t>
            </a: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a:t>
            </a: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a:t>
            </a:r>
          </a:p>
          <a:p>
            <a:pPr eaLnBrk="1">
              <a:lnSpc>
                <a:spcPct val="94000"/>
              </a:lnSpc>
              <a:spcBef>
                <a:spcPct val="0"/>
              </a:spcBef>
              <a:spcAft>
                <a:spcPts val="575"/>
              </a:spcAft>
              <a:buSzTx/>
              <a:buFont typeface="Times New Roman" pitchFamily="16" charset="0"/>
              <a:buNone/>
            </a:pPr>
            <a:endParaRPr lang="en-US" altLang="en-US" sz="1700">
              <a:solidFill>
                <a:srgbClr val="000000"/>
              </a:solidFill>
              <a:latin typeface="Courier New" pitchFamily="49" charset="0"/>
            </a:endParaRP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class RubberDuck extends Duck </a:t>
            </a: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a:t>
            </a: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   void fly() { ... }</a:t>
            </a: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   void quack() { ... }</a:t>
            </a:r>
          </a:p>
          <a:p>
            <a:pPr eaLnBrk="1">
              <a:lnSpc>
                <a:spcPct val="94000"/>
              </a:lnSpc>
              <a:spcBef>
                <a:spcPct val="0"/>
              </a:spcBef>
              <a:spcAft>
                <a:spcPts val="575"/>
              </a:spcAft>
              <a:buSzTx/>
              <a:buFont typeface="Times New Roman" pitchFamily="16" charset="0"/>
              <a:buNone/>
            </a:pPr>
            <a:r>
              <a:rPr lang="en-US" altLang="en-US" sz="1700">
                <a:solidFill>
                  <a:srgbClr val="000000"/>
                </a:solidFill>
                <a:latin typeface="Courier New" pitchFamily="49" charset="0"/>
              </a:rPr>
              <a:t>}</a:t>
            </a:r>
          </a:p>
        </p:txBody>
      </p:sp>
      <p:pic>
        <p:nvPicPr>
          <p:cNvPr id="17412" name="Picture 5" descr="http://upload.wikimedia.org/wikipedia/commons/thumb/b/bf/Anas_platyrhynchos_male_female_quadrat.jpg/220px-Anas_platyrhynchos_male_female_quadra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25" y="3275013"/>
            <a:ext cx="15621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7" descr="https://encrypted-tbn3.gstatic.com/images?q=tbn:ANd9GcQnM6gf9VVsTYZnTGvhnG07CuLNEN-2tBIl174aM9GPaAAkMSfwP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125" y="5000625"/>
            <a:ext cx="233045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discussion</a:t>
            </a:r>
          </a:p>
        </p:txBody>
      </p:sp>
      <p:sp>
        <p:nvSpPr>
          <p:cNvPr id="18435" name="Rectangle 2"/>
          <p:cNvSpPr>
            <a:spLocks noGrp="1" noChangeArrowheads="1"/>
          </p:cNvSpPr>
          <p:nvPr>
            <p:ph idx="1"/>
          </p:nvPr>
        </p:nvSpPr>
        <p:spPr>
          <a:xfrm>
            <a:off x="719138" y="1949450"/>
            <a:ext cx="8853487" cy="4090988"/>
          </a:xfrm>
        </p:spPr>
        <p:txBody>
          <a:bodyPr rtlCol="0">
            <a:normAutofit lnSpcReduction="10000"/>
          </a:bodyPr>
          <a:lstStyle/>
          <a:p>
            <a:pPr marL="431710" indent="-323782" defTabSz="1007838" eaLnBrk="1" fontAlgn="auto" hangingPunct="1">
              <a:spcAft>
                <a:spcPts val="0"/>
              </a:spcAft>
              <a:buSzPct val="45000"/>
              <a:buFont typeface="Wingdings" charset="2"/>
              <a:buChar char=""/>
              <a:tabLst>
                <a:tab pos="723750" algn="l"/>
                <a:tab pos="1447498" algn="l"/>
                <a:tab pos="2171250" algn="l"/>
                <a:tab pos="2895000" algn="l"/>
                <a:tab pos="3618748" algn="l"/>
                <a:tab pos="4342500" algn="l"/>
                <a:tab pos="5066250" algn="l"/>
                <a:tab pos="5789999" algn="l"/>
                <a:tab pos="6513749" algn="l"/>
                <a:tab pos="7237500" algn="l"/>
                <a:tab pos="7961249" algn="l"/>
                <a:tab pos="8684999" algn="l"/>
              </a:tabLst>
              <a:defRPr/>
            </a:pPr>
            <a:r>
              <a:rPr lang="en-US" altLang="en-US" dirty="0" smtClean="0"/>
              <a:t>Code is duplicated across subclasses?</a:t>
            </a:r>
          </a:p>
          <a:p>
            <a:pPr marL="431710" indent="-323782" defTabSz="1007838" eaLnBrk="1" fontAlgn="auto" hangingPunct="1">
              <a:spcAft>
                <a:spcPts val="0"/>
              </a:spcAft>
              <a:buSzPct val="45000"/>
              <a:buFont typeface="Wingdings" charset="2"/>
              <a:buChar char=""/>
              <a:tabLst>
                <a:tab pos="723750" algn="l"/>
                <a:tab pos="1447498" algn="l"/>
                <a:tab pos="2171250" algn="l"/>
                <a:tab pos="2895000" algn="l"/>
                <a:tab pos="3618748" algn="l"/>
                <a:tab pos="4342500" algn="l"/>
                <a:tab pos="5066250" algn="l"/>
                <a:tab pos="5789999" algn="l"/>
                <a:tab pos="6513749" algn="l"/>
                <a:tab pos="7237500" algn="l"/>
                <a:tab pos="7961249" algn="l"/>
                <a:tab pos="8684999" algn="l"/>
              </a:tabLst>
              <a:defRPr/>
            </a:pPr>
            <a:r>
              <a:rPr lang="en-US" altLang="en-US" dirty="0" smtClean="0"/>
              <a:t>Runtime behavior changes are difficult?</a:t>
            </a:r>
          </a:p>
          <a:p>
            <a:pPr marL="431710" indent="-323782" defTabSz="1007838" eaLnBrk="1" fontAlgn="auto" hangingPunct="1">
              <a:spcAft>
                <a:spcPts val="0"/>
              </a:spcAft>
              <a:buSzPct val="45000"/>
              <a:buFont typeface="Wingdings" charset="2"/>
              <a:buChar char=""/>
              <a:tabLst>
                <a:tab pos="723750" algn="l"/>
                <a:tab pos="1447498" algn="l"/>
                <a:tab pos="2171250" algn="l"/>
                <a:tab pos="2895000" algn="l"/>
                <a:tab pos="3618748" algn="l"/>
                <a:tab pos="4342500" algn="l"/>
                <a:tab pos="5066250" algn="l"/>
                <a:tab pos="5789999" algn="l"/>
                <a:tab pos="6513749" algn="l"/>
                <a:tab pos="7237500" algn="l"/>
                <a:tab pos="7961249" algn="l"/>
                <a:tab pos="8684999" algn="l"/>
              </a:tabLst>
              <a:defRPr/>
            </a:pPr>
            <a:r>
              <a:rPr lang="en-US" altLang="en-US" dirty="0" smtClean="0"/>
              <a:t>We can't make ducks dance?</a:t>
            </a:r>
          </a:p>
          <a:p>
            <a:pPr marL="431710" indent="-323782" defTabSz="1007838" eaLnBrk="1" fontAlgn="auto" hangingPunct="1">
              <a:spcAft>
                <a:spcPts val="0"/>
              </a:spcAft>
              <a:buSzPct val="45000"/>
              <a:buFont typeface="Wingdings" charset="2"/>
              <a:buChar char=""/>
              <a:tabLst>
                <a:tab pos="723750" algn="l"/>
                <a:tab pos="1447498" algn="l"/>
                <a:tab pos="2171250" algn="l"/>
                <a:tab pos="2895000" algn="l"/>
                <a:tab pos="3618748" algn="l"/>
                <a:tab pos="4342500" algn="l"/>
                <a:tab pos="5066250" algn="l"/>
                <a:tab pos="5789999" algn="l"/>
                <a:tab pos="6513749" algn="l"/>
                <a:tab pos="7237500" algn="l"/>
                <a:tab pos="7961249" algn="l"/>
                <a:tab pos="8684999" algn="l"/>
              </a:tabLst>
              <a:defRPr/>
            </a:pPr>
            <a:r>
              <a:rPr lang="en-US" altLang="en-US" dirty="0" smtClean="0"/>
              <a:t>Hard to gain knowledge of all duck behaviors?</a:t>
            </a:r>
          </a:p>
          <a:p>
            <a:pPr marL="431710" indent="-323782" defTabSz="1007838" eaLnBrk="1" fontAlgn="auto" hangingPunct="1">
              <a:spcAft>
                <a:spcPts val="0"/>
              </a:spcAft>
              <a:buSzPct val="45000"/>
              <a:buFont typeface="Wingdings" charset="2"/>
              <a:buChar char=""/>
              <a:tabLst>
                <a:tab pos="723750" algn="l"/>
                <a:tab pos="1447498" algn="l"/>
                <a:tab pos="2171250" algn="l"/>
                <a:tab pos="2895000" algn="l"/>
                <a:tab pos="3618748" algn="l"/>
                <a:tab pos="4342500" algn="l"/>
                <a:tab pos="5066250" algn="l"/>
                <a:tab pos="5789999" algn="l"/>
                <a:tab pos="6513749" algn="l"/>
                <a:tab pos="7237500" algn="l"/>
                <a:tab pos="7961249" algn="l"/>
                <a:tab pos="8684999" algn="l"/>
              </a:tabLst>
              <a:defRPr/>
            </a:pPr>
            <a:r>
              <a:rPr lang="en-US" altLang="en-US" dirty="0" smtClean="0"/>
              <a:t>Ducks can't fly and quack at the same time?</a:t>
            </a:r>
          </a:p>
          <a:p>
            <a:pPr marL="431710" indent="-323782" defTabSz="1007838" eaLnBrk="1" fontAlgn="auto" hangingPunct="1">
              <a:spcAft>
                <a:spcPts val="0"/>
              </a:spcAft>
              <a:buSzPct val="45000"/>
              <a:buFont typeface="Wingdings" charset="2"/>
              <a:buChar char=""/>
              <a:tabLst>
                <a:tab pos="723750" algn="l"/>
                <a:tab pos="1447498" algn="l"/>
                <a:tab pos="2171250" algn="l"/>
                <a:tab pos="2895000" algn="l"/>
                <a:tab pos="3618748" algn="l"/>
                <a:tab pos="4342500" algn="l"/>
                <a:tab pos="5066250" algn="l"/>
                <a:tab pos="5789999" algn="l"/>
                <a:tab pos="6513749" algn="l"/>
                <a:tab pos="7237500" algn="l"/>
                <a:tab pos="7961249" algn="l"/>
                <a:tab pos="8684999" algn="l"/>
              </a:tabLst>
              <a:defRPr/>
            </a:pPr>
            <a:r>
              <a:rPr lang="en-US" altLang="en-US" dirty="0" smtClean="0"/>
              <a:t>Changes can affect other ducks by accident?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what is a design pattern?</a:t>
            </a:r>
          </a:p>
        </p:txBody>
      </p:sp>
      <p:pic>
        <p:nvPicPr>
          <p:cNvPr id="163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3300" y="3886200"/>
            <a:ext cx="2857500" cy="2476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Box 1"/>
          <p:cNvSpPr txBox="1"/>
          <p:nvPr/>
        </p:nvSpPr>
        <p:spPr>
          <a:xfrm>
            <a:off x="1304925" y="2409825"/>
            <a:ext cx="7467600" cy="1294585"/>
          </a:xfrm>
          <a:prstGeom prst="rect">
            <a:avLst/>
          </a:prstGeom>
          <a:solidFill>
            <a:schemeClr val="accent6">
              <a:lumMod val="20000"/>
              <a:lumOff val="80000"/>
            </a:schemeClr>
          </a:solidFill>
          <a:ln w="19050">
            <a:solidFill>
              <a:schemeClr val="accent6">
                <a:lumMod val="75000"/>
              </a:schemeClr>
            </a:solidFill>
          </a:ln>
        </p:spPr>
        <p:txBody>
          <a:bodyPr wrap="square" rtlCol="0">
            <a:spAutoFit/>
          </a:bodyPr>
          <a:lstStyle/>
          <a:p>
            <a:pPr algn="ctr"/>
            <a:r>
              <a:rPr lang="en-US" altLang="en-US" sz="2800" dirty="0">
                <a:solidFill>
                  <a:srgbClr val="000000"/>
                </a:solidFill>
                <a:latin typeface="Arial" panose="020B0604020202020204" pitchFamily="34" charset="0"/>
                <a:cs typeface="Arial" panose="020B0604020202020204" pitchFamily="34" charset="0"/>
              </a:rPr>
              <a:t>A design pattern is a general reusable solution to a commonly occurring problem in software design</a:t>
            </a:r>
            <a:r>
              <a:rPr lang="en-US" altLang="en-US" sz="2800" dirty="0" smtClean="0">
                <a:solidFill>
                  <a:srgbClr val="000000"/>
                </a:solidFill>
                <a:latin typeface="Arial" panose="020B0604020202020204" pitchFamily="34" charset="0"/>
                <a:cs typeface="Arial" panose="020B0604020202020204" pitchFamily="34" charset="0"/>
              </a:rPr>
              <a:t>.</a:t>
            </a:r>
            <a:endParaRPr lang="en-US" altLang="en-US" sz="2800" dirty="0">
              <a:solidFill>
                <a:srgbClr val="000000"/>
              </a:solidFill>
              <a:latin typeface="Arial" panose="020B0604020202020204" pitchFamily="34" charset="0"/>
              <a:cs typeface="Arial" panose="020B0604020202020204" pitchFamily="34"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Solution 3: interfaces</a:t>
            </a:r>
          </a:p>
        </p:txBody>
      </p:sp>
      <p:sp>
        <p:nvSpPr>
          <p:cNvPr id="34819" name="Text Box 2"/>
          <p:cNvSpPr txBox="1">
            <a:spLocks noChangeArrowheads="1"/>
          </p:cNvSpPr>
          <p:nvPr/>
        </p:nvSpPr>
        <p:spPr bwMode="auto">
          <a:xfrm>
            <a:off x="1143000" y="1828800"/>
            <a:ext cx="77724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582"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interface Flyable { void fly(); }</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interface Quackable { void quack(); }</a:t>
            </a:r>
          </a:p>
          <a:p>
            <a:pPr eaLnBrk="1">
              <a:lnSpc>
                <a:spcPct val="100000"/>
              </a:lnSpc>
              <a:spcBef>
                <a:spcPct val="0"/>
              </a:spcBef>
              <a:buSzTx/>
              <a:buFont typeface="Times New Roman" pitchFamily="16" charset="0"/>
              <a:buNone/>
            </a:pPr>
            <a:endParaRPr lang="en-US" altLang="en-US" sz="1700">
              <a:solidFill>
                <a:srgbClr val="000000"/>
              </a:solidFill>
              <a:latin typeface="Courier New" pitchFamily="49" charset="0"/>
            </a:endParaRP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class MallardDuck implements Flyable, Quackable </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    void fly() { System.out.println("fly 1"); }</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    void quack() { System.out.println("quack 1"); }</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a:t>
            </a:r>
          </a:p>
          <a:p>
            <a:pPr eaLnBrk="1">
              <a:lnSpc>
                <a:spcPct val="100000"/>
              </a:lnSpc>
              <a:spcBef>
                <a:spcPct val="0"/>
              </a:spcBef>
              <a:buSzTx/>
              <a:buFont typeface="Times New Roman" pitchFamily="16" charset="0"/>
              <a:buNone/>
            </a:pPr>
            <a:endParaRPr lang="en-US" altLang="en-US" sz="1700">
              <a:solidFill>
                <a:srgbClr val="000000"/>
              </a:solidFill>
              <a:latin typeface="Courier New" pitchFamily="49" charset="0"/>
            </a:endParaRP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class RedheadDuck implements Flyable, Quackable </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    void fly() { System.out.println("fly 2"); }</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    void quack() { System.out.println("quack 2"); }</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a:t>
            </a:r>
          </a:p>
          <a:p>
            <a:pPr eaLnBrk="1">
              <a:lnSpc>
                <a:spcPct val="100000"/>
              </a:lnSpc>
              <a:spcBef>
                <a:spcPct val="0"/>
              </a:spcBef>
              <a:buSzTx/>
              <a:buFont typeface="Times New Roman" pitchFamily="16" charset="0"/>
              <a:buNone/>
            </a:pPr>
            <a:endParaRPr lang="en-US" altLang="en-US" sz="1700">
              <a:solidFill>
                <a:srgbClr val="000000"/>
              </a:solidFill>
              <a:latin typeface="Courier New" pitchFamily="49" charset="0"/>
            </a:endParaRP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class RubberDuck implements Flyable, Quackable </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    void fly() { System.out.println("fly 3"); }</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    void quack() { System.out.println("quack 3"); }</a:t>
            </a:r>
          </a:p>
          <a:p>
            <a:pPr eaLnBrk="1">
              <a:lnSpc>
                <a:spcPct val="100000"/>
              </a:lnSpc>
              <a:spcBef>
                <a:spcPct val="0"/>
              </a:spcBef>
              <a:buSzTx/>
              <a:buFont typeface="Times New Roman" pitchFamily="16" charset="0"/>
              <a:buNone/>
            </a:pPr>
            <a:r>
              <a:rPr lang="en-US" altLang="en-US" sz="1700">
                <a:solidFill>
                  <a:srgbClr val="000000"/>
                </a:solidFill>
                <a:latin typeface="Courier New" pitchFamily="49" charset="0"/>
              </a:rPr>
              <a:t>}</a:t>
            </a:r>
          </a:p>
          <a:p>
            <a:pPr eaLnBrk="1">
              <a:lnSpc>
                <a:spcPct val="100000"/>
              </a:lnSpc>
              <a:spcBef>
                <a:spcPct val="0"/>
              </a:spcBef>
              <a:buSzTx/>
              <a:buFont typeface="Times New Roman" pitchFamily="16" charset="0"/>
              <a:buNone/>
            </a:pPr>
            <a:endParaRPr lang="en-US" altLang="en-US" sz="1700">
              <a:solidFill>
                <a:srgbClr val="000000"/>
              </a:solidFill>
              <a:latin typeface="Courier New" pitchFamily="49"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Solution 4: delegation</a:t>
            </a:r>
          </a:p>
        </p:txBody>
      </p:sp>
      <p:sp>
        <p:nvSpPr>
          <p:cNvPr id="20483" name="Text Box 2"/>
          <p:cNvSpPr txBox="1">
            <a:spLocks noChangeArrowheads="1"/>
          </p:cNvSpPr>
          <p:nvPr/>
        </p:nvSpPr>
        <p:spPr bwMode="auto">
          <a:xfrm>
            <a:off x="469900" y="1585913"/>
            <a:ext cx="5483225" cy="4938712"/>
          </a:xfrm>
          <a:prstGeom prst="rect">
            <a:avLst/>
          </a:prstGeom>
          <a:solidFill>
            <a:schemeClr val="bg1">
              <a:lumMod val="95000"/>
            </a:schemeClr>
          </a:solidFill>
          <a:ln>
            <a:solidFill>
              <a:schemeClr val="bg1">
                <a:lumMod val="85000"/>
              </a:schemeClr>
            </a:solidFill>
          </a:ln>
          <a:effectLst/>
        </p:spPr>
        <p:txBody>
          <a:bodyPr lIns="0" tIns="10582"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interface </a:t>
            </a:r>
            <a:r>
              <a:rPr lang="en-US" altLang="en-US" sz="1400" dirty="0" err="1" smtClean="0">
                <a:solidFill>
                  <a:srgbClr val="000000"/>
                </a:solidFill>
                <a:latin typeface="Courier New" pitchFamily="49" charset="0"/>
              </a:rPr>
              <a:t>FlyBehavior</a:t>
            </a:r>
            <a:r>
              <a:rPr lang="en-US" altLang="en-US" sz="1400" dirty="0" smtClean="0">
                <a:solidFill>
                  <a:srgbClr val="000000"/>
                </a:solidFill>
                <a:latin typeface="Courier New" pitchFamily="49" charset="0"/>
              </a:rPr>
              <a:t> { void fly(); }</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interface </a:t>
            </a:r>
            <a:r>
              <a:rPr lang="en-US" altLang="en-US" sz="1400" dirty="0" err="1" smtClean="0">
                <a:solidFill>
                  <a:srgbClr val="000000"/>
                </a:solidFill>
                <a:latin typeface="Courier New" pitchFamily="49" charset="0"/>
              </a:rPr>
              <a:t>QuackBehavior</a:t>
            </a:r>
            <a:r>
              <a:rPr lang="en-US" altLang="en-US" sz="1400" dirty="0" smtClean="0">
                <a:solidFill>
                  <a:srgbClr val="000000"/>
                </a:solidFill>
                <a:latin typeface="Courier New" pitchFamily="49" charset="0"/>
              </a:rPr>
              <a:t> { void quack(); }</a:t>
            </a:r>
          </a:p>
          <a:p>
            <a:pPr eaLnBrk="1">
              <a:lnSpc>
                <a:spcPct val="100000"/>
              </a:lnSpc>
              <a:spcBef>
                <a:spcPct val="0"/>
              </a:spcBef>
              <a:buSzTx/>
              <a:buFont typeface="Times New Roman" pitchFamily="16" charset="0"/>
              <a:buNone/>
              <a:defRPr/>
            </a:pPr>
            <a:endParaRPr lang="en-US" altLang="en-US" sz="1400" dirty="0" smtClean="0">
              <a:solidFill>
                <a:srgbClr val="000000"/>
              </a:solidFill>
              <a:latin typeface="Courier New" pitchFamily="49" charset="0"/>
            </a:endParaRPr>
          </a:p>
          <a:p>
            <a:pPr eaLnBrk="1">
              <a:lnSpc>
                <a:spcPct val="100000"/>
              </a:lnSpc>
              <a:spcBef>
                <a:spcPct val="0"/>
              </a:spcBef>
              <a:buSzTx/>
              <a:buFont typeface="Times New Roman" pitchFamily="16" charset="0"/>
              <a:buNone/>
              <a:defRPr/>
            </a:pPr>
            <a:endParaRPr lang="en-US" altLang="en-US" sz="1400" dirty="0" smtClean="0">
              <a:solidFill>
                <a:srgbClr val="000000"/>
              </a:solidFill>
              <a:latin typeface="Courier New" pitchFamily="49" charset="0"/>
            </a:endParaRPr>
          </a:p>
          <a:p>
            <a:pPr eaLnBrk="1">
              <a:lnSpc>
                <a:spcPct val="100000"/>
              </a:lnSpc>
              <a:spcBef>
                <a:spcPct val="0"/>
              </a:spcBef>
              <a:buSzTx/>
              <a:buFont typeface="Times New Roman" pitchFamily="16" charset="0"/>
              <a:buNone/>
              <a:defRPr/>
            </a:pPr>
            <a:endParaRPr lang="en-US" altLang="en-US" sz="1400" dirty="0" smtClean="0">
              <a:solidFill>
                <a:srgbClr val="000000"/>
              </a:solidFill>
              <a:latin typeface="Courier New" pitchFamily="49" charset="0"/>
            </a:endParaRPr>
          </a:p>
          <a:p>
            <a:pPr eaLnBrk="1">
              <a:lnSpc>
                <a:spcPct val="100000"/>
              </a:lnSpc>
              <a:spcBef>
                <a:spcPct val="0"/>
              </a:spcBef>
              <a:buSzTx/>
              <a:buFont typeface="Times New Roman" pitchFamily="16" charset="0"/>
              <a:buNone/>
              <a:defRPr/>
            </a:pPr>
            <a:endParaRPr lang="en-US" altLang="en-US" sz="1400" dirty="0" smtClean="0">
              <a:solidFill>
                <a:srgbClr val="000000"/>
              </a:solidFill>
              <a:latin typeface="Courier New" pitchFamily="49" charset="0"/>
            </a:endParaRP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abstract class Duck </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FlyBehavior</a:t>
            </a: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flyBehavior</a:t>
            </a: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QuackBehavior</a:t>
            </a: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quackBehavior</a:t>
            </a: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endParaRPr lang="en-US" altLang="en-US" sz="1400" dirty="0" smtClean="0">
              <a:solidFill>
                <a:srgbClr val="000000"/>
              </a:solidFill>
              <a:latin typeface="Courier New" pitchFamily="49" charset="0"/>
            </a:endParaRP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void </a:t>
            </a:r>
            <a:r>
              <a:rPr lang="en-US" altLang="en-US" sz="1400" dirty="0" err="1" smtClean="0">
                <a:solidFill>
                  <a:srgbClr val="000000"/>
                </a:solidFill>
                <a:latin typeface="Courier New" pitchFamily="49" charset="0"/>
              </a:rPr>
              <a:t>performFly</a:t>
            </a:r>
            <a:r>
              <a:rPr lang="en-US" altLang="en-US" sz="1400" dirty="0" smtClean="0">
                <a:solidFill>
                  <a:srgbClr val="000000"/>
                </a:solidFill>
                <a:latin typeface="Courier New" pitchFamily="49" charset="0"/>
              </a:rPr>
              <a:t>() { </a:t>
            </a:r>
            <a:r>
              <a:rPr lang="en-US" altLang="en-US" sz="1400" dirty="0" err="1" smtClean="0">
                <a:solidFill>
                  <a:srgbClr val="000000"/>
                </a:solidFill>
                <a:latin typeface="Courier New" pitchFamily="49" charset="0"/>
              </a:rPr>
              <a:t>flyBehavior.fly</a:t>
            </a:r>
            <a:r>
              <a:rPr lang="en-US" altLang="en-US" sz="1400" dirty="0" smtClean="0">
                <a:solidFill>
                  <a:srgbClr val="000000"/>
                </a:solidFill>
                <a:latin typeface="Courier New" pitchFamily="49" charset="0"/>
              </a:rPr>
              <a:t>(); }</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void </a:t>
            </a:r>
            <a:r>
              <a:rPr lang="en-US" altLang="en-US" sz="1400" dirty="0" err="1" smtClean="0">
                <a:solidFill>
                  <a:srgbClr val="000000"/>
                </a:solidFill>
                <a:latin typeface="Courier New" pitchFamily="49" charset="0"/>
              </a:rPr>
              <a:t>performQuack</a:t>
            </a:r>
            <a:r>
              <a:rPr lang="en-US" altLang="en-US" sz="1400" dirty="0" smtClean="0">
                <a:solidFill>
                  <a:srgbClr val="000000"/>
                </a:solidFill>
                <a:latin typeface="Courier New" pitchFamily="49" charset="0"/>
              </a:rPr>
              <a:t>() { </a:t>
            </a:r>
            <a:r>
              <a:rPr lang="en-US" altLang="en-US" sz="1400" dirty="0" err="1" smtClean="0">
                <a:solidFill>
                  <a:srgbClr val="000000"/>
                </a:solidFill>
                <a:latin typeface="Courier New" pitchFamily="49" charset="0"/>
              </a:rPr>
              <a:t>quackBehavior.quack</a:t>
            </a:r>
            <a:r>
              <a:rPr lang="en-US" altLang="en-US" sz="1400" dirty="0" smtClean="0">
                <a:solidFill>
                  <a:srgbClr val="000000"/>
                </a:solidFill>
                <a:latin typeface="Courier New" pitchFamily="49" charset="0"/>
              </a:rPr>
              <a:t>(); }</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endParaRPr lang="en-US" altLang="en-US" sz="1400" dirty="0" smtClean="0">
              <a:solidFill>
                <a:srgbClr val="000000"/>
              </a:solidFill>
              <a:latin typeface="Courier New" pitchFamily="49" charset="0"/>
            </a:endParaRP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class </a:t>
            </a:r>
            <a:r>
              <a:rPr lang="en-US" altLang="en-US" sz="1400" dirty="0" err="1" smtClean="0">
                <a:solidFill>
                  <a:srgbClr val="000000"/>
                </a:solidFill>
                <a:latin typeface="Courier New" pitchFamily="49" charset="0"/>
              </a:rPr>
              <a:t>MallardDuck</a:t>
            </a:r>
            <a:r>
              <a:rPr lang="en-US" altLang="en-US" sz="1400" dirty="0" smtClean="0">
                <a:solidFill>
                  <a:srgbClr val="000000"/>
                </a:solidFill>
                <a:latin typeface="Courier New" pitchFamily="49" charset="0"/>
              </a:rPr>
              <a:t> extends Duck </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MallardDuck</a:t>
            </a:r>
            <a:r>
              <a:rPr lang="en-US" altLang="en-US" sz="1400" dirty="0" smtClean="0">
                <a:solidFill>
                  <a:srgbClr val="000000"/>
                </a:solidFill>
                <a:latin typeface="Courier New" pitchFamily="49" charset="0"/>
              </a:rPr>
              <a:t>(</a:t>
            </a:r>
            <a:r>
              <a:rPr lang="en-US" altLang="en-US" sz="1400" dirty="0" err="1" smtClean="0">
                <a:solidFill>
                  <a:srgbClr val="000000"/>
                </a:solidFill>
                <a:latin typeface="Courier New" pitchFamily="49" charset="0"/>
              </a:rPr>
              <a:t>QuackBehaviour</a:t>
            </a:r>
            <a:r>
              <a:rPr lang="en-US" altLang="en-US" sz="1400" dirty="0" smtClean="0">
                <a:solidFill>
                  <a:srgbClr val="000000"/>
                </a:solidFill>
                <a:latin typeface="Courier New" pitchFamily="49" charset="0"/>
              </a:rPr>
              <a:t> q, </a:t>
            </a:r>
            <a:r>
              <a:rPr lang="en-US" altLang="en-US" sz="1400" dirty="0" err="1" smtClean="0">
                <a:solidFill>
                  <a:srgbClr val="000000"/>
                </a:solidFill>
                <a:latin typeface="Courier New" pitchFamily="49" charset="0"/>
              </a:rPr>
              <a:t>FlyBehaviour</a:t>
            </a:r>
            <a:r>
              <a:rPr lang="en-US" altLang="en-US" sz="1400" dirty="0" smtClean="0">
                <a:solidFill>
                  <a:srgbClr val="000000"/>
                </a:solidFill>
                <a:latin typeface="Courier New" pitchFamily="49" charset="0"/>
              </a:rPr>
              <a:t> f) </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quackBehavior</a:t>
            </a:r>
            <a:r>
              <a:rPr lang="en-US" altLang="en-US" sz="1400" dirty="0" smtClean="0">
                <a:solidFill>
                  <a:srgbClr val="000000"/>
                </a:solidFill>
                <a:latin typeface="Courier New" pitchFamily="49" charset="0"/>
              </a:rPr>
              <a:t> = q;</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flyBehavior</a:t>
            </a:r>
            <a:r>
              <a:rPr lang="en-US" altLang="en-US" sz="1400" dirty="0" smtClean="0">
                <a:solidFill>
                  <a:srgbClr val="000000"/>
                </a:solidFill>
                <a:latin typeface="Courier New" pitchFamily="49" charset="0"/>
              </a:rPr>
              <a:t> = f;</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a:t>
            </a:r>
          </a:p>
        </p:txBody>
      </p:sp>
      <p:sp>
        <p:nvSpPr>
          <p:cNvPr id="5" name="Text Box 2"/>
          <p:cNvSpPr txBox="1">
            <a:spLocks noChangeArrowheads="1"/>
          </p:cNvSpPr>
          <p:nvPr/>
        </p:nvSpPr>
        <p:spPr bwMode="auto">
          <a:xfrm>
            <a:off x="4505325" y="1724025"/>
            <a:ext cx="5284788" cy="1014413"/>
          </a:xfrm>
          <a:prstGeom prst="rect">
            <a:avLst/>
          </a:prstGeom>
          <a:solidFill>
            <a:schemeClr val="accent3">
              <a:lumMod val="20000"/>
              <a:lumOff val="80000"/>
            </a:schemeClr>
          </a:solidFill>
          <a:ln>
            <a:solidFill>
              <a:schemeClr val="accent3">
                <a:lumMod val="75000"/>
              </a:schemeClr>
            </a:solidFill>
          </a:ln>
          <a:effectLst/>
        </p:spPr>
        <p:txBody>
          <a:bodyPr lIns="0" tIns="10582"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class </a:t>
            </a:r>
            <a:r>
              <a:rPr lang="en-US" altLang="en-US" sz="1400" dirty="0" err="1" smtClean="0">
                <a:solidFill>
                  <a:srgbClr val="000000"/>
                </a:solidFill>
                <a:latin typeface="Courier New" pitchFamily="49" charset="0"/>
              </a:rPr>
              <a:t>FlyWithWings</a:t>
            </a:r>
            <a:r>
              <a:rPr lang="en-US" altLang="en-US" sz="1400" dirty="0" smtClean="0">
                <a:solidFill>
                  <a:srgbClr val="000000"/>
                </a:solidFill>
                <a:latin typeface="Courier New" pitchFamily="49" charset="0"/>
              </a:rPr>
              <a:t> implements </a:t>
            </a:r>
            <a:r>
              <a:rPr lang="en-US" altLang="en-US" sz="1400" dirty="0" err="1" smtClean="0">
                <a:solidFill>
                  <a:srgbClr val="000000"/>
                </a:solidFill>
                <a:latin typeface="Courier New" pitchFamily="49" charset="0"/>
              </a:rPr>
              <a:t>FlyBehavior</a:t>
            </a:r>
            <a:r>
              <a:rPr lang="en-US" altLang="en-US" sz="1400" dirty="0" smtClean="0">
                <a:solidFill>
                  <a:srgbClr val="000000"/>
                </a:solidFill>
                <a:latin typeface="Courier New" pitchFamily="49" charset="0"/>
              </a:rPr>
              <a:t> </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void fly() { </a:t>
            </a:r>
            <a:r>
              <a:rPr lang="en-US" altLang="en-US" sz="1400" dirty="0" err="1" smtClean="0">
                <a:solidFill>
                  <a:srgbClr val="000000"/>
                </a:solidFill>
                <a:latin typeface="Courier New" pitchFamily="49" charset="0"/>
              </a:rPr>
              <a:t>System.out.println</a:t>
            </a:r>
            <a:r>
              <a:rPr lang="en-US" altLang="en-US" sz="1400" dirty="0" smtClean="0">
                <a:solidFill>
                  <a:srgbClr val="000000"/>
                </a:solidFill>
                <a:latin typeface="Courier New" pitchFamily="49" charset="0"/>
              </a:rPr>
              <a:t>("I'm flying");}</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a:t>
            </a:r>
          </a:p>
        </p:txBody>
      </p:sp>
      <p:sp>
        <p:nvSpPr>
          <p:cNvPr id="4" name="Text Box 2"/>
          <p:cNvSpPr txBox="1">
            <a:spLocks noChangeArrowheads="1"/>
          </p:cNvSpPr>
          <p:nvPr/>
        </p:nvSpPr>
        <p:spPr bwMode="auto">
          <a:xfrm>
            <a:off x="5343525" y="4391025"/>
            <a:ext cx="4402138" cy="2819400"/>
          </a:xfrm>
          <a:prstGeom prst="rect">
            <a:avLst/>
          </a:prstGeom>
          <a:solidFill>
            <a:schemeClr val="accent2">
              <a:lumMod val="20000"/>
              <a:lumOff val="80000"/>
            </a:schemeClr>
          </a:solidFill>
          <a:ln>
            <a:solidFill>
              <a:schemeClr val="accent2">
                <a:lumMod val="60000"/>
                <a:lumOff val="40000"/>
              </a:schemeClr>
            </a:solidFill>
          </a:ln>
          <a:effectLst/>
        </p:spPr>
        <p:txBody>
          <a:bodyPr lIns="0" tIns="10582"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public static void main()</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QuackBehaviour</a:t>
            </a: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qu</a:t>
            </a:r>
            <a:r>
              <a:rPr lang="en-US" altLang="en-US" sz="1400" dirty="0" smtClean="0">
                <a:solidFill>
                  <a:srgbClr val="000000"/>
                </a:solidFill>
                <a:latin typeface="Courier New" pitchFamily="49" charset="0"/>
              </a:rPr>
              <a:t> = new Quack();</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FlyBehaviour</a:t>
            </a: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fw</a:t>
            </a:r>
            <a:r>
              <a:rPr lang="en-US" altLang="en-US" sz="1400" dirty="0" smtClean="0">
                <a:solidFill>
                  <a:srgbClr val="000000"/>
                </a:solidFill>
                <a:latin typeface="Courier New" pitchFamily="49" charset="0"/>
              </a:rPr>
              <a:t> = new </a:t>
            </a:r>
            <a:r>
              <a:rPr lang="en-US" altLang="en-US" sz="1400" dirty="0" err="1" smtClean="0">
                <a:solidFill>
                  <a:srgbClr val="000000"/>
                </a:solidFill>
                <a:latin typeface="Courier New" pitchFamily="49" charset="0"/>
              </a:rPr>
              <a:t>FlyWithWings</a:t>
            </a: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Duck m = new </a:t>
            </a:r>
            <a:r>
              <a:rPr lang="en-US" altLang="en-US" sz="1400" dirty="0" err="1" smtClean="0">
                <a:solidFill>
                  <a:srgbClr val="000000"/>
                </a:solidFill>
                <a:latin typeface="Courier New" pitchFamily="49" charset="0"/>
              </a:rPr>
              <a:t>MallardDuck</a:t>
            </a:r>
            <a:r>
              <a:rPr lang="en-US" altLang="en-US" sz="1400" dirty="0" smtClean="0">
                <a:solidFill>
                  <a:srgbClr val="000000"/>
                </a:solidFill>
                <a:latin typeface="Courier New" pitchFamily="49" charset="0"/>
              </a:rPr>
              <a:t>(</a:t>
            </a:r>
            <a:r>
              <a:rPr lang="en-US" altLang="en-US" sz="1400" dirty="0" err="1" smtClean="0">
                <a:solidFill>
                  <a:srgbClr val="000000"/>
                </a:solidFill>
                <a:latin typeface="Courier New" pitchFamily="49" charset="0"/>
              </a:rPr>
              <a:t>qu,fw</a:t>
            </a:r>
            <a:r>
              <a:rPr lang="en-US" altLang="en-US" sz="1400" dirty="0" smtClean="0">
                <a:solidFill>
                  <a:srgbClr val="000000"/>
                </a:solidFill>
                <a:latin typeface="Courier New" pitchFamily="49" charset="0"/>
              </a:rPr>
              <a:t>);   </a:t>
            </a:r>
          </a:p>
          <a:p>
            <a:pPr eaLnBrk="1">
              <a:lnSpc>
                <a:spcPct val="100000"/>
              </a:lnSpc>
              <a:spcBef>
                <a:spcPct val="0"/>
              </a:spcBef>
              <a:buSzTx/>
              <a:buFont typeface="Times New Roman" pitchFamily="16" charset="0"/>
              <a:buNone/>
              <a:defRPr/>
            </a:pPr>
            <a:endParaRPr lang="en-US" altLang="en-US" sz="1400" dirty="0" smtClean="0">
              <a:solidFill>
                <a:srgbClr val="000000"/>
              </a:solidFill>
              <a:latin typeface="Courier New" pitchFamily="49" charset="0"/>
            </a:endParaRP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QuackBehaviour</a:t>
            </a: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pe</a:t>
            </a:r>
            <a:r>
              <a:rPr lang="en-US" altLang="en-US" sz="1400" dirty="0" smtClean="0">
                <a:solidFill>
                  <a:srgbClr val="000000"/>
                </a:solidFill>
                <a:latin typeface="Courier New" pitchFamily="49" charset="0"/>
              </a:rPr>
              <a:t> = new Peep();</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FlyBehaviour</a:t>
            </a: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df</a:t>
            </a:r>
            <a:r>
              <a:rPr lang="en-US" altLang="en-US" sz="1400" dirty="0" smtClean="0">
                <a:solidFill>
                  <a:srgbClr val="000000"/>
                </a:solidFill>
                <a:latin typeface="Courier New" pitchFamily="49" charset="0"/>
              </a:rPr>
              <a:t> = new </a:t>
            </a:r>
            <a:r>
              <a:rPr lang="en-US" altLang="en-US" sz="1400" dirty="0" err="1" smtClean="0">
                <a:solidFill>
                  <a:srgbClr val="000000"/>
                </a:solidFill>
                <a:latin typeface="Courier New" pitchFamily="49" charset="0"/>
              </a:rPr>
              <a:t>DoNotFly</a:t>
            </a: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Duck r = new </a:t>
            </a:r>
            <a:r>
              <a:rPr lang="en-US" altLang="en-US" sz="1400" dirty="0" err="1" smtClean="0">
                <a:solidFill>
                  <a:srgbClr val="000000"/>
                </a:solidFill>
                <a:latin typeface="Courier New" pitchFamily="49" charset="0"/>
              </a:rPr>
              <a:t>RubberDuck</a:t>
            </a:r>
            <a:r>
              <a:rPr lang="en-US" altLang="en-US" sz="1400" dirty="0" smtClean="0">
                <a:solidFill>
                  <a:srgbClr val="000000"/>
                </a:solidFill>
                <a:latin typeface="Courier New" pitchFamily="49" charset="0"/>
              </a:rPr>
              <a:t>(</a:t>
            </a:r>
            <a:r>
              <a:rPr lang="en-US" altLang="en-US" sz="1400" dirty="0" err="1" smtClean="0">
                <a:solidFill>
                  <a:srgbClr val="000000"/>
                </a:solidFill>
                <a:latin typeface="Courier New" pitchFamily="49" charset="0"/>
              </a:rPr>
              <a:t>pe,df</a:t>
            </a: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endParaRPr lang="en-US" altLang="en-US" sz="1400" dirty="0" smtClean="0">
              <a:solidFill>
                <a:srgbClr val="000000"/>
              </a:solidFill>
              <a:latin typeface="Courier New" pitchFamily="49" charset="0"/>
            </a:endParaRP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m.performFly</a:t>
            </a: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a:t>
            </a:r>
            <a:r>
              <a:rPr lang="en-US" altLang="en-US" sz="1400" dirty="0" err="1" smtClean="0">
                <a:solidFill>
                  <a:srgbClr val="000000"/>
                </a:solidFill>
                <a:latin typeface="Courier New" pitchFamily="49" charset="0"/>
              </a:rPr>
              <a:t>r.performQuack</a:t>
            </a: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a:t>
            </a:r>
          </a:p>
        </p:txBody>
      </p:sp>
      <p:sp>
        <p:nvSpPr>
          <p:cNvPr id="6" name="Text Box 2"/>
          <p:cNvSpPr txBox="1">
            <a:spLocks noChangeArrowheads="1"/>
          </p:cNvSpPr>
          <p:nvPr/>
        </p:nvSpPr>
        <p:spPr bwMode="auto">
          <a:xfrm>
            <a:off x="4505325" y="2890838"/>
            <a:ext cx="5284788" cy="1014412"/>
          </a:xfrm>
          <a:prstGeom prst="rect">
            <a:avLst/>
          </a:prstGeom>
          <a:solidFill>
            <a:schemeClr val="accent1">
              <a:lumMod val="20000"/>
              <a:lumOff val="80000"/>
            </a:schemeClr>
          </a:solidFill>
          <a:ln>
            <a:solidFill>
              <a:schemeClr val="accent1">
                <a:lumMod val="75000"/>
              </a:schemeClr>
            </a:solidFill>
          </a:ln>
          <a:effectLst/>
        </p:spPr>
        <p:txBody>
          <a:bodyPr lIns="0" tIns="10582"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class Quack implements </a:t>
            </a:r>
            <a:r>
              <a:rPr lang="en-US" altLang="en-US" sz="1400" dirty="0" err="1" smtClean="0">
                <a:solidFill>
                  <a:srgbClr val="000000"/>
                </a:solidFill>
                <a:latin typeface="Courier New" pitchFamily="49" charset="0"/>
              </a:rPr>
              <a:t>QuackBehavior</a:t>
            </a:r>
            <a:r>
              <a:rPr lang="en-US" altLang="en-US" sz="1400" dirty="0" smtClean="0">
                <a:solidFill>
                  <a:srgbClr val="000000"/>
                </a:solidFill>
                <a:latin typeface="Courier New" pitchFamily="49" charset="0"/>
              </a:rPr>
              <a:t> </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  void quack() { </a:t>
            </a:r>
            <a:r>
              <a:rPr lang="en-US" altLang="en-US" sz="1400" dirty="0" err="1" smtClean="0">
                <a:solidFill>
                  <a:srgbClr val="000000"/>
                </a:solidFill>
                <a:latin typeface="Courier New" pitchFamily="49" charset="0"/>
              </a:rPr>
              <a:t>System.out.println</a:t>
            </a:r>
            <a:r>
              <a:rPr lang="en-US" altLang="en-US" sz="1400" dirty="0" smtClean="0">
                <a:solidFill>
                  <a:srgbClr val="000000"/>
                </a:solidFill>
                <a:latin typeface="Courier New" pitchFamily="49" charset="0"/>
              </a:rPr>
              <a:t>("Quack"); }</a:t>
            </a:r>
          </a:p>
          <a:p>
            <a:pPr eaLnBrk="1">
              <a:lnSpc>
                <a:spcPct val="100000"/>
              </a:lnSpc>
              <a:spcBef>
                <a:spcPct val="0"/>
              </a:spcBef>
              <a:buSzTx/>
              <a:buFont typeface="Times New Roman" pitchFamily="16" charset="0"/>
              <a:buNone/>
              <a:defRPr/>
            </a:pPr>
            <a:r>
              <a:rPr lang="en-US" altLang="en-US" sz="1400" dirty="0" smtClean="0">
                <a:solidFill>
                  <a:srgbClr val="000000"/>
                </a:solidFill>
                <a:latin typeface="Courier New" pitchFamily="49" charset="0"/>
              </a:rPr>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some advantages of solution 4</a:t>
            </a:r>
          </a:p>
        </p:txBody>
      </p:sp>
      <p:sp>
        <p:nvSpPr>
          <p:cNvPr id="36867" name="Rectangle 2"/>
          <p:cNvSpPr>
            <a:spLocks noGrp="1" noChangeArrowheads="1"/>
          </p:cNvSpPr>
          <p:nvPr>
            <p:ph idx="1"/>
          </p:nvPr>
        </p:nvSpPr>
        <p:spPr>
          <a:xfrm>
            <a:off x="747713" y="1901825"/>
            <a:ext cx="8853487" cy="2819400"/>
          </a:xfrm>
        </p:spPr>
        <p:txBody>
          <a:bodyPr/>
          <a:lstStyle/>
          <a:p>
            <a:pPr marL="430213" indent="-322263" eaLnBrk="1" hangingPunct="1">
              <a:buSzPct val="45000"/>
              <a:buFont typeface="Wingdings" charset="2"/>
              <a:buChar char=""/>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dirty="0" smtClean="0"/>
              <a:t>Fly and quack behaviors can be reused</a:t>
            </a:r>
          </a:p>
          <a:p>
            <a:pPr marL="430213" indent="-322263" eaLnBrk="1" hangingPunct="1">
              <a:buSzPct val="45000"/>
              <a:buFont typeface="Wingdings" charset="2"/>
              <a:buChar char=""/>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dirty="0" smtClean="0"/>
              <a:t>New behaviors can be added without modifying existing Duck classes</a:t>
            </a:r>
          </a:p>
          <a:p>
            <a:pPr marL="430213" indent="-322263" eaLnBrk="1" hangingPunct="1">
              <a:buSzPct val="45000"/>
              <a:buFont typeface="Wingdings" charset="2"/>
              <a:buChar char=""/>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dirty="0" smtClean="0"/>
              <a:t>Behaviors can be changed at run-</a:t>
            </a:r>
            <a:r>
              <a:rPr lang="en-US" altLang="en-US" dirty="0" smtClean="0"/>
              <a:t>time</a:t>
            </a:r>
          </a:p>
          <a:p>
            <a:pPr marL="430213" indent="-322263" eaLnBrk="1" hangingPunct="1">
              <a:buSzPct val="45000"/>
              <a:buFont typeface="Wingdings" charset="2"/>
              <a:buChar char=""/>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dirty="0" smtClean="0"/>
              <a:t>I can unit test Duck without depending on implementations for Flyable and </a:t>
            </a:r>
            <a:r>
              <a:rPr lang="en-US" altLang="en-US" dirty="0" err="1" smtClean="0"/>
              <a:t>Quackable</a:t>
            </a:r>
            <a:endParaRPr lang="en-US" altLang="en-US" dirty="0" smtClean="0"/>
          </a:p>
          <a:p>
            <a:pPr marL="430213" indent="-322263" eaLnBrk="1" hangingPunct="1">
              <a:buSzPct val="45000"/>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endParaRPr lang="en-US" altLang="en-US" dirty="0" smtClean="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design principles</a:t>
            </a:r>
          </a:p>
        </p:txBody>
      </p:sp>
      <p:sp>
        <p:nvSpPr>
          <p:cNvPr id="37891" name="Text Box 2"/>
          <p:cNvSpPr txBox="1">
            <a:spLocks noChangeArrowheads="1"/>
          </p:cNvSpPr>
          <p:nvPr/>
        </p:nvSpPr>
        <p:spPr bwMode="auto">
          <a:xfrm>
            <a:off x="1143000" y="2738438"/>
            <a:ext cx="7772400" cy="890587"/>
          </a:xfrm>
          <a:prstGeom prst="rect">
            <a:avLst/>
          </a:prstGeom>
          <a:solidFill>
            <a:srgbClr val="FF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163"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pPr>
            <a:r>
              <a:rPr lang="en-US" altLang="en-US" sz="2800" dirty="0">
                <a:solidFill>
                  <a:srgbClr val="000000"/>
                </a:solidFill>
                <a:latin typeface="Arial" panose="020B0604020202020204" pitchFamily="34" charset="0"/>
                <a:cs typeface="Arial" panose="020B0604020202020204" pitchFamily="34" charset="0"/>
              </a:rPr>
              <a:t>Identify the aspects of your application that vary and separate them from what stays the same.</a:t>
            </a:r>
          </a:p>
        </p:txBody>
      </p:sp>
      <p:sp>
        <p:nvSpPr>
          <p:cNvPr id="37892" name="Text Box 3"/>
          <p:cNvSpPr txBox="1">
            <a:spLocks noChangeArrowheads="1"/>
          </p:cNvSpPr>
          <p:nvPr/>
        </p:nvSpPr>
        <p:spPr bwMode="auto">
          <a:xfrm>
            <a:off x="1143000" y="4338638"/>
            <a:ext cx="7772400" cy="457200"/>
          </a:xfrm>
          <a:prstGeom prst="rect">
            <a:avLst/>
          </a:prstGeom>
          <a:solidFill>
            <a:srgbClr val="FF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163"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pPr>
            <a:r>
              <a:rPr lang="en-US" altLang="en-US" sz="2800">
                <a:solidFill>
                  <a:srgbClr val="000000"/>
                </a:solidFill>
                <a:latin typeface="Arial" panose="020B0604020202020204" pitchFamily="34" charset="0"/>
                <a:cs typeface="Arial" panose="020B0604020202020204" pitchFamily="34" charset="0"/>
              </a:rPr>
              <a:t>Program to an interface, not an implementation.</a:t>
            </a:r>
          </a:p>
        </p:txBody>
      </p:sp>
      <p:sp>
        <p:nvSpPr>
          <p:cNvPr id="37893" name="Text Box 4"/>
          <p:cNvSpPr txBox="1">
            <a:spLocks noChangeArrowheads="1"/>
          </p:cNvSpPr>
          <p:nvPr/>
        </p:nvSpPr>
        <p:spPr bwMode="auto">
          <a:xfrm>
            <a:off x="1143000" y="5715000"/>
            <a:ext cx="7772400" cy="457200"/>
          </a:xfrm>
          <a:prstGeom prst="rect">
            <a:avLst/>
          </a:prstGeom>
          <a:solidFill>
            <a:srgbClr val="FF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163"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pPr>
            <a:r>
              <a:rPr lang="en-US" altLang="en-US" sz="2800">
                <a:solidFill>
                  <a:srgbClr val="000000"/>
                </a:solidFill>
                <a:latin typeface="Arial" panose="020B0604020202020204" pitchFamily="34" charset="0"/>
                <a:cs typeface="Arial" panose="020B0604020202020204" pitchFamily="34" charset="0"/>
              </a:rPr>
              <a:t>Favor aggregation over inheritance</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Strategy Pattern</a:t>
            </a:r>
          </a:p>
        </p:txBody>
      </p:sp>
      <p:sp>
        <p:nvSpPr>
          <p:cNvPr id="38915" name="Text Box 2"/>
          <p:cNvSpPr txBox="1">
            <a:spLocks noChangeArrowheads="1"/>
          </p:cNvSpPr>
          <p:nvPr/>
        </p:nvSpPr>
        <p:spPr bwMode="auto">
          <a:xfrm>
            <a:off x="1143000" y="3200400"/>
            <a:ext cx="7772400" cy="1371600"/>
          </a:xfrm>
          <a:prstGeom prst="rect">
            <a:avLst/>
          </a:pr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4690"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pPr>
            <a:r>
              <a:rPr lang="en-US" altLang="en-US" sz="2800">
                <a:solidFill>
                  <a:srgbClr val="000000"/>
                </a:solidFill>
                <a:latin typeface="Times New Roman" pitchFamily="16" charset="0"/>
              </a:rPr>
              <a:t>Define a family of algorithms, encapsulate each one, and make them interchangeable. Strategy lets the algorithm vary independently from clients that use it.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the problem</a:t>
            </a:r>
          </a:p>
        </p:txBody>
      </p:sp>
      <p:sp>
        <p:nvSpPr>
          <p:cNvPr id="36867" name="Rectangle 2"/>
          <p:cNvSpPr>
            <a:spLocks noGrp="1" noChangeArrowheads="1"/>
          </p:cNvSpPr>
          <p:nvPr>
            <p:ph idx="1"/>
          </p:nvPr>
        </p:nvSpPr>
        <p:spPr>
          <a:xfrm>
            <a:off x="719138" y="1949450"/>
            <a:ext cx="8853487" cy="3813175"/>
          </a:xfrm>
        </p:spPr>
        <p:txBody>
          <a:bodyPr/>
          <a:lstStyle/>
          <a:p>
            <a:pPr marL="107950" indent="0" eaLnBrk="1" hangingPunct="1">
              <a:buSzPct val="45000"/>
              <a:buFont typeface="Arial" charset="0"/>
              <a:buNone/>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defRPr/>
            </a:pPr>
            <a:r>
              <a:rPr lang="en-US" altLang="en-US" dirty="0" smtClean="0"/>
              <a:t>Given a context in which an algorithm is used, you want to:</a:t>
            </a:r>
          </a:p>
          <a:p>
            <a:pPr marL="430213" indent="-322263" eaLnBrk="1" hangingPunct="1">
              <a:buSzPct val="45000"/>
              <a:buFont typeface="Wingdings" charset="2"/>
              <a:buChar char=""/>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defRPr/>
            </a:pPr>
            <a:r>
              <a:rPr lang="en-US" altLang="en-US" dirty="0" smtClean="0"/>
              <a:t>use different algorithms depending upon the situation</a:t>
            </a:r>
          </a:p>
          <a:p>
            <a:pPr marL="430213" indent="-322263" eaLnBrk="1" hangingPunct="1">
              <a:buSzPct val="45000"/>
              <a:buFont typeface="Wingdings" charset="2"/>
              <a:buChar char=""/>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defRPr/>
            </a:pPr>
            <a:r>
              <a:rPr lang="en-US" altLang="en-US" dirty="0" smtClean="0"/>
              <a:t>avoid having to change the context (a.k.a. client)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the solution</a:t>
            </a:r>
          </a:p>
        </p:txBody>
      </p:sp>
      <p:pic>
        <p:nvPicPr>
          <p:cNvPr id="409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1809750"/>
            <a:ext cx="7343775" cy="4133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Has-A Relationship</a:t>
            </a:r>
          </a:p>
        </p:txBody>
      </p:sp>
      <p:sp>
        <p:nvSpPr>
          <p:cNvPr id="41987" name="Text Box 2"/>
          <p:cNvSpPr txBox="1">
            <a:spLocks noChangeArrowheads="1"/>
          </p:cNvSpPr>
          <p:nvPr/>
        </p:nvSpPr>
        <p:spPr bwMode="auto">
          <a:xfrm>
            <a:off x="1143000" y="5715000"/>
            <a:ext cx="7772400" cy="457200"/>
          </a:xfrm>
          <a:prstGeom prst="rect">
            <a:avLst/>
          </a:prstGeom>
          <a:solidFill>
            <a:srgbClr val="FF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4690"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pPr>
            <a:r>
              <a:rPr lang="en-US" altLang="en-US" sz="2800">
                <a:solidFill>
                  <a:srgbClr val="000000"/>
                </a:solidFill>
                <a:latin typeface="Times New Roman" pitchFamily="16" charset="0"/>
              </a:rPr>
              <a:t>Favor aggregation over inheritance</a:t>
            </a:r>
          </a:p>
        </p:txBody>
      </p:sp>
      <p:pic>
        <p:nvPicPr>
          <p:cNvPr id="419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713" y="1647825"/>
            <a:ext cx="5943600" cy="2857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98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713" y="2638425"/>
            <a:ext cx="5943600" cy="2857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90" name="Rectangle 3"/>
          <p:cNvSpPr>
            <a:spLocks noChangeArrowheads="1"/>
          </p:cNvSpPr>
          <p:nvPr/>
        </p:nvSpPr>
        <p:spPr bwMode="auto">
          <a:xfrm>
            <a:off x="3362325" y="3552825"/>
            <a:ext cx="228600" cy="762000"/>
          </a:xfrm>
          <a:prstGeom prst="rect">
            <a:avLst/>
          </a:prstGeom>
          <a:solidFill>
            <a:schemeClr val="bg1"/>
          </a:solidFill>
          <a:ln w="9525" algn="ctr">
            <a:solidFill>
              <a:schemeClr val="bg1"/>
            </a:solidFill>
            <a:round/>
            <a:headEnd/>
            <a:tailEnd/>
          </a:ln>
        </p:spPr>
        <p:txBody>
          <a:bodyPr lIns="91420" tIns="45711" rIns="91420" bIns="45711"/>
          <a:lstStyle/>
          <a:p>
            <a:endParaRPr lang="en-US" altLang="en-US">
              <a:cs typeface="Arial Unicode MS" charset="0"/>
            </a:endParaRPr>
          </a:p>
        </p:txBody>
      </p:sp>
      <p:cxnSp>
        <p:nvCxnSpPr>
          <p:cNvPr id="41991" name="Straight Arrow Connector 2"/>
          <p:cNvCxnSpPr>
            <a:cxnSpLocks noChangeShapeType="1"/>
          </p:cNvCxnSpPr>
          <p:nvPr/>
        </p:nvCxnSpPr>
        <p:spPr bwMode="auto">
          <a:xfrm>
            <a:off x="3362325" y="3857625"/>
            <a:ext cx="2133600" cy="0"/>
          </a:xfrm>
          <a:prstGeom prst="straightConnector1">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992" name="TextBox 7"/>
          <p:cNvSpPr txBox="1">
            <a:spLocks noChangeArrowheads="1"/>
          </p:cNvSpPr>
          <p:nvPr/>
        </p:nvSpPr>
        <p:spPr bwMode="auto">
          <a:xfrm>
            <a:off x="1158875" y="2714625"/>
            <a:ext cx="954088"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0" tIns="45711" rIns="91420" bIns="45711">
            <a:spAutoFit/>
          </a:bodyPr>
          <a:lstStyle/>
          <a:p>
            <a:r>
              <a:rPr lang="en-US" altLang="en-US">
                <a:cs typeface="Arial Unicode MS" charset="0"/>
              </a:rPr>
              <a:t>UML:</a:t>
            </a:r>
          </a:p>
        </p:txBody>
      </p:sp>
      <p:sp>
        <p:nvSpPr>
          <p:cNvPr id="41993" name="TextBox 8"/>
          <p:cNvSpPr txBox="1">
            <a:spLocks noChangeArrowheads="1"/>
          </p:cNvSpPr>
          <p:nvPr/>
        </p:nvSpPr>
        <p:spPr bwMode="auto">
          <a:xfrm>
            <a:off x="1143000" y="3535363"/>
            <a:ext cx="115252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spAutoFit/>
          </a:bodyPr>
          <a:lstStyle/>
          <a:p>
            <a:r>
              <a:rPr lang="en-US" altLang="en-US">
                <a:cs typeface="Arial Unicode MS" charset="0"/>
              </a:rPr>
              <a:t>Head First: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consequences</a:t>
            </a:r>
          </a:p>
        </p:txBody>
      </p:sp>
      <p:sp>
        <p:nvSpPr>
          <p:cNvPr id="43011" name="Rectangle 2"/>
          <p:cNvSpPr>
            <a:spLocks noGrp="1" noChangeArrowheads="1"/>
          </p:cNvSpPr>
          <p:nvPr>
            <p:ph idx="1"/>
          </p:nvPr>
        </p:nvSpPr>
        <p:spPr>
          <a:xfrm>
            <a:off x="542925" y="1949450"/>
            <a:ext cx="9029700" cy="4725988"/>
          </a:xfrm>
        </p:spPr>
        <p:txBody>
          <a:bodyPr/>
          <a:lstStyle/>
          <a:p>
            <a:pPr marL="106363" indent="0" eaLnBrk="1" hangingPunct="1">
              <a:buSzPct val="45000"/>
              <a:buNone/>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sz="3200" dirty="0" smtClean="0"/>
              <a:t>(+) Eliminate conditional statements</a:t>
            </a:r>
          </a:p>
          <a:p>
            <a:pPr marL="106363" indent="0" eaLnBrk="1" hangingPunct="1">
              <a:buSzPct val="45000"/>
              <a:buNone/>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sz="3200" dirty="0" smtClean="0"/>
              <a:t>(+) Choice of implementations</a:t>
            </a:r>
          </a:p>
          <a:p>
            <a:pPr marL="106363" indent="0" eaLnBrk="1" hangingPunct="1">
              <a:buSzPct val="45000"/>
              <a:buFont typeface="Arial" charset="0"/>
              <a:buNone/>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sz="3200" dirty="0" smtClean="0"/>
              <a:t>(+) Families of related algorithms</a:t>
            </a:r>
          </a:p>
          <a:p>
            <a:pPr marL="106363" indent="0" eaLnBrk="1" hangingPunct="1">
              <a:buSzPct val="45000"/>
              <a:buFont typeface="Arial" charset="0"/>
              <a:buNone/>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sz="3200" dirty="0" smtClean="0"/>
              <a:t>(+) Alternative to sub classing</a:t>
            </a:r>
          </a:p>
          <a:p>
            <a:pPr marL="106363" indent="0" eaLnBrk="1" hangingPunct="1">
              <a:buSzPct val="45000"/>
              <a:buFont typeface="Arial" charset="0"/>
              <a:buNone/>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sz="3200" dirty="0" smtClean="0"/>
              <a:t>(-) </a:t>
            </a:r>
            <a:r>
              <a:rPr lang="en-US" altLang="en-US" sz="3200" dirty="0" smtClean="0"/>
              <a:t>Application must </a:t>
            </a:r>
            <a:r>
              <a:rPr lang="en-US" altLang="en-US" sz="3200" dirty="0" smtClean="0"/>
              <a:t>be aware of different strategies</a:t>
            </a:r>
          </a:p>
          <a:p>
            <a:pPr marL="106363" indent="0" eaLnBrk="1" hangingPunct="1">
              <a:buSzPct val="45000"/>
              <a:buFont typeface="Arial" charset="0"/>
              <a:buNone/>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sz="3200" dirty="0" smtClean="0"/>
              <a:t>(-) Communication overhead</a:t>
            </a:r>
          </a:p>
          <a:p>
            <a:pPr marL="106363" indent="0" eaLnBrk="1" hangingPunct="1">
              <a:buSzPct val="45000"/>
              <a:buFont typeface="Arial" charset="0"/>
              <a:buNone/>
              <a:tabLst>
                <a:tab pos="722313" algn="l"/>
                <a:tab pos="1446213" algn="l"/>
                <a:tab pos="2170113" algn="l"/>
                <a:tab pos="2894013" algn="l"/>
                <a:tab pos="3617913" algn="l"/>
                <a:tab pos="4341813" algn="l"/>
                <a:tab pos="5065713" algn="l"/>
                <a:tab pos="5789613" algn="l"/>
                <a:tab pos="6513513" algn="l"/>
                <a:tab pos="7237413" algn="l"/>
                <a:tab pos="7959725" algn="l"/>
                <a:tab pos="8683625" algn="l"/>
              </a:tabLst>
            </a:pPr>
            <a:r>
              <a:rPr lang="en-US" altLang="en-US" sz="3200" dirty="0" smtClean="0"/>
              <a:t>(-) Increased number of objects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http://www.kbobergen.nl/computerclub/images/firefo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5" y="276225"/>
            <a:ext cx="2708275" cy="1810219"/>
          </a:xfrm>
          <a:prstGeom prst="rect">
            <a:avLst/>
          </a:prstGeom>
          <a:noFill/>
          <a:extLst>
            <a:ext uri="{909E8E84-426E-40dd-AFC4-6F175D3DCCD1}">
              <a14:hiddenFill xmlns:a14="http://schemas.microsoft.com/office/drawing/2010/main">
                <a:solidFill>
                  <a:srgbClr val="FFFFFF"/>
                </a:solidFill>
              </a14:hiddenFill>
            </a:ext>
          </a:extLst>
        </p:spPr>
      </p:pic>
      <p:sp>
        <p:nvSpPr>
          <p:cNvPr id="44034" name="Rectangle 1"/>
          <p:cNvSpPr>
            <a:spLocks noGrp="1" noChangeArrowheads="1"/>
          </p:cNvSpPr>
          <p:nvPr>
            <p:ph type="title"/>
          </p:nvPr>
        </p:nvSpPr>
        <p:spPr>
          <a:xfrm>
            <a:off x="719137" y="684213"/>
            <a:ext cx="8662987" cy="1023937"/>
          </a:xfrm>
        </p:spPr>
        <p:txBody>
          <a:bodyPr/>
          <a:lstStyle/>
          <a:p>
            <a:pPr algn="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dirty="0" smtClean="0"/>
              <a:t>Strategy assignment </a:t>
            </a:r>
          </a:p>
        </p:txBody>
      </p:sp>
      <p:sp>
        <p:nvSpPr>
          <p:cNvPr id="44036" name="Text Box 3"/>
          <p:cNvSpPr txBox="1">
            <a:spLocks noChangeArrowheads="1"/>
          </p:cNvSpPr>
          <p:nvPr/>
        </p:nvSpPr>
        <p:spPr bwMode="auto">
          <a:xfrm>
            <a:off x="771525" y="6145641"/>
            <a:ext cx="4267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163"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pPr>
            <a:r>
              <a:rPr lang="en-US" altLang="en-US" sz="2400" dirty="0" smtClean="0">
                <a:solidFill>
                  <a:srgbClr val="000000"/>
                </a:solidFill>
                <a:latin typeface="Arial" panose="020B0604020202020204" pitchFamily="34" charset="0"/>
                <a:cs typeface="Arial" panose="020B0604020202020204" pitchFamily="34" charset="0"/>
              </a:rPr>
              <a:t>Apply  the Strategy pattern for Disk Scheduling</a:t>
            </a:r>
            <a:endParaRPr lang="en-US" altLang="en-US" sz="2400" dirty="0">
              <a:solidFill>
                <a:srgbClr val="000000"/>
              </a:solidFill>
              <a:latin typeface="Arial" panose="020B0604020202020204" pitchFamily="34" charset="0"/>
              <a:cs typeface="Arial" panose="020B0604020202020204" pitchFamily="34" charset="0"/>
            </a:endParaRPr>
          </a:p>
        </p:txBody>
      </p:sp>
      <p:pic>
        <p:nvPicPr>
          <p:cNvPr id="2052" name="Picture 4" descr="http://i.telegraph.co.uk/multimedia/archive/02674/linux_2674407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725" y="2924643"/>
            <a:ext cx="3543300" cy="221742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images.alphacoders.com/222/22205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8606"/>
          <a:stretch/>
        </p:blipFill>
        <p:spPr bwMode="auto">
          <a:xfrm>
            <a:off x="6410325" y="5333561"/>
            <a:ext cx="3200399" cy="194899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6" descr="Afbeeldingsresultaat voor firef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descr="http://findicons.com/files/icons/1753/microsoft_office_2007_orbs/256/word_2007_color_tra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375" y="1876425"/>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8" descr="http://www.dofactory.com/Patterns/Diagrams/decorato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2825" y="4254500"/>
            <a:ext cx="367030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p:cNvSpPr>
            <a:spLocks noGrp="1"/>
          </p:cNvSpPr>
          <p:nvPr>
            <p:ph type="title"/>
          </p:nvPr>
        </p:nvSpPr>
        <p:spPr/>
        <p:txBody>
          <a:bodyPr/>
          <a:lstStyle/>
          <a:p>
            <a:pPr eaLnBrk="1" hangingPunct="1"/>
            <a:r>
              <a:rPr lang="en-US" altLang="en-US" smtClean="0"/>
              <a:t>why studying design patterns?</a:t>
            </a:r>
          </a:p>
        </p:txBody>
      </p:sp>
      <p:sp>
        <p:nvSpPr>
          <p:cNvPr id="17412" name="Content Placeholder 2"/>
          <p:cNvSpPr>
            <a:spLocks noGrp="1"/>
          </p:cNvSpPr>
          <p:nvPr>
            <p:ph idx="1"/>
          </p:nvPr>
        </p:nvSpPr>
        <p:spPr>
          <a:xfrm>
            <a:off x="719138" y="1949450"/>
            <a:ext cx="5843587" cy="4989513"/>
          </a:xfrm>
        </p:spPr>
        <p:txBody>
          <a:bodyPr/>
          <a:lstStyle/>
          <a:p>
            <a:pPr marL="455613" indent="-455613" eaLnBrk="1" hangingPunct="1"/>
            <a:r>
              <a:rPr lang="en-US" altLang="en-US" dirty="0" smtClean="0"/>
              <a:t>toolbox for common problems</a:t>
            </a:r>
          </a:p>
          <a:p>
            <a:pPr marL="455613" indent="-455613" eaLnBrk="1" hangingPunct="1"/>
            <a:r>
              <a:rPr lang="en-US" altLang="en-US" dirty="0" smtClean="0"/>
              <a:t>don't reinvent the wheel yourself</a:t>
            </a:r>
          </a:p>
          <a:p>
            <a:pPr marL="455613" indent="-455613" eaLnBrk="1" hangingPunct="1"/>
            <a:r>
              <a:rPr lang="en-US" altLang="en-US" dirty="0" smtClean="0"/>
              <a:t>common language between software architects</a:t>
            </a:r>
          </a:p>
        </p:txBody>
      </p:sp>
      <p:pic>
        <p:nvPicPr>
          <p:cNvPr id="17413" name="Picture 6" descr="http://orthodoxbridge.com/wp-content/uploads/2012/10/toolbox-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925" y="1800225"/>
            <a:ext cx="2486025"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3" name="Content Placeholder 2"/>
          <p:cNvSpPr>
            <a:spLocks noGrp="1"/>
          </p:cNvSpPr>
          <p:nvPr>
            <p:ph idx="1"/>
          </p:nvPr>
        </p:nvSpPr>
        <p:spPr/>
        <p:txBody>
          <a:bodyPr/>
          <a:lstStyle/>
          <a:p>
            <a:r>
              <a:rPr lang="en-US" dirty="0" smtClean="0"/>
              <a:t>GUI or CLI?</a:t>
            </a:r>
          </a:p>
          <a:p>
            <a:r>
              <a:rPr lang="en-US" dirty="0" smtClean="0"/>
              <a:t>use the easiest way (but lecturer prefers GUI…)</a:t>
            </a:r>
            <a:endParaRPr lang="en-US" dirty="0"/>
          </a:p>
        </p:txBody>
      </p:sp>
      <p:pic>
        <p:nvPicPr>
          <p:cNvPr id="1026" name="Picture 2" descr="https://www.ibm.com/developerworks/mydeveloperworks/blogs/brian/resource/BLOGS_UPLOADED_IMAGES/ezh1.png"/>
          <p:cNvPicPr>
            <a:picLocks noChangeAspect="1" noChangeArrowheads="1"/>
          </p:cNvPicPr>
          <p:nvPr/>
        </p:nvPicPr>
        <p:blipFill rotWithShape="1">
          <a:blip r:embed="rId2">
            <a:extLst>
              <a:ext uri="{28A0092B-C50C-407E-A947-70E740481C1C}">
                <a14:useLocalDpi xmlns:a14="http://schemas.microsoft.com/office/drawing/2010/main" val="0"/>
              </a:ext>
            </a:extLst>
          </a:blip>
          <a:srcRect r="28330"/>
          <a:stretch/>
        </p:blipFill>
        <p:spPr bwMode="auto">
          <a:xfrm>
            <a:off x="5212183" y="3476625"/>
            <a:ext cx="4030109" cy="33785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nutaq.com/sites/default/files/images/blog-images/Windows%20Forms%20graphical%20user%20interface%20%28GUI%29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3473348"/>
            <a:ext cx="4038600" cy="3486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9058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t>way of working</a:t>
            </a:r>
          </a:p>
        </p:txBody>
      </p:sp>
      <p:sp>
        <p:nvSpPr>
          <p:cNvPr id="3" name="Content Placeholder 2"/>
          <p:cNvSpPr>
            <a:spLocks noGrp="1"/>
          </p:cNvSpPr>
          <p:nvPr>
            <p:ph idx="1"/>
          </p:nvPr>
        </p:nvSpPr>
        <p:spPr/>
        <p:txBody>
          <a:bodyPr/>
          <a:lstStyle/>
          <a:p>
            <a:pPr marL="514350" indent="-514350">
              <a:buFont typeface="+mj-lt"/>
              <a:buAutoNum type="arabicPeriod"/>
              <a:defRPr/>
            </a:pPr>
            <a:r>
              <a:rPr lang="en-US" dirty="0" smtClean="0"/>
              <a:t>start with default pattern UML </a:t>
            </a:r>
          </a:p>
          <a:p>
            <a:pPr marL="514350" indent="-514350">
              <a:buFont typeface="+mj-lt"/>
              <a:buAutoNum type="arabicPeriod"/>
              <a:defRPr/>
            </a:pPr>
            <a:r>
              <a:rPr lang="en-US" dirty="0" smtClean="0"/>
              <a:t>find role of your classes -&gt; </a:t>
            </a:r>
            <a:br>
              <a:rPr lang="en-US" dirty="0" smtClean="0"/>
            </a:br>
            <a:r>
              <a:rPr lang="en-US" dirty="0" smtClean="0"/>
              <a:t>draw UML according your application</a:t>
            </a:r>
          </a:p>
          <a:p>
            <a:pPr marL="514350" indent="-514350">
              <a:buFont typeface="+mj-lt"/>
              <a:buAutoNum type="arabicPeriod"/>
              <a:defRPr/>
            </a:pPr>
            <a:r>
              <a:rPr lang="en-US" dirty="0" smtClean="0"/>
              <a:t>coding &amp; testing</a:t>
            </a:r>
          </a:p>
          <a:p>
            <a:pPr marL="514350" indent="-514350">
              <a:buFont typeface="+mj-lt"/>
              <a:buAutoNum type="arabicPeriod"/>
              <a:defRPr/>
            </a:pPr>
            <a:r>
              <a:rPr lang="en-US" dirty="0" smtClean="0"/>
              <a:t>reflection ("am I happy?", "still things to improve?")</a:t>
            </a:r>
          </a:p>
          <a:p>
            <a:pPr>
              <a:defRPr/>
            </a:pP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9/9d/VisitorDiagram.svg/515px-VisitorDiagram.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925" y="2177598"/>
            <a:ext cx="5486400" cy="48791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66725" y="232636"/>
            <a:ext cx="9070975" cy="1260475"/>
          </a:xfrm>
        </p:spPr>
        <p:txBody>
          <a:bodyPr/>
          <a:lstStyle/>
          <a:p>
            <a:pPr algn="r"/>
            <a:r>
              <a:rPr lang="en-US" dirty="0" smtClean="0"/>
              <a:t>UML</a:t>
            </a:r>
            <a:endParaRPr lang="en-US" dirty="0"/>
          </a:p>
        </p:txBody>
      </p:sp>
      <p:sp>
        <p:nvSpPr>
          <p:cNvPr id="7" name="Rectangle 6"/>
          <p:cNvSpPr/>
          <p:nvPr/>
        </p:nvSpPr>
        <p:spPr>
          <a:xfrm>
            <a:off x="390525" y="1040567"/>
            <a:ext cx="1676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smtClean="0">
                <a:solidFill>
                  <a:schemeClr val="tx1"/>
                </a:solidFill>
              </a:rPr>
              <a:t>GUI</a:t>
            </a:r>
            <a:endParaRPr lang="en-US" dirty="0">
              <a:solidFill>
                <a:schemeClr val="tx1"/>
              </a:solidFill>
            </a:endParaRPr>
          </a:p>
        </p:txBody>
      </p:sp>
      <p:cxnSp>
        <p:nvCxnSpPr>
          <p:cNvPr id="11" name="Straight Arrow Connector 10"/>
          <p:cNvCxnSpPr>
            <a:stCxn id="7" idx="2"/>
          </p:cNvCxnSpPr>
          <p:nvPr/>
        </p:nvCxnSpPr>
        <p:spPr>
          <a:xfrm>
            <a:off x="1228725" y="1954967"/>
            <a:ext cx="0" cy="5255458"/>
          </a:xfrm>
          <a:prstGeom prst="straightConnector1">
            <a:avLst/>
          </a:prstGeom>
          <a:ln w="38100">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228725" y="6372225"/>
            <a:ext cx="1642703" cy="0"/>
          </a:xfrm>
          <a:prstGeom prst="straightConnector1">
            <a:avLst/>
          </a:prstGeom>
          <a:ln w="38100">
            <a:solidFill>
              <a:schemeClr val="tx2"/>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228725" y="2953319"/>
            <a:ext cx="1828800" cy="0"/>
          </a:xfrm>
          <a:prstGeom prst="straightConnector1">
            <a:avLst/>
          </a:prstGeom>
          <a:ln w="38100">
            <a:solidFill>
              <a:schemeClr val="tx2"/>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280606" y="2564660"/>
            <a:ext cx="896399" cy="378565"/>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create</a:t>
            </a:r>
          </a:p>
        </p:txBody>
      </p:sp>
      <p:sp>
        <p:nvSpPr>
          <p:cNvPr id="38" name="TextBox 37"/>
          <p:cNvSpPr txBox="1"/>
          <p:nvPr/>
        </p:nvSpPr>
        <p:spPr>
          <a:xfrm>
            <a:off x="1254665" y="5985059"/>
            <a:ext cx="896399" cy="378565"/>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create</a:t>
            </a:r>
          </a:p>
        </p:txBody>
      </p:sp>
      <p:cxnSp>
        <p:nvCxnSpPr>
          <p:cNvPr id="35" name="Straight Arrow Connector 34"/>
          <p:cNvCxnSpPr/>
          <p:nvPr/>
        </p:nvCxnSpPr>
        <p:spPr>
          <a:xfrm>
            <a:off x="1280606" y="7210425"/>
            <a:ext cx="5739319" cy="0"/>
          </a:xfrm>
          <a:prstGeom prst="straightConnector1">
            <a:avLst/>
          </a:prstGeom>
          <a:ln w="38100">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7019925" y="5336141"/>
            <a:ext cx="0" cy="1853030"/>
          </a:xfrm>
          <a:prstGeom prst="straightConnector1">
            <a:avLst/>
          </a:prstGeom>
          <a:ln w="38100">
            <a:solidFill>
              <a:schemeClr val="tx2"/>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123925" y="6810605"/>
            <a:ext cx="896399" cy="378565"/>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create</a:t>
            </a:r>
          </a:p>
        </p:txBody>
      </p:sp>
      <p:sp>
        <p:nvSpPr>
          <p:cNvPr id="46" name="Rounded Rectangular Callout 45"/>
          <p:cNvSpPr/>
          <p:nvPr/>
        </p:nvSpPr>
        <p:spPr>
          <a:xfrm>
            <a:off x="4086225" y="473085"/>
            <a:ext cx="2971800" cy="1134963"/>
          </a:xfrm>
          <a:prstGeom prst="wedgeRoundRectCallout">
            <a:avLst>
              <a:gd name="adj1" fmla="val -43164"/>
              <a:gd name="adj2" fmla="val 109293"/>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00000"/>
              </a:lnSpc>
              <a:spcBef>
                <a:spcPts val="0"/>
              </a:spcBef>
              <a:spcAft>
                <a:spcPts val="0"/>
              </a:spcAft>
            </a:pPr>
            <a:r>
              <a:rPr lang="en-US" b="1" dirty="0" smtClean="0"/>
              <a:t>Business Logic</a:t>
            </a:r>
          </a:p>
          <a:p>
            <a:pPr algn="ctr">
              <a:lnSpc>
                <a:spcPct val="100000"/>
              </a:lnSpc>
              <a:spcBef>
                <a:spcPts val="0"/>
              </a:spcBef>
              <a:spcAft>
                <a:spcPts val="0"/>
              </a:spcAft>
            </a:pPr>
            <a:r>
              <a:rPr lang="en-US" b="1" dirty="0" smtClean="0"/>
              <a:t>(timer tick or thread)</a:t>
            </a:r>
            <a:endParaRPr lang="en-US" b="1" dirty="0"/>
          </a:p>
        </p:txBody>
      </p:sp>
      <p:sp>
        <p:nvSpPr>
          <p:cNvPr id="48" name="Horizontal Scroll 47"/>
          <p:cNvSpPr/>
          <p:nvPr/>
        </p:nvSpPr>
        <p:spPr>
          <a:xfrm>
            <a:off x="6257925" y="5606802"/>
            <a:ext cx="3163012" cy="1756023"/>
          </a:xfrm>
          <a:prstGeom prst="horizontalScroll">
            <a:avLst>
              <a:gd name="adj" fmla="val 196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Bef>
                <a:spcPts val="0"/>
              </a:spcBef>
              <a:spcAft>
                <a:spcPts val="0"/>
              </a:spcAft>
              <a:buClr>
                <a:schemeClr val="bg1"/>
              </a:buClr>
              <a:buFont typeface="Arial" panose="020B0604020202020204" pitchFamily="34" charset="0"/>
              <a:buChar char="•"/>
            </a:pPr>
            <a:r>
              <a:rPr lang="en-US" b="1" dirty="0" smtClean="0">
                <a:solidFill>
                  <a:schemeClr val="bg1"/>
                </a:solidFill>
              </a:rPr>
              <a:t>reusability?</a:t>
            </a:r>
          </a:p>
          <a:p>
            <a:pPr marL="342900" indent="-342900">
              <a:spcBef>
                <a:spcPts val="0"/>
              </a:spcBef>
              <a:spcAft>
                <a:spcPts val="0"/>
              </a:spcAft>
              <a:buClr>
                <a:schemeClr val="bg1"/>
              </a:buClr>
              <a:buFont typeface="Arial" panose="020B0604020202020204" pitchFamily="34" charset="0"/>
              <a:buChar char="•"/>
            </a:pPr>
            <a:r>
              <a:rPr lang="en-US" b="1" dirty="0" smtClean="0">
                <a:solidFill>
                  <a:schemeClr val="bg1"/>
                </a:solidFill>
              </a:rPr>
              <a:t>maintainability?</a:t>
            </a:r>
          </a:p>
          <a:p>
            <a:pPr marL="342900" indent="-342900">
              <a:spcBef>
                <a:spcPts val="0"/>
              </a:spcBef>
              <a:spcAft>
                <a:spcPts val="0"/>
              </a:spcAft>
              <a:buClr>
                <a:schemeClr val="bg1"/>
              </a:buClr>
              <a:buFont typeface="Arial" panose="020B0604020202020204" pitchFamily="34" charset="0"/>
              <a:buChar char="•"/>
            </a:pPr>
            <a:r>
              <a:rPr lang="en-US" b="1" dirty="0" smtClean="0">
                <a:solidFill>
                  <a:schemeClr val="bg1"/>
                </a:solidFill>
              </a:rPr>
              <a:t>extensibility?</a:t>
            </a:r>
            <a:endParaRPr lang="en-US" b="1" dirty="0">
              <a:solidFill>
                <a:schemeClr val="bg1"/>
              </a:solidFill>
            </a:endParaRPr>
          </a:p>
        </p:txBody>
      </p:sp>
      <p:cxnSp>
        <p:nvCxnSpPr>
          <p:cNvPr id="52" name="Straight Arrow Connector 51"/>
          <p:cNvCxnSpPr>
            <a:stCxn id="7" idx="3"/>
          </p:cNvCxnSpPr>
          <p:nvPr/>
        </p:nvCxnSpPr>
        <p:spPr>
          <a:xfrm>
            <a:off x="2066925" y="1497767"/>
            <a:ext cx="1682491" cy="0"/>
          </a:xfrm>
          <a:prstGeom prst="straightConnector1">
            <a:avLst/>
          </a:prstGeom>
          <a:ln w="38100">
            <a:solidFill>
              <a:schemeClr val="tx1"/>
            </a:solidFill>
            <a:headEnd type="diamond" w="lg" len="lg"/>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3749416" y="1497767"/>
            <a:ext cx="0" cy="81509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90525" y="3672425"/>
            <a:ext cx="2209800" cy="1934377"/>
          </a:xfrm>
          <a:prstGeom prst="rect">
            <a:avLst/>
          </a:prstGeom>
          <a:blipFill dpi="0" rotWithShape="1">
            <a:blip r:embed="rId4">
              <a:alphaModFix amt="46000"/>
            </a:blip>
            <a:srcRect/>
            <a:stretch>
              <a:fillRect/>
            </a:stretch>
          </a:blip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1394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6" grpId="0"/>
      <p:bldP spid="38" grpId="0"/>
      <p:bldP spid="47" grpId="0"/>
      <p:bldP spid="46" grpId="0" animBg="1"/>
      <p:bldP spid="48" grpId="0" animBg="1"/>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smtClean="0"/>
              <a:t>criteria for grading</a:t>
            </a:r>
          </a:p>
        </p:txBody>
      </p:sp>
      <p:sp>
        <p:nvSpPr>
          <p:cNvPr id="3" name="Content Placeholder 2"/>
          <p:cNvSpPr>
            <a:spLocks noGrp="1"/>
          </p:cNvSpPr>
          <p:nvPr>
            <p:ph idx="1"/>
          </p:nvPr>
        </p:nvSpPr>
        <p:spPr/>
        <p:txBody>
          <a:bodyPr/>
          <a:lstStyle/>
          <a:p>
            <a:r>
              <a:rPr lang="en-US" altLang="en-US" sz="3200" i="1" dirty="0" smtClean="0"/>
              <a:t>handwritten UML</a:t>
            </a:r>
            <a:r>
              <a:rPr lang="en-US" altLang="en-US" sz="3200" dirty="0" smtClean="0"/>
              <a:t>, correct notation, </a:t>
            </a:r>
            <a:br>
              <a:rPr lang="en-US" altLang="en-US" sz="3200" dirty="0" smtClean="0"/>
            </a:br>
            <a:r>
              <a:rPr lang="en-US" altLang="en-US" sz="3200" dirty="0" smtClean="0"/>
              <a:t>all classes of application</a:t>
            </a:r>
          </a:p>
          <a:p>
            <a:r>
              <a:rPr lang="en-US" altLang="en-US" sz="3200" i="1" dirty="0" smtClean="0"/>
              <a:t>implementation</a:t>
            </a:r>
            <a:r>
              <a:rPr lang="en-US" altLang="en-US" sz="3200" dirty="0" smtClean="0"/>
              <a:t> according to original pattern</a:t>
            </a:r>
          </a:p>
          <a:p>
            <a:r>
              <a:rPr lang="en-US" altLang="en-US" sz="3200" i="1" dirty="0" smtClean="0"/>
              <a:t>proper names </a:t>
            </a:r>
            <a:r>
              <a:rPr lang="en-US" altLang="en-US" sz="3200" dirty="0" smtClean="0"/>
              <a:t>for methods and variables</a:t>
            </a:r>
          </a:p>
          <a:p>
            <a:r>
              <a:rPr lang="en-US" altLang="en-US" sz="3200" dirty="0" smtClean="0"/>
              <a:t>application shows </a:t>
            </a:r>
            <a:r>
              <a:rPr lang="en-US" altLang="en-US" sz="3200" i="1" dirty="0" smtClean="0"/>
              <a:t>strength</a:t>
            </a:r>
            <a:r>
              <a:rPr lang="en-US" altLang="en-US" sz="3200" dirty="0" smtClean="0"/>
              <a:t> of pattern</a:t>
            </a:r>
          </a:p>
          <a:p>
            <a:r>
              <a:rPr lang="en-US" altLang="en-US" sz="3200" dirty="0" smtClean="0"/>
              <a:t>discuss the </a:t>
            </a:r>
            <a:r>
              <a:rPr lang="en-US" altLang="en-US" sz="3200" i="1" dirty="0" smtClean="0"/>
              <a:t>3 problems </a:t>
            </a:r>
            <a:r>
              <a:rPr lang="en-US" altLang="en-US" sz="3200" dirty="0" smtClean="0"/>
              <a:t>(no </a:t>
            </a:r>
            <a:r>
              <a:rPr lang="en-US" altLang="en-US" sz="3200" dirty="0" err="1" smtClean="0"/>
              <a:t>Copy&amp;Paste</a:t>
            </a:r>
            <a:r>
              <a:rPr lang="en-US" altLang="en-US" sz="3200" dirty="0" smtClean="0"/>
              <a:t> from wiki)</a:t>
            </a:r>
          </a:p>
          <a:p>
            <a:r>
              <a:rPr lang="en-US" altLang="en-US" sz="3200" dirty="0" smtClean="0"/>
              <a:t>program runs properly, easy to use, </a:t>
            </a:r>
            <a:br>
              <a:rPr lang="en-US" altLang="en-US" sz="3200" dirty="0" smtClean="0"/>
            </a:br>
            <a:r>
              <a:rPr lang="en-US" altLang="en-US" sz="3200" i="1" dirty="0" smtClean="0"/>
              <a:t>results are clear</a:t>
            </a:r>
            <a:endParaRPr lang="en-US" altLang="en-US" sz="3200" dirty="0" smtClean="0"/>
          </a:p>
          <a:p>
            <a:r>
              <a:rPr lang="en-US" altLang="en-US" sz="3200" i="1" dirty="0" smtClean="0"/>
              <a:t>submission</a:t>
            </a:r>
            <a:r>
              <a:rPr lang="en-US" altLang="en-US" sz="3200" dirty="0" smtClean="0"/>
              <a:t> in time (one day too late: -1, etc.)</a:t>
            </a:r>
          </a:p>
          <a:p>
            <a:endParaRPr lang="en-US" altLang="en-US" sz="32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t>bonus</a:t>
            </a:r>
          </a:p>
        </p:txBody>
      </p:sp>
      <p:sp>
        <p:nvSpPr>
          <p:cNvPr id="47107" name="Content Placeholder 2"/>
          <p:cNvSpPr>
            <a:spLocks noGrp="1"/>
          </p:cNvSpPr>
          <p:nvPr>
            <p:ph idx="1"/>
          </p:nvPr>
        </p:nvSpPr>
        <p:spPr>
          <a:xfrm>
            <a:off x="539750" y="1724025"/>
            <a:ext cx="9070975" cy="4991100"/>
          </a:xfrm>
        </p:spPr>
        <p:txBody>
          <a:bodyPr/>
          <a:lstStyle/>
          <a:p>
            <a:r>
              <a:rPr lang="en-US" altLang="en-US" smtClean="0"/>
              <a:t>new project with improvements (+ doc)</a:t>
            </a:r>
          </a:p>
          <a:p>
            <a:r>
              <a:rPr lang="en-US" altLang="en-US" smtClean="0"/>
              <a:t>… (your intellectual creativity)</a:t>
            </a:r>
          </a:p>
        </p:txBody>
      </p:sp>
      <p:pic>
        <p:nvPicPr>
          <p:cNvPr id="7" name="Picture 2" descr="http://www.crystalinks.com/telepathy500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3552825"/>
            <a:ext cx="4973638"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5551488" y="3552825"/>
            <a:ext cx="3830637" cy="1695450"/>
          </a:xfrm>
          <a:prstGeom prst="rect">
            <a:avLst/>
          </a:prstGeom>
          <a:solidFill>
            <a:srgbClr val="F7EAE9"/>
          </a:solidFill>
          <a:ln w="28575">
            <a:solidFill>
              <a:schemeClr val="accent2"/>
            </a:solidFill>
          </a:ln>
        </p:spPr>
        <p:txBody>
          <a:bodyPr>
            <a:spAutoFit/>
          </a:bodyPr>
          <a:lstStyle/>
          <a:p>
            <a:pPr>
              <a:defRPr/>
            </a:pPr>
            <a:r>
              <a:rPr lang="en-US" sz="2800" dirty="0">
                <a:latin typeface="+mn-lt"/>
              </a:rPr>
              <a:t>your lecturer has no telepathic brain, </a:t>
            </a:r>
            <a:br>
              <a:rPr lang="en-US" sz="2800" dirty="0">
                <a:latin typeface="+mn-lt"/>
              </a:rPr>
            </a:br>
            <a:r>
              <a:rPr lang="en-US" sz="2800" dirty="0">
                <a:latin typeface="+mn-lt"/>
              </a:rPr>
              <a:t>so add a document to show your intelligence!!! </a:t>
            </a:r>
          </a:p>
        </p:txBody>
      </p:sp>
      <p:sp>
        <p:nvSpPr>
          <p:cNvPr id="9" name="TextBox 8"/>
          <p:cNvSpPr txBox="1"/>
          <p:nvPr/>
        </p:nvSpPr>
        <p:spPr>
          <a:xfrm>
            <a:off x="5551488" y="5829300"/>
            <a:ext cx="3830637" cy="893763"/>
          </a:xfrm>
          <a:prstGeom prst="rect">
            <a:avLst/>
          </a:prstGeom>
          <a:solidFill>
            <a:schemeClr val="accent3">
              <a:lumMod val="20000"/>
              <a:lumOff val="80000"/>
            </a:schemeClr>
          </a:solidFill>
          <a:ln w="28575">
            <a:solidFill>
              <a:schemeClr val="accent3">
                <a:lumMod val="50000"/>
              </a:schemeClr>
            </a:solidFill>
          </a:ln>
        </p:spPr>
        <p:txBody>
          <a:bodyPr>
            <a:spAutoFit/>
          </a:bodyPr>
          <a:lstStyle/>
          <a:p>
            <a:pPr>
              <a:defRPr/>
            </a:pPr>
            <a:r>
              <a:rPr lang="en-US" sz="2800" dirty="0">
                <a:latin typeface="+mn-lt"/>
              </a:rPr>
              <a:t>"if I have to guess, I always guess wrong"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design patterns = communication</a:t>
            </a:r>
          </a:p>
        </p:txBody>
      </p:sp>
      <p:sp>
        <p:nvSpPr>
          <p:cNvPr id="18435" name="Content Placeholder 2"/>
          <p:cNvSpPr>
            <a:spLocks noGrp="1"/>
          </p:cNvSpPr>
          <p:nvPr>
            <p:ph idx="1"/>
          </p:nvPr>
        </p:nvSpPr>
        <p:spPr/>
        <p:txBody>
          <a:bodyPr/>
          <a:lstStyle/>
          <a:p>
            <a:endParaRPr lang="en-US" altLang="en-US" smtClean="0"/>
          </a:p>
        </p:txBody>
      </p:sp>
      <p:pic>
        <p:nvPicPr>
          <p:cNvPr id="18436" name="Picture 2" descr="http://upload.wikimedia.org/wikipedia/commons/1/10/Mount_Rushmore_National_Memor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25" y="2867025"/>
            <a:ext cx="586581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ular Callout 1"/>
          <p:cNvSpPr/>
          <p:nvPr/>
        </p:nvSpPr>
        <p:spPr>
          <a:xfrm>
            <a:off x="314325" y="1216025"/>
            <a:ext cx="5334000" cy="1879600"/>
          </a:xfrm>
          <a:prstGeom prst="wedgeRoundRectCallout">
            <a:avLst>
              <a:gd name="adj1" fmla="val -9497"/>
              <a:gd name="adj2" fmla="val 74211"/>
              <a:gd name="adj3" fmla="val 16667"/>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I want an architecture such that the requests in the system are encapsulated as objects, such that the clients can be parameterized with different requests and that there is support for undoable operations</a:t>
            </a:r>
          </a:p>
        </p:txBody>
      </p:sp>
      <p:sp>
        <p:nvSpPr>
          <p:cNvPr id="6" name="Rounded Rectangular Callout 5"/>
          <p:cNvSpPr/>
          <p:nvPr/>
        </p:nvSpPr>
        <p:spPr>
          <a:xfrm>
            <a:off x="6270625" y="1196975"/>
            <a:ext cx="3276600" cy="1358900"/>
          </a:xfrm>
          <a:prstGeom prst="wedgeRoundRectCallout">
            <a:avLst>
              <a:gd name="adj1" fmla="val -81546"/>
              <a:gd name="adj2" fmla="val 219734"/>
              <a:gd name="adj3" fmla="val 16667"/>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t>
            </a:r>
          </a:p>
          <a:p>
            <a:pPr algn="ctr">
              <a:defRPr/>
            </a:pPr>
            <a:r>
              <a:rPr lang="en-US" dirty="0">
                <a:solidFill>
                  <a:schemeClr val="tx1"/>
                </a:solidFill>
              </a:rPr>
              <a:t>What do you mean?</a:t>
            </a:r>
          </a:p>
        </p:txBody>
      </p:sp>
      <p:sp>
        <p:nvSpPr>
          <p:cNvPr id="7" name="Rounded Rectangular Callout 6"/>
          <p:cNvSpPr/>
          <p:nvPr/>
        </p:nvSpPr>
        <p:spPr>
          <a:xfrm>
            <a:off x="5878513" y="2868613"/>
            <a:ext cx="3498850" cy="1447800"/>
          </a:xfrm>
          <a:prstGeom prst="wedgeRoundRectCallout">
            <a:avLst>
              <a:gd name="adj1" fmla="val -118003"/>
              <a:gd name="adj2" fmla="val 30724"/>
              <a:gd name="adj3" fmla="val 16667"/>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let's use the </a:t>
            </a:r>
            <a:br>
              <a:rPr lang="en-US" dirty="0">
                <a:solidFill>
                  <a:schemeClr val="tx1"/>
                </a:solidFill>
              </a:rPr>
            </a:br>
            <a:r>
              <a:rPr lang="en-US" dirty="0">
                <a:solidFill>
                  <a:schemeClr val="tx1"/>
                </a:solidFill>
              </a:rPr>
              <a:t>Command Pattern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prof. Christopher Alexander:</a:t>
            </a:r>
          </a:p>
        </p:txBody>
      </p:sp>
      <p:sp>
        <p:nvSpPr>
          <p:cNvPr id="6147" name="Rectangle 2"/>
          <p:cNvSpPr>
            <a:spLocks noGrp="1" noChangeArrowheads="1"/>
          </p:cNvSpPr>
          <p:nvPr>
            <p:ph type="subTitle" idx="4294967295"/>
          </p:nvPr>
        </p:nvSpPr>
        <p:spPr>
          <a:xfrm>
            <a:off x="771525" y="1724025"/>
            <a:ext cx="5791200" cy="4818063"/>
          </a:xfrm>
        </p:spPr>
        <p:txBody>
          <a:bodyPr tIns="8061" rtlCol="0" anchor="ctr">
            <a:normAutofit fontScale="92500" lnSpcReduction="10000"/>
          </a:bodyPr>
          <a:lstStyle/>
          <a:p>
            <a:pPr marL="0" indent="0" algn="ctr" defTabSz="1007838" eaLnBrk="1" fontAlgn="auto" hangingPunct="1">
              <a:lnSpc>
                <a:spcPct val="98000"/>
              </a:lnSpc>
              <a:buFont typeface="Arial" charset="0"/>
              <a:buNone/>
              <a:tabLst>
                <a:tab pos="723750" algn="l"/>
                <a:tab pos="1447498" algn="l"/>
                <a:tab pos="2171250" algn="l"/>
                <a:tab pos="2895000" algn="l"/>
                <a:tab pos="3618748" algn="l"/>
                <a:tab pos="4342500" algn="l"/>
                <a:tab pos="5066250" algn="l"/>
                <a:tab pos="5789999" algn="l"/>
                <a:tab pos="6513749" algn="l"/>
                <a:tab pos="7237500" algn="l"/>
                <a:tab pos="7961249" algn="l"/>
                <a:tab pos="8684999" algn="l"/>
              </a:tabLst>
              <a:defRPr/>
            </a:pPr>
            <a:r>
              <a:rPr lang="en-US" altLang="en-US" i="1" dirty="0" smtClean="0">
                <a:latin typeface="DejaVuSans" pitchFamily="32" charset="0"/>
              </a:rPr>
              <a:t>”Every pattern describes a problem which occurs over and over again in our environment, and then describes the core of the solution to that problem, in such a way that you can use this solution a million times over, without ever doing it the same way twice.“</a:t>
            </a:r>
          </a:p>
        </p:txBody>
      </p:sp>
      <p:pic>
        <p:nvPicPr>
          <p:cNvPr id="19460" name="Picture 5" descr="http://www.nbm.org/assets/images/programs-and-lectures/awards--honors-photos/ca-pic-2-nbm-michael-cropp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7363" y="2333625"/>
            <a:ext cx="2620962"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course overview</a:t>
            </a:r>
          </a:p>
        </p:txBody>
      </p:sp>
      <p:sp>
        <p:nvSpPr>
          <p:cNvPr id="20483" name="Text Box 2"/>
          <p:cNvSpPr txBox="1">
            <a:spLocks noChangeArrowheads="1"/>
          </p:cNvSpPr>
          <p:nvPr/>
        </p:nvSpPr>
        <p:spPr bwMode="auto">
          <a:xfrm>
            <a:off x="762000" y="2309813"/>
            <a:ext cx="7696200" cy="409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4690" rIns="0" bIns="0"/>
          <a:lstStyle>
            <a:lvl1pPr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defRPr sz="2200">
                <a:solidFill>
                  <a:schemeClr val="tx1"/>
                </a:solidFill>
                <a:latin typeface="Calibri" pitchFamily="34" charset="0"/>
              </a:defRPr>
            </a:lvl9pPr>
          </a:lstStyle>
          <a:p>
            <a:pPr marL="457200" indent="-457200" eaLnBrk="1">
              <a:spcBef>
                <a:spcPts val="575"/>
              </a:spcBef>
              <a:spcAft>
                <a:spcPts val="575"/>
              </a:spcAft>
              <a:buSzTx/>
              <a:defRPr/>
            </a:pPr>
            <a:r>
              <a:rPr lang="en-US" altLang="en-US" sz="2800" dirty="0" smtClean="0">
                <a:solidFill>
                  <a:srgbClr val="FF0000"/>
                </a:solidFill>
                <a:latin typeface="Arial" panose="020B0604020202020204" pitchFamily="34" charset="0"/>
                <a:cs typeface="Arial" panose="020B0604020202020204" pitchFamily="34" charset="0"/>
              </a:rPr>
              <a:t>Strategy Pattern (Ch. 1)</a:t>
            </a:r>
          </a:p>
          <a:p>
            <a:pPr marL="457200" indent="-457200" eaLnBrk="1">
              <a:spcBef>
                <a:spcPts val="575"/>
              </a:spcBef>
              <a:spcAft>
                <a:spcPts val="575"/>
              </a:spcAft>
              <a:buSzTx/>
              <a:defRPr/>
            </a:pPr>
            <a:r>
              <a:rPr lang="en-US" altLang="en-US" sz="2800" dirty="0" smtClean="0">
                <a:solidFill>
                  <a:srgbClr val="000000"/>
                </a:solidFill>
                <a:latin typeface="Arial" panose="020B0604020202020204" pitchFamily="34" charset="0"/>
                <a:cs typeface="Arial" panose="020B0604020202020204" pitchFamily="34" charset="0"/>
              </a:rPr>
              <a:t>Observer Pattern (Ch. 2)</a:t>
            </a:r>
          </a:p>
          <a:p>
            <a:pPr marL="457200" indent="-457200" eaLnBrk="1">
              <a:spcBef>
                <a:spcPts val="575"/>
              </a:spcBef>
              <a:spcAft>
                <a:spcPts val="575"/>
              </a:spcAft>
              <a:buSzTx/>
              <a:defRPr/>
            </a:pPr>
            <a:r>
              <a:rPr lang="en-US" altLang="en-US" sz="2800" dirty="0" smtClean="0">
                <a:solidFill>
                  <a:srgbClr val="000000"/>
                </a:solidFill>
                <a:latin typeface="Arial" panose="020B0604020202020204" pitchFamily="34" charset="0"/>
                <a:cs typeface="Arial" panose="020B0604020202020204" pitchFamily="34" charset="0"/>
              </a:rPr>
              <a:t>Abstract Factory Pattern (Ch. 4)</a:t>
            </a:r>
          </a:p>
          <a:p>
            <a:pPr marL="457200" indent="-457200" eaLnBrk="1">
              <a:spcBef>
                <a:spcPts val="575"/>
              </a:spcBef>
              <a:spcAft>
                <a:spcPts val="575"/>
              </a:spcAft>
              <a:buSzTx/>
              <a:defRPr/>
            </a:pPr>
            <a:r>
              <a:rPr lang="en-US" altLang="en-US" sz="2800" dirty="0" smtClean="0">
                <a:solidFill>
                  <a:srgbClr val="000000"/>
                </a:solidFill>
                <a:latin typeface="Arial" panose="020B0604020202020204" pitchFamily="34" charset="0"/>
                <a:cs typeface="Arial" panose="020B0604020202020204" pitchFamily="34" charset="0"/>
              </a:rPr>
              <a:t>Decorator Pattern (Ch. 3)</a:t>
            </a:r>
          </a:p>
          <a:p>
            <a:pPr marL="457200" indent="-457200" eaLnBrk="1">
              <a:spcBef>
                <a:spcPts val="575"/>
              </a:spcBef>
              <a:spcAft>
                <a:spcPts val="575"/>
              </a:spcAft>
              <a:buSzTx/>
              <a:defRPr/>
            </a:pPr>
            <a:r>
              <a:rPr lang="en-US" altLang="en-US" sz="2800" dirty="0" smtClean="0">
                <a:solidFill>
                  <a:srgbClr val="000000"/>
                </a:solidFill>
                <a:latin typeface="Arial" panose="020B0604020202020204" pitchFamily="34" charset="0"/>
                <a:cs typeface="Arial" panose="020B0604020202020204" pitchFamily="34" charset="0"/>
              </a:rPr>
              <a:t>Pattern A</a:t>
            </a:r>
          </a:p>
          <a:p>
            <a:pPr marL="457200" indent="-457200" eaLnBrk="1">
              <a:spcBef>
                <a:spcPts val="575"/>
              </a:spcBef>
              <a:spcAft>
                <a:spcPts val="575"/>
              </a:spcAft>
              <a:buSzTx/>
              <a:defRPr/>
            </a:pPr>
            <a:r>
              <a:rPr lang="en-US" altLang="en-US" sz="2800" dirty="0" smtClean="0">
                <a:solidFill>
                  <a:srgbClr val="000000"/>
                </a:solidFill>
                <a:latin typeface="Arial" panose="020B0604020202020204" pitchFamily="34" charset="0"/>
                <a:cs typeface="Arial" panose="020B0604020202020204" pitchFamily="34" charset="0"/>
              </a:rPr>
              <a:t>Pattern B</a:t>
            </a:r>
          </a:p>
          <a:p>
            <a:pPr marL="457200" indent="-457200" eaLnBrk="1">
              <a:spcBef>
                <a:spcPts val="575"/>
              </a:spcBef>
              <a:spcAft>
                <a:spcPts val="575"/>
              </a:spcAft>
              <a:buSzTx/>
              <a:defRPr/>
            </a:pPr>
            <a:endParaRPr lang="en-US" altLang="en-US" sz="2800" dirty="0" smtClean="0">
              <a:solidFill>
                <a:srgbClr val="000000"/>
              </a:solidFill>
              <a:latin typeface="Times New Roman" pitchFamily="16" charset="0"/>
            </a:endParaRPr>
          </a:p>
          <a:p>
            <a:pPr eaLnBrk="1">
              <a:spcBef>
                <a:spcPts val="575"/>
              </a:spcBef>
              <a:spcAft>
                <a:spcPts val="575"/>
              </a:spcAft>
              <a:buSzTx/>
              <a:buFont typeface="Times New Roman" pitchFamily="16" charset="0"/>
              <a:buNone/>
              <a:defRPr/>
            </a:pPr>
            <a:endParaRPr lang="en-US" altLang="en-US" sz="2800" dirty="0" smtClean="0">
              <a:solidFill>
                <a:srgbClr val="000000"/>
              </a:solidFill>
              <a:latin typeface="Times New Roman" pitchFamily="16" charset="0"/>
            </a:endParaRPr>
          </a:p>
        </p:txBody>
      </p:sp>
      <p:pic>
        <p:nvPicPr>
          <p:cNvPr id="20484" name="Picture 5" descr="http://www.ida.liu.se/%7ETDDB84/pictures/HeadFirst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25" y="2409825"/>
            <a:ext cx="29337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mtClean="0"/>
              <a:t>course overview (cont.)</a:t>
            </a:r>
          </a:p>
        </p:txBody>
      </p:sp>
      <p:sp>
        <p:nvSpPr>
          <p:cNvPr id="21507" name="Content Placeholder 2"/>
          <p:cNvSpPr>
            <a:spLocks noGrp="1"/>
          </p:cNvSpPr>
          <p:nvPr>
            <p:ph idx="1"/>
          </p:nvPr>
        </p:nvSpPr>
        <p:spPr/>
        <p:txBody>
          <a:bodyPr/>
          <a:lstStyle/>
          <a:p>
            <a:pPr marL="455613" indent="-455613" eaLnBrk="1" hangingPunct="1"/>
            <a:r>
              <a:rPr lang="en-US" altLang="en-US" dirty="0" smtClean="0"/>
              <a:t>6 patterns (Java or C#)</a:t>
            </a:r>
          </a:p>
          <a:p>
            <a:pPr marL="455613" indent="-455613" eaLnBrk="1" hangingPunct="1"/>
            <a:r>
              <a:rPr lang="en-US" altLang="en-US" dirty="0" smtClean="0"/>
              <a:t>groups of 2 students</a:t>
            </a:r>
          </a:p>
          <a:p>
            <a:pPr marL="455613" indent="-455613" eaLnBrk="1" hangingPunct="1"/>
            <a:r>
              <a:rPr lang="en-US" altLang="en-US" dirty="0" smtClean="0"/>
              <a:t>weekly delivery in Canvas:</a:t>
            </a:r>
          </a:p>
          <a:p>
            <a:pPr marL="1296988" lvl="2" indent="-455613" eaLnBrk="1" hangingPunct="1"/>
            <a:r>
              <a:rPr lang="en-US" altLang="en-US" dirty="0" smtClean="0"/>
              <a:t>code</a:t>
            </a:r>
          </a:p>
          <a:p>
            <a:pPr marL="1296988" lvl="2" indent="-455613" eaLnBrk="1" hangingPunct="1"/>
            <a:r>
              <a:rPr lang="en-US" altLang="en-US" dirty="0" smtClean="0"/>
              <a:t>UML class diagram (handwritten)</a:t>
            </a:r>
          </a:p>
          <a:p>
            <a:pPr marL="455613" indent="-455613" eaLnBrk="1" hangingPunct="1"/>
            <a:r>
              <a:rPr lang="en-US" altLang="en-US" dirty="0" smtClean="0"/>
              <a:t>assignments are graded and averaged </a:t>
            </a:r>
            <a:br>
              <a:rPr lang="en-US" altLang="en-US" dirty="0" smtClean="0"/>
            </a:br>
            <a:r>
              <a:rPr lang="en-US" altLang="en-US" dirty="0" smtClean="0"/>
              <a:t>(max: one 5)</a:t>
            </a:r>
          </a:p>
          <a:p>
            <a:pPr marL="455613" indent="-455613" eaLnBrk="1" hangingPunct="1"/>
            <a:r>
              <a:rPr lang="en-US" altLang="en-US" dirty="0" smtClean="0"/>
              <a:t>interview week 8</a:t>
            </a:r>
          </a:p>
          <a:p>
            <a:pPr marL="455613" indent="-455613" eaLnBrk="1" hangingPunct="1"/>
            <a:r>
              <a:rPr lang="en-US" altLang="en-US" dirty="0" smtClean="0"/>
              <a:t>no exam</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increased student involvement</a:t>
            </a:r>
          </a:p>
        </p:txBody>
      </p:sp>
      <p:sp>
        <p:nvSpPr>
          <p:cNvPr id="3" name="Content Placeholder 2"/>
          <p:cNvSpPr>
            <a:spLocks noGrp="1"/>
          </p:cNvSpPr>
          <p:nvPr>
            <p:ph idx="1"/>
          </p:nvPr>
        </p:nvSpPr>
        <p:spPr>
          <a:xfrm>
            <a:off x="503238" y="1765300"/>
            <a:ext cx="8574087" cy="4991100"/>
          </a:xfrm>
        </p:spPr>
        <p:txBody>
          <a:bodyPr/>
          <a:lstStyle/>
          <a:p>
            <a:r>
              <a:rPr lang="en-US" altLang="en-US" sz="3200" dirty="0" err="1" smtClean="0"/>
              <a:t>wk</a:t>
            </a:r>
            <a:r>
              <a:rPr lang="en-US" altLang="en-US" sz="3200" dirty="0" smtClean="0"/>
              <a:t> 4: </a:t>
            </a:r>
            <a:r>
              <a:rPr lang="en-US" altLang="en-US" sz="3200" dirty="0" smtClean="0"/>
              <a:t>review each other</a:t>
            </a:r>
            <a:endParaRPr lang="en-US" altLang="en-US" sz="3200" dirty="0" smtClean="0"/>
          </a:p>
          <a:p>
            <a:r>
              <a:rPr lang="en-US" altLang="en-US" sz="3200" dirty="0" err="1" smtClean="0"/>
              <a:t>wk</a:t>
            </a:r>
            <a:r>
              <a:rPr lang="en-US" altLang="en-US" sz="3200" dirty="0" smtClean="0"/>
              <a:t> 5: </a:t>
            </a:r>
            <a:r>
              <a:rPr lang="en-US" altLang="en-US" sz="3200" dirty="0" smtClean="0"/>
              <a:t>research for Pattern A</a:t>
            </a:r>
            <a:endParaRPr lang="en-US" altLang="en-US" sz="3200" dirty="0" smtClean="0"/>
          </a:p>
          <a:p>
            <a:r>
              <a:rPr lang="en-US" altLang="en-US" sz="3200" dirty="0" err="1" smtClean="0"/>
              <a:t>wk</a:t>
            </a:r>
            <a:r>
              <a:rPr lang="en-US" altLang="en-US" sz="3200" dirty="0" smtClean="0"/>
              <a:t> 6: </a:t>
            </a:r>
            <a:r>
              <a:rPr lang="en-US" altLang="en-US" sz="3200" dirty="0" smtClean="0"/>
              <a:t>teach Pattern A to peers</a:t>
            </a:r>
            <a:endParaRPr lang="en-US" altLang="en-US" sz="3200" dirty="0" smtClean="0"/>
          </a:p>
          <a:p>
            <a:r>
              <a:rPr lang="en-US" altLang="en-US" sz="3200" dirty="0" err="1" smtClean="0"/>
              <a:t>wk</a:t>
            </a:r>
            <a:r>
              <a:rPr lang="en-US" altLang="en-US" sz="3200" dirty="0" smtClean="0"/>
              <a:t> 8: evaluation</a:t>
            </a:r>
            <a:br>
              <a:rPr lang="en-US" altLang="en-US" sz="3200" dirty="0" smtClean="0"/>
            </a:br>
            <a:r>
              <a:rPr lang="en-US" altLang="en-US" sz="3200" dirty="0" smtClean="0"/>
              <a:t>(interview + classroom)</a:t>
            </a:r>
          </a:p>
          <a:p>
            <a:endParaRPr lang="en-US" altLang="en-US" sz="3200" dirty="0"/>
          </a:p>
          <a:p>
            <a:pPr marL="0" indent="0">
              <a:buNone/>
            </a:pPr>
            <a:r>
              <a:rPr lang="en-US" altLang="en-US" sz="3200" dirty="0" smtClean="0"/>
              <a:t>your presence is mandatory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719138" y="684213"/>
            <a:ext cx="8456612" cy="1023937"/>
          </a:xfrm>
        </p:spPr>
        <p:txBody>
          <a:bodyPr/>
          <a:lstStyle/>
          <a:p>
            <a:pPr eaLnBrk="1" hangingPunct="1">
              <a:tabLst>
                <a:tab pos="722313" algn="l"/>
                <a:tab pos="1446213" algn="l"/>
                <a:tab pos="2170113" algn="l"/>
                <a:tab pos="2894013" algn="l"/>
                <a:tab pos="3617913" algn="l"/>
                <a:tab pos="4341813" algn="l"/>
                <a:tab pos="5065713" algn="l"/>
                <a:tab pos="5789613" algn="l"/>
                <a:tab pos="6513513" algn="l"/>
                <a:tab pos="7237413" algn="l"/>
                <a:tab pos="7959725" algn="l"/>
              </a:tabLst>
            </a:pPr>
            <a:r>
              <a:rPr lang="en-US" altLang="en-US" smtClean="0"/>
              <a:t>design pattern elements</a:t>
            </a:r>
          </a:p>
        </p:txBody>
      </p:sp>
      <p:pic>
        <p:nvPicPr>
          <p:cNvPr id="235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716088"/>
            <a:ext cx="1828800" cy="19415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55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3200400" cy="1828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55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4572000"/>
            <a:ext cx="1828800" cy="1828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58" name="Text Box 5"/>
          <p:cNvSpPr txBox="1">
            <a:spLocks noChangeArrowheads="1"/>
          </p:cNvSpPr>
          <p:nvPr/>
        </p:nvSpPr>
        <p:spPr bwMode="auto">
          <a:xfrm>
            <a:off x="2057400" y="3429000"/>
            <a:ext cx="1371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163" rIns="0" bIns="0"/>
          <a:lstStyle>
            <a:lvl1pPr eaLnBrk="0">
              <a:spcBef>
                <a:spcPct val="20000"/>
              </a:spcBef>
              <a:spcAft>
                <a:spcPct val="0"/>
              </a:spcAft>
              <a:buFont typeface="Arial" charset="0"/>
              <a:buChar char="•"/>
              <a:tabLst>
                <a:tab pos="7239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pPr>
            <a:r>
              <a:rPr lang="en-US" altLang="en-US" sz="2400">
                <a:solidFill>
                  <a:srgbClr val="000000"/>
                </a:solidFill>
                <a:latin typeface="Times New Roman" pitchFamily="16" charset="0"/>
              </a:rPr>
              <a:t>name</a:t>
            </a:r>
          </a:p>
        </p:txBody>
      </p:sp>
      <p:pic>
        <p:nvPicPr>
          <p:cNvPr id="2355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6350" y="4572000"/>
            <a:ext cx="2838450" cy="1828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60" name="Text Box 7"/>
          <p:cNvSpPr txBox="1">
            <a:spLocks noChangeArrowheads="1"/>
          </p:cNvSpPr>
          <p:nvPr/>
        </p:nvSpPr>
        <p:spPr bwMode="auto">
          <a:xfrm>
            <a:off x="6858000" y="3657600"/>
            <a:ext cx="1371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163" rIns="0" bIns="0"/>
          <a:lstStyle>
            <a:lvl1pPr eaLnBrk="0">
              <a:spcBef>
                <a:spcPct val="20000"/>
              </a:spcBef>
              <a:spcAft>
                <a:spcPct val="0"/>
              </a:spcAft>
              <a:buFont typeface="Arial" charset="0"/>
              <a:buChar char="•"/>
              <a:tabLst>
                <a:tab pos="7239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pPr>
            <a:r>
              <a:rPr lang="en-US" altLang="en-US" sz="2400">
                <a:solidFill>
                  <a:srgbClr val="000000"/>
                </a:solidFill>
                <a:latin typeface="Times New Roman" pitchFamily="16" charset="0"/>
              </a:rPr>
              <a:t>problem</a:t>
            </a:r>
          </a:p>
        </p:txBody>
      </p:sp>
      <p:sp>
        <p:nvSpPr>
          <p:cNvPr id="23561" name="Text Box 8"/>
          <p:cNvSpPr txBox="1">
            <a:spLocks noChangeArrowheads="1"/>
          </p:cNvSpPr>
          <p:nvPr/>
        </p:nvSpPr>
        <p:spPr bwMode="auto">
          <a:xfrm>
            <a:off x="6629400" y="6400800"/>
            <a:ext cx="2286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163" rIns="0" bIns="0"/>
          <a:lstStyle>
            <a:lvl1pPr eaLnBrk="0">
              <a:spcBef>
                <a:spcPct val="20000"/>
              </a:spcBef>
              <a:spcAft>
                <a:spcPct val="0"/>
              </a:spcAft>
              <a:buFont typeface="Arial" charset="0"/>
              <a:buChar char="•"/>
              <a:tabLst>
                <a:tab pos="723900" algn="l"/>
                <a:tab pos="1447800" algn="l"/>
                <a:tab pos="21717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pPr>
            <a:r>
              <a:rPr lang="en-US" altLang="en-US" sz="2400">
                <a:solidFill>
                  <a:srgbClr val="000000"/>
                </a:solidFill>
                <a:latin typeface="Times New Roman" pitchFamily="16" charset="0"/>
              </a:rPr>
              <a:t>consequences</a:t>
            </a:r>
          </a:p>
        </p:txBody>
      </p:sp>
      <p:sp>
        <p:nvSpPr>
          <p:cNvPr id="23562" name="Text Box 9"/>
          <p:cNvSpPr txBox="1">
            <a:spLocks noChangeArrowheads="1"/>
          </p:cNvSpPr>
          <p:nvPr/>
        </p:nvSpPr>
        <p:spPr bwMode="auto">
          <a:xfrm>
            <a:off x="1828800" y="6400800"/>
            <a:ext cx="2286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163" rIns="0" bIns="0"/>
          <a:lstStyle>
            <a:lvl1pPr eaLnBrk="0">
              <a:spcBef>
                <a:spcPct val="20000"/>
              </a:spcBef>
              <a:spcAft>
                <a:spcPct val="0"/>
              </a:spcAft>
              <a:buFont typeface="Arial" charset="0"/>
              <a:buChar char="•"/>
              <a:tabLst>
                <a:tab pos="723900" algn="l"/>
                <a:tab pos="1447800" algn="l"/>
                <a:tab pos="2171700" algn="l"/>
              </a:tabLst>
              <a:defRPr sz="3500">
                <a:solidFill>
                  <a:schemeClr val="tx1"/>
                </a:solidFill>
                <a:latin typeface="Calibri" pitchFamily="34" charset="0"/>
              </a:defRPr>
            </a:lvl1pPr>
            <a:lvl2pPr marL="817563" indent="-314325" eaLnBrk="0">
              <a:spcBef>
                <a:spcPct val="20000"/>
              </a:spcBef>
              <a:spcAft>
                <a:spcPct val="0"/>
              </a:spcAft>
              <a:buFont typeface="Arial" charset="0"/>
              <a:buChar char="–"/>
              <a:tabLst>
                <a:tab pos="723900" algn="l"/>
                <a:tab pos="1447800" algn="l"/>
                <a:tab pos="2171700" algn="l"/>
              </a:tabLst>
              <a:defRPr sz="3100">
                <a:solidFill>
                  <a:schemeClr val="tx1"/>
                </a:solidFill>
                <a:latin typeface="Calibri" pitchFamily="34" charset="0"/>
              </a:defRPr>
            </a:lvl2pPr>
            <a:lvl3pPr marL="1258888" indent="-250825" eaLnBrk="0">
              <a:spcBef>
                <a:spcPct val="20000"/>
              </a:spcBef>
              <a:spcAft>
                <a:spcPct val="0"/>
              </a:spcAft>
              <a:buFont typeface="Arial" charset="0"/>
              <a:buChar char="•"/>
              <a:tabLst>
                <a:tab pos="723900" algn="l"/>
                <a:tab pos="1447800" algn="l"/>
                <a:tab pos="2171700" algn="l"/>
              </a:tabLst>
              <a:defRPr sz="2600">
                <a:solidFill>
                  <a:schemeClr val="tx1"/>
                </a:solidFill>
                <a:latin typeface="Calibri" pitchFamily="34" charset="0"/>
              </a:defRPr>
            </a:lvl3pPr>
            <a:lvl4pPr marL="1763713" indent="-250825" eaLnBrk="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4pPr>
            <a:lvl5pPr marL="2266950" indent="-250825" eaLnBrk="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5pPr>
            <a:lvl6pPr marL="2724150" indent="-250825" defTabSz="455613" eaLnBrk="0" fontAlgn="base" hangingPunct="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6pPr>
            <a:lvl7pPr marL="3181350" indent="-250825" defTabSz="455613" eaLnBrk="0" fontAlgn="base" hangingPunct="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7pPr>
            <a:lvl8pPr marL="3638550" indent="-250825" defTabSz="455613" eaLnBrk="0" fontAlgn="base" hangingPunct="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8pPr>
            <a:lvl9pPr marL="4095750" indent="-250825" defTabSz="455613" eaLnBrk="0" fontAlgn="base" hangingPunct="0">
              <a:spcBef>
                <a:spcPct val="20000"/>
              </a:spcBef>
              <a:spcAft>
                <a:spcPct val="0"/>
              </a:spcAft>
              <a:buFont typeface="Arial" charset="0"/>
              <a:buChar char="»"/>
              <a:tabLst>
                <a:tab pos="723900" algn="l"/>
                <a:tab pos="1447800" algn="l"/>
                <a:tab pos="2171700" algn="l"/>
              </a:tabLst>
              <a:defRPr sz="2200">
                <a:solidFill>
                  <a:schemeClr val="tx1"/>
                </a:solidFill>
                <a:latin typeface="Calibri" pitchFamily="34" charset="0"/>
              </a:defRPr>
            </a:lvl9pPr>
          </a:lstStyle>
          <a:p>
            <a:pPr eaLnBrk="1">
              <a:spcBef>
                <a:spcPts val="575"/>
              </a:spcBef>
              <a:spcAft>
                <a:spcPts val="575"/>
              </a:spcAft>
              <a:buSzTx/>
              <a:buFont typeface="Times New Roman" pitchFamily="16" charset="0"/>
              <a:buNone/>
            </a:pPr>
            <a:r>
              <a:rPr lang="en-US" altLang="en-US" sz="2400">
                <a:solidFill>
                  <a:srgbClr val="000000"/>
                </a:solidFill>
                <a:latin typeface="Times New Roman" pitchFamily="16" charset="0"/>
              </a:rPr>
              <a:t>solution</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mincho"/>
        <a:cs typeface="msmincho"/>
      </a:majorFont>
      <a:minorFont>
        <a:latin typeface="Times New Roman"/>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ts val="575"/>
          </a:spcBef>
          <a:spcAft>
            <a:spcPts val="575"/>
          </a:spcAft>
          <a:buClr>
            <a:srgbClr val="000000"/>
          </a:buClr>
          <a:buSzPct val="100000"/>
          <a:buFont typeface="Times New Roman" pitchFamily="16" charset="0"/>
          <a:buNone/>
          <a:tabLst/>
          <a:defRPr kumimoji="0" lang="en-GB" sz="2400" b="0" i="0" u="none" strike="noStrike" cap="none" normalizeH="0" baseline="0" smtClean="0">
            <a:ln>
              <a:noFill/>
            </a:ln>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ts val="575"/>
          </a:spcBef>
          <a:spcAft>
            <a:spcPts val="575"/>
          </a:spcAft>
          <a:buClr>
            <a:srgbClr val="000000"/>
          </a:buClr>
          <a:buSzPct val="100000"/>
          <a:buFont typeface="Times New Roman" pitchFamily="16" charset="0"/>
          <a:buNone/>
          <a:tabLst/>
          <a:defRPr kumimoji="0" lang="en-GB" sz="2400" b="0" i="0" u="none" strike="noStrike" cap="none" normalizeH="0" baseline="0" smtClean="0">
            <a:ln>
              <a:noFill/>
            </a:ln>
            <a:effectLst/>
            <a:latin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vak xmlns="80A2E046-7245-447D-A427-C49622132942">TSE6 - Technical Software Engineering</vak>
    <Profiel xmlns="80A2E046-7245-447D-A427-C49622132942">
      <Value>T-profiel</Value>
    </Profiel>
    <Categorie xmlns="80A2E046-7245-447D-A427-C49622132942">Sheets</Categorie>
    <aangemaakt xmlns="80A2E046-7245-447D-A427-C49622132942">2012-02-12T23:00:00+00:00</aangemaakt>
    <IconOverlay xmlns="http://schemas.microsoft.com/sharepoint/v4" xsi:nil="true"/>
  </documentManagement>
</p:properti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B1E3E947202584F859B5D1ABC4A52DD" ma:contentTypeVersion="20" ma:contentTypeDescription="Create a new document." ma:contentTypeScope="" ma:versionID="1fa0c54eadb7492de909ec7fcef7e661">
  <xsd:schema xmlns:xsd="http://www.w3.org/2001/XMLSchema" xmlns:xs="http://www.w3.org/2001/XMLSchema" xmlns:p="http://schemas.microsoft.com/office/2006/metadata/properties" xmlns:ns2="80A2E046-7245-447D-A427-C49622132942" xmlns:ns3="http://schemas.microsoft.com/sharepoint/v4" targetNamespace="http://schemas.microsoft.com/office/2006/metadata/properties" ma:root="true" ma:fieldsID="6b3524e3972107a11dc5a31460412639" ns2:_="" ns3:_="">
    <xsd:import namespace="80A2E046-7245-447D-A427-C49622132942"/>
    <xsd:import namespace="http://schemas.microsoft.com/sharepoint/v4"/>
    <xsd:element name="properties">
      <xsd:complexType>
        <xsd:sequence>
          <xsd:element name="documentManagement">
            <xsd:complexType>
              <xsd:all>
                <xsd:element ref="ns2:vak" minOccurs="0"/>
                <xsd:element ref="ns2:Categorie" minOccurs="0"/>
                <xsd:element ref="ns2:aangemaakt" minOccurs="0"/>
                <xsd:element ref="ns2:Profiel" minOccurs="0"/>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A2E046-7245-447D-A427-C49622132942" elementFormDefault="qualified">
    <xsd:import namespace="http://schemas.microsoft.com/office/2006/documentManagement/types"/>
    <xsd:import namespace="http://schemas.microsoft.com/office/infopath/2007/PartnerControls"/>
    <xsd:element name="vak" ma:index="8" nillable="true" ma:displayName="vak" ma:default="Semester 6" ma:format="Dropdown" ma:internalName="vak">
      <xsd:simpleType>
        <xsd:restriction base="dms:Choice">
          <xsd:enumeration value="ES6 - Embedded Systems"/>
          <xsd:enumeration value="MDD6 - Model Driven Development"/>
          <xsd:enumeration value="SD6 - System Development"/>
          <xsd:enumeration value="TSE6 - Technical Software Engineering"/>
          <xsd:enumeration value="Semester 6"/>
          <xsd:enumeration value="PTT6 - Embedded Systems Project"/>
          <xsd:enumeration value="PET6 - Onderzoeksvaardigheden eindfase"/>
          <xsd:enumeration value="PET6 - Solliciteren"/>
        </xsd:restriction>
      </xsd:simpleType>
    </xsd:element>
    <xsd:element name="Categorie" ma:index="9" nillable="true" ma:displayName="Categorie" ma:default="Algemeen" ma:format="Dropdown" ma:internalName="Categorie" ma:readOnly="false">
      <xsd:simpleType>
        <xsd:restriction base="dms:Choice">
          <xsd:enumeration value="Sheets"/>
          <xsd:enumeration value="Opdrachten"/>
          <xsd:enumeration value="Overig"/>
          <xsd:enumeration value="Algemeen"/>
          <xsd:enumeration value="Theorie"/>
          <xsd:enumeration value="Bronnen"/>
        </xsd:restriction>
      </xsd:simpleType>
    </xsd:element>
    <xsd:element name="aangemaakt" ma:index="10" nillable="true" ma:displayName="aangemaakt" ma:format="DateOnly" ma:internalName="aangemaakt" ma:readOnly="false">
      <xsd:simpleType>
        <xsd:restriction base="dms:DateTime"/>
      </xsd:simpleType>
    </xsd:element>
    <xsd:element name="Profiel" ma:index="11" nillable="true" ma:displayName="Profiel" ma:internalName="Profiel" ma:readOnly="false">
      <xsd:complexType>
        <xsd:complexContent>
          <xsd:extension base="dms:MultiChoice">
            <xsd:sequence>
              <xsd:element name="Value" maxOccurs="unbounded" minOccurs="0" nillable="true">
                <xsd:simpleType>
                  <xsd:restriction base="dms:Choice">
                    <xsd:enumeration value="B-profiel"/>
                    <xsd:enumeration value="S-profiel"/>
                    <xsd:enumeration value="T-profiel"/>
                    <xsd:enumeration value="I-profiel"/>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9EA060-DD06-416C-AC1E-B7A38DB11899}"/>
</file>

<file path=customXml/itemProps2.xml><?xml version="1.0" encoding="utf-8"?>
<ds:datastoreItem xmlns:ds="http://schemas.openxmlformats.org/officeDocument/2006/customXml" ds:itemID="{AF78E775-4C25-49C1-B192-6326138BE5CD}"/>
</file>

<file path=customXml/itemProps3.xml><?xml version="1.0" encoding="utf-8"?>
<ds:datastoreItem xmlns:ds="http://schemas.openxmlformats.org/officeDocument/2006/customXml" ds:itemID="{8BD0DC76-A076-4438-A890-D8DC2361939E}"/>
</file>

<file path=customXml/itemProps4.xml><?xml version="1.0" encoding="utf-8"?>
<ds:datastoreItem xmlns:ds="http://schemas.openxmlformats.org/officeDocument/2006/customXml" ds:itemID="{FCB235CF-1428-4179-A1A9-2C657A2AEE65}"/>
</file>

<file path=docProps/app.xml><?xml version="1.0" encoding="utf-8"?>
<Properties xmlns="http://schemas.openxmlformats.org/officeDocument/2006/extended-properties" xmlns:vt="http://schemas.openxmlformats.org/officeDocument/2006/docPropsVTypes">
  <Template>Default</Template>
  <TotalTime>4713</TotalTime>
  <Words>1295</Words>
  <Application>Microsoft Macintosh PowerPoint</Application>
  <PresentationFormat>Custom</PresentationFormat>
  <Paragraphs>266</Paragraphs>
  <Slides>34</Slides>
  <Notes>23</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Office Theme</vt:lpstr>
      <vt:lpstr>1_Office Theme</vt:lpstr>
      <vt:lpstr>Design Patterns</vt:lpstr>
      <vt:lpstr>what is a design pattern?</vt:lpstr>
      <vt:lpstr>why studying design patterns?</vt:lpstr>
      <vt:lpstr>design patterns = communication</vt:lpstr>
      <vt:lpstr>prof. Christopher Alexander:</vt:lpstr>
      <vt:lpstr>course overview</vt:lpstr>
      <vt:lpstr>course overview (cont.)</vt:lpstr>
      <vt:lpstr>increased student involvement</vt:lpstr>
      <vt:lpstr>design pattern elements</vt:lpstr>
      <vt:lpstr>a. design pattern name</vt:lpstr>
      <vt:lpstr>b. design pattern problem</vt:lpstr>
      <vt:lpstr>ultimate goal</vt:lpstr>
      <vt:lpstr>c. design pattern solution</vt:lpstr>
      <vt:lpstr>d. consequences</vt:lpstr>
      <vt:lpstr>UML repetition</vt:lpstr>
      <vt:lpstr>example user requirement</vt:lpstr>
      <vt:lpstr>Solution 1</vt:lpstr>
      <vt:lpstr>Solution 2: inheritance</vt:lpstr>
      <vt:lpstr>discussion</vt:lpstr>
      <vt:lpstr>Solution 3: interfaces</vt:lpstr>
      <vt:lpstr>Solution 4: delegation</vt:lpstr>
      <vt:lpstr>some advantages of solution 4</vt:lpstr>
      <vt:lpstr>design principles</vt:lpstr>
      <vt:lpstr>Strategy Pattern</vt:lpstr>
      <vt:lpstr>the problem</vt:lpstr>
      <vt:lpstr>the solution</vt:lpstr>
      <vt:lpstr>Has-A Relationship</vt:lpstr>
      <vt:lpstr>consequences</vt:lpstr>
      <vt:lpstr>Strategy assignment </vt:lpstr>
      <vt:lpstr>user interface</vt:lpstr>
      <vt:lpstr>way of working</vt:lpstr>
      <vt:lpstr>UML</vt:lpstr>
      <vt:lpstr>criteria for grading</vt:lpstr>
      <vt:lpstr>bonus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 strategy</dc:title>
  <dc:creator>Wieger Wesselink</dc:creator>
  <cp:lastModifiedBy>Freddy Hurkmans</cp:lastModifiedBy>
  <cp:revision>118</cp:revision>
  <cp:lastPrinted>1601-01-01T00:00:00Z</cp:lastPrinted>
  <dcterms:created xsi:type="dcterms:W3CDTF">2010-05-26T15:08:05Z</dcterms:created>
  <dcterms:modified xsi:type="dcterms:W3CDTF">2016-04-25T09:44:42Z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lpwstr>7400.00000000000</vt:lpwstr>
  </property>
  <property fmtid="{D5CDD505-2E9C-101B-9397-08002B2CF9AE}" pid="3" name="ContentTypeId">
    <vt:lpwstr>0x010100EB1E3E947202584F859B5D1ABC4A52DD</vt:lpwstr>
  </property>
</Properties>
</file>