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4"/>
  </p:sldMasterIdLst>
  <p:notesMasterIdLst>
    <p:notesMasterId r:id="rId29"/>
  </p:notesMasterIdLst>
  <p:handoutMasterIdLst>
    <p:handoutMasterId r:id="rId30"/>
  </p:handoutMasterIdLst>
  <p:sldIdLst>
    <p:sldId id="256" r:id="rId5"/>
    <p:sldId id="344" r:id="rId6"/>
    <p:sldId id="345" r:id="rId7"/>
    <p:sldId id="320" r:id="rId8"/>
    <p:sldId id="321" r:id="rId9"/>
    <p:sldId id="318" r:id="rId10"/>
    <p:sldId id="335" r:id="rId11"/>
    <p:sldId id="337" r:id="rId12"/>
    <p:sldId id="317" r:id="rId13"/>
    <p:sldId id="319" r:id="rId14"/>
    <p:sldId id="336" r:id="rId15"/>
    <p:sldId id="323" r:id="rId16"/>
    <p:sldId id="324" r:id="rId17"/>
    <p:sldId id="325" r:id="rId18"/>
    <p:sldId id="326" r:id="rId19"/>
    <p:sldId id="328" r:id="rId20"/>
    <p:sldId id="327" r:id="rId21"/>
    <p:sldId id="340" r:id="rId22"/>
    <p:sldId id="330" r:id="rId23"/>
    <p:sldId id="334" r:id="rId24"/>
    <p:sldId id="333" r:id="rId25"/>
    <p:sldId id="341" r:id="rId26"/>
    <p:sldId id="343" r:id="rId27"/>
    <p:sldId id="278" r:id="rId2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600"/>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98737A-7995-4B74-B63A-80E0593C4CFC}" type="datetimeFigureOut">
              <a:rPr lang="nl-NL" smtClean="0"/>
              <a:t>20-3-2016</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1A7392-2789-462C-8F1D-017BB83F83C8}" type="slidenum">
              <a:rPr lang="nl-NL" smtClean="0"/>
              <a:t>‹#›</a:t>
            </a:fld>
            <a:endParaRPr lang="nl-NL"/>
          </a:p>
        </p:txBody>
      </p:sp>
    </p:spTree>
    <p:extLst>
      <p:ext uri="{BB962C8B-B14F-4D97-AF65-F5344CB8AC3E}">
        <p14:creationId xmlns:p14="http://schemas.microsoft.com/office/powerpoint/2010/main" val="4010496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894CF-CF29-460C-8820-A692FD564E29}" type="datetimeFigureOut">
              <a:rPr lang="nl-NL" smtClean="0"/>
              <a:t>20-3-2016</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BD3654-9A79-4B47-9CF7-D6BAF450FCC7}" type="slidenum">
              <a:rPr lang="nl-NL" smtClean="0"/>
              <a:t>‹#›</a:t>
            </a:fld>
            <a:endParaRPr lang="nl-NL"/>
          </a:p>
        </p:txBody>
      </p:sp>
    </p:spTree>
    <p:extLst>
      <p:ext uri="{BB962C8B-B14F-4D97-AF65-F5344CB8AC3E}">
        <p14:creationId xmlns:p14="http://schemas.microsoft.com/office/powerpoint/2010/main" val="117724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3BDF886-D6C1-4891-B89C-EF046A0B51AC}" type="datetime1">
              <a:rPr lang="nl-NL" smtClean="0"/>
              <a:t>20-3-2016</a:t>
            </a:fld>
            <a:endParaRPr lang="nl-NL" dirty="0"/>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6149A4C-FF88-4BD5-9F00-E822CED6800F}" type="slidenum">
              <a:rPr lang="nl-NL" smtClean="0"/>
              <a:t>‹#›</a:t>
            </a:fld>
            <a:endParaRPr lang="nl-NL"/>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28BF6-4DD2-4F7E-8344-FB10A7F45EDE}" type="datetime1">
              <a:rPr lang="nl-NL" smtClean="0"/>
              <a:t>20-3-2016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6149A4C-FF88-4BD5-9F00-E822CED6800F}"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564CF-A3AA-4DB1-B6F8-9FA93B85B658}" type="datetime1">
              <a:rPr lang="nl-NL" smtClean="0"/>
              <a:t>20-3-2016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6149A4C-FF88-4BD5-9F00-E822CED6800F}"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FCFC1-A895-4562-BA39-D187A91A9B53}" type="datetime1">
              <a:rPr lang="nl-NL" smtClean="0"/>
              <a:t>20-3-2016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6149A4C-FF88-4BD5-9F00-E822CED6800F}"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2826CA75-2390-49AD-9DF0-A2FE9135DCDE}" type="datetime1">
              <a:rPr lang="nl-NL" smtClean="0"/>
              <a:t>20-3-2016</a:t>
            </a:fld>
            <a:endParaRPr lang="nl-NL"/>
          </a:p>
        </p:txBody>
      </p:sp>
      <p:sp>
        <p:nvSpPr>
          <p:cNvPr id="91" name="Footer Placeholder 90"/>
          <p:cNvSpPr>
            <a:spLocks noGrp="1"/>
          </p:cNvSpPr>
          <p:nvPr>
            <p:ph type="ftr" sz="quarter" idx="11"/>
          </p:nvPr>
        </p:nvSpPr>
        <p:spPr/>
        <p:txBody>
          <a:bodyPr/>
          <a:lstStyle/>
          <a:p>
            <a:endParaRPr lang="nl-NL"/>
          </a:p>
        </p:txBody>
      </p:sp>
      <p:sp>
        <p:nvSpPr>
          <p:cNvPr id="92" name="Slide Number Placeholder 91"/>
          <p:cNvSpPr>
            <a:spLocks noGrp="1"/>
          </p:cNvSpPr>
          <p:nvPr>
            <p:ph type="sldNum" sz="quarter" idx="12"/>
          </p:nvPr>
        </p:nvSpPr>
        <p:spPr/>
        <p:txBody>
          <a:bodyPr/>
          <a:lstStyle/>
          <a:p>
            <a:fld id="{C6149A4C-FF88-4BD5-9F00-E822CED6800F}" type="slidenum">
              <a:rPr lang="nl-NL" smtClean="0"/>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146B6F-2912-4114-AEF0-5EDE444F593A}" type="datetime1">
              <a:rPr lang="nl-NL" smtClean="0"/>
              <a:t>20-3-2016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6149A4C-FF88-4BD5-9F00-E822CED6800F}" type="slidenum">
              <a:rPr lang="nl-NL" smtClean="0"/>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1CB82D-BFBF-40DF-AEC2-F44E2327474D}" type="datetime1">
              <a:rPr lang="nl-NL" smtClean="0"/>
              <a:t>20-3-2016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6149A4C-FF88-4BD5-9F00-E822CED6800F}"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52F71A-C027-4A64-BB56-B3F210902072}" type="datetime1">
              <a:rPr lang="nl-NL" smtClean="0"/>
              <a:t>20-3-2016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6149A4C-FF88-4BD5-9F00-E822CED6800F}"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EA3F1-2462-4F5B-95CF-2E640CD305E3}" type="datetime1">
              <a:rPr lang="nl-NL" smtClean="0"/>
              <a:t>20-3-2016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6149A4C-FF88-4BD5-9F00-E822CED6800F}"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DD6D5F-8BEB-42C6-BE07-129695B38CCC}" type="datetime1">
              <a:rPr lang="nl-NL" smtClean="0"/>
              <a:t>20-3-2016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6149A4C-FF88-4BD5-9F00-E822CED6800F}" type="slidenum">
              <a:rPr lang="nl-NL" smtClean="0"/>
              <a:t>‹#›</a:t>
            </a:fld>
            <a:endParaRPr lang="nl-NL"/>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4AD8661B-8697-4516-892C-FB732F09BAA2}" type="datetime1">
              <a:rPr lang="nl-NL" smtClean="0"/>
              <a:t>20-3-2016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6149A4C-FF88-4BD5-9F00-E822CED6800F}" type="slidenum">
              <a:rPr lang="nl-NL" smtClean="0"/>
              <a:t>‹#›</a:t>
            </a:fld>
            <a:endParaRPr lang="nl-NL"/>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8867642B-D25B-4A17-8AEA-9E794A743362}" type="datetime1">
              <a:rPr lang="nl-NL" smtClean="0"/>
              <a:t>20-3-2016</a:t>
            </a:fld>
            <a:endParaRPr lang="nl-NL"/>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nl-NL"/>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C6149A4C-FF88-4BD5-9F00-E822CED6800F}" type="slidenum">
              <a:rPr lang="nl-NL" smtClean="0"/>
              <a:t>‹#›</a:t>
            </a:fld>
            <a:endParaRPr lang="nl-NL"/>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microway.com/hpc-tech-tips/gpu-memory-types-performance-compari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mdahlsoftware.com/ten-reasons-why-we-love-opencl-and-why-you-might-too/" TargetMode="External"/><Relationship Id="rId2" Type="http://schemas.openxmlformats.org/officeDocument/2006/relationships/hyperlink" Target="https://www.altera.com/en_US/pdfs/literature/wp/wp-01173-opencl.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hyperlink" Target="http://www.azavea.com/blogs/labs/2010/07/gpu-memory-bandwidth/" TargetMode="External"/><Relationship Id="rId2" Type="http://schemas.openxmlformats.org/officeDocument/2006/relationships/hyperlink" Target="http://www.cmsoft.com.br/opencl-tutorial/optimization-strategies/" TargetMode="External"/><Relationship Id="rId1" Type="http://schemas.openxmlformats.org/officeDocument/2006/relationships/slideLayout" Target="../slideLayouts/slideLayout2.xml"/><Relationship Id="rId4" Type="http://schemas.openxmlformats.org/officeDocument/2006/relationships/hyperlink" Target="http://www.openclblog.com/2014/10/allocating-local-memory.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sDrz-w1jzE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odeproject.com/Articles/122405/Part-OpenCL-Memory-Spac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TSE6 - </a:t>
            </a:r>
            <a:r>
              <a:rPr lang="en-US" dirty="0" err="1" smtClean="0"/>
              <a:t>OpenCL</a:t>
            </a:r>
            <a:endParaRPr lang="nl-NL" dirty="0"/>
          </a:p>
        </p:txBody>
      </p:sp>
      <p:sp>
        <p:nvSpPr>
          <p:cNvPr id="3" name="Subtitle 2"/>
          <p:cNvSpPr>
            <a:spLocks noGrp="1"/>
          </p:cNvSpPr>
          <p:nvPr>
            <p:ph type="subTitle" idx="1"/>
          </p:nvPr>
        </p:nvSpPr>
        <p:spPr/>
        <p:txBody>
          <a:bodyPr/>
          <a:lstStyle/>
          <a:p>
            <a:r>
              <a:rPr lang="en-US" dirty="0" smtClean="0"/>
              <a:t>Part5</a:t>
            </a:r>
          </a:p>
          <a:p>
            <a:r>
              <a:rPr lang="en-US" dirty="0" smtClean="0"/>
              <a:t>Memory optimizations</a:t>
            </a:r>
            <a:endParaRPr lang="nl-NL" dirty="0"/>
          </a:p>
        </p:txBody>
      </p:sp>
    </p:spTree>
    <p:extLst>
      <p:ext uri="{BB962C8B-B14F-4D97-AF65-F5344CB8AC3E}">
        <p14:creationId xmlns:p14="http://schemas.microsoft.com/office/powerpoint/2010/main" val="2566922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Thread switching</a:t>
            </a:r>
            <a:endParaRPr lang="nl-NL" dirty="0"/>
          </a:p>
        </p:txBody>
      </p:sp>
      <p:sp>
        <p:nvSpPr>
          <p:cNvPr id="3" name="Content Placeholder 2"/>
          <p:cNvSpPr>
            <a:spLocks noGrp="1"/>
          </p:cNvSpPr>
          <p:nvPr>
            <p:ph idx="1"/>
          </p:nvPr>
        </p:nvSpPr>
        <p:spPr/>
        <p:txBody>
          <a:bodyPr>
            <a:noAutofit/>
          </a:bodyPr>
          <a:lstStyle/>
          <a:p>
            <a:r>
              <a:rPr lang="en-US" dirty="0"/>
              <a:t>What happens during </a:t>
            </a:r>
            <a:r>
              <a:rPr lang="en-US" dirty="0" smtClean="0"/>
              <a:t>a global memory access?</a:t>
            </a:r>
          </a:p>
          <a:p>
            <a:pPr lvl="1"/>
            <a:r>
              <a:rPr lang="en-US" dirty="0" smtClean="0"/>
              <a:t>This time is not wasted:</a:t>
            </a:r>
            <a:endParaRPr lang="en-US" dirty="0"/>
          </a:p>
          <a:p>
            <a:pPr lvl="2"/>
            <a:r>
              <a:rPr lang="en-US" dirty="0"/>
              <a:t>The threads that did the memory request are put on hold</a:t>
            </a:r>
          </a:p>
          <a:p>
            <a:pPr lvl="2"/>
            <a:r>
              <a:rPr lang="en-US" dirty="0"/>
              <a:t>The cores switch to another set of threads and execute these</a:t>
            </a:r>
          </a:p>
          <a:p>
            <a:pPr lvl="2"/>
            <a:r>
              <a:rPr lang="en-US" dirty="0" smtClean="0"/>
              <a:t>These </a:t>
            </a:r>
            <a:r>
              <a:rPr lang="en-US" dirty="0"/>
              <a:t>new threads </a:t>
            </a:r>
            <a:r>
              <a:rPr lang="en-US" dirty="0" smtClean="0"/>
              <a:t>might also have </a:t>
            </a:r>
            <a:r>
              <a:rPr lang="en-US" dirty="0"/>
              <a:t>to wait for read/write</a:t>
            </a:r>
          </a:p>
          <a:p>
            <a:pPr lvl="2"/>
            <a:r>
              <a:rPr lang="en-US" dirty="0"/>
              <a:t>Then the cores switch to yet another set of threads</a:t>
            </a:r>
          </a:p>
          <a:p>
            <a:pPr lvl="2"/>
            <a:r>
              <a:rPr lang="en-US" dirty="0"/>
              <a:t>And so on…</a:t>
            </a:r>
          </a:p>
          <a:p>
            <a:r>
              <a:rPr lang="en-US" dirty="0" smtClean="0"/>
              <a:t>Important fact: on a GPU, </a:t>
            </a:r>
            <a:r>
              <a:rPr lang="en-US" u="sng" dirty="0" smtClean="0"/>
              <a:t>thread switching takes almost no time</a:t>
            </a:r>
          </a:p>
          <a:p>
            <a:pPr lvl="1"/>
            <a:r>
              <a:rPr lang="en-US" dirty="0" smtClean="0"/>
              <a:t>A core can switch very fast from one thread to another</a:t>
            </a:r>
            <a:endParaRPr lang="en-US" dirty="0"/>
          </a:p>
          <a:p>
            <a:r>
              <a:rPr lang="en-US" dirty="0" smtClean="0"/>
              <a:t>Important rule: </a:t>
            </a:r>
            <a:r>
              <a:rPr lang="en-US" u="sng" dirty="0" smtClean="0"/>
              <a:t>keep occupancy high enough</a:t>
            </a:r>
          </a:p>
          <a:p>
            <a:pPr lvl="1"/>
            <a:r>
              <a:rPr lang="en-US" dirty="0" smtClean="0"/>
              <a:t>There should always be enough threads (workgroups) allocated on a CU, so that the cores can switch to another set of threads when they have to wait for global memory access</a:t>
            </a:r>
            <a:endParaRPr lang="nl-NL" dirty="0"/>
          </a:p>
        </p:txBody>
      </p:sp>
      <p:sp>
        <p:nvSpPr>
          <p:cNvPr id="4" name="Slide Number Placeholder 3"/>
          <p:cNvSpPr>
            <a:spLocks noGrp="1"/>
          </p:cNvSpPr>
          <p:nvPr>
            <p:ph type="sldNum" sz="quarter" idx="12"/>
          </p:nvPr>
        </p:nvSpPr>
        <p:spPr/>
        <p:txBody>
          <a:bodyPr/>
          <a:lstStyle/>
          <a:p>
            <a:fld id="{C6149A4C-FF88-4BD5-9F00-E822CED6800F}" type="slidenum">
              <a:rPr lang="nl-NL" smtClean="0"/>
              <a:t>10</a:t>
            </a:fld>
            <a:endParaRPr lang="nl-NL"/>
          </a:p>
        </p:txBody>
      </p:sp>
    </p:spTree>
    <p:extLst>
      <p:ext uri="{BB962C8B-B14F-4D97-AF65-F5344CB8AC3E}">
        <p14:creationId xmlns:p14="http://schemas.microsoft.com/office/powerpoint/2010/main" val="2764526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memory organization</a:t>
            </a:r>
            <a:endParaRPr lang="nl-NL" dirty="0"/>
          </a:p>
        </p:txBody>
      </p:sp>
      <p:sp>
        <p:nvSpPr>
          <p:cNvPr id="3" name="Content Placeholder 2"/>
          <p:cNvSpPr>
            <a:spLocks noGrp="1"/>
          </p:cNvSpPr>
          <p:nvPr>
            <p:ph idx="1"/>
          </p:nvPr>
        </p:nvSpPr>
        <p:spPr>
          <a:xfrm>
            <a:off x="457200" y="1600200"/>
            <a:ext cx="8507288" cy="4525963"/>
          </a:xfrm>
        </p:spPr>
        <p:txBody>
          <a:bodyPr>
            <a:noAutofit/>
          </a:bodyPr>
          <a:lstStyle/>
          <a:p>
            <a:r>
              <a:rPr lang="en-US" dirty="0" smtClean="0"/>
              <a:t>Global memory is often organized as 1 very wide bank</a:t>
            </a:r>
          </a:p>
          <a:p>
            <a:pPr lvl="1"/>
            <a:r>
              <a:rPr lang="en-US" dirty="0" smtClean="0"/>
              <a:t>Typically 8 bytes or more, like:</a:t>
            </a:r>
          </a:p>
          <a:p>
            <a:endParaRPr lang="en-US" dirty="0"/>
          </a:p>
          <a:p>
            <a:endParaRPr lang="en-US" dirty="0" smtClean="0"/>
          </a:p>
          <a:p>
            <a:endParaRPr lang="en-US" dirty="0"/>
          </a:p>
          <a:p>
            <a:endParaRPr lang="en-US" dirty="0" smtClean="0"/>
          </a:p>
          <a:p>
            <a:endParaRPr lang="en-US" dirty="0"/>
          </a:p>
          <a:p>
            <a:r>
              <a:rPr lang="en-US" dirty="0" smtClean="0"/>
              <a:t>In this case, for example:</a:t>
            </a:r>
          </a:p>
          <a:p>
            <a:pPr lvl="1"/>
            <a:r>
              <a:rPr lang="en-US" dirty="0" smtClean="0"/>
              <a:t>bytes 16 – 23 can be read in 1 access</a:t>
            </a:r>
          </a:p>
          <a:p>
            <a:pPr lvl="1"/>
            <a:r>
              <a:rPr lang="en-US" dirty="0" smtClean="0"/>
              <a:t>bytes 12 – 19 have to be read in 2 accesses</a:t>
            </a:r>
          </a:p>
          <a:p>
            <a:pPr lvl="1"/>
            <a:r>
              <a:rPr lang="en-US" dirty="0" smtClean="0"/>
              <a:t>if byte 12 is being read, bytes 8-11 and 13-15 are also cached</a:t>
            </a:r>
          </a:p>
        </p:txBody>
      </p:sp>
      <p:sp>
        <p:nvSpPr>
          <p:cNvPr id="4" name="Slide Number Placeholder 3"/>
          <p:cNvSpPr>
            <a:spLocks noGrp="1"/>
          </p:cNvSpPr>
          <p:nvPr>
            <p:ph type="sldNum" sz="quarter" idx="12"/>
          </p:nvPr>
        </p:nvSpPr>
        <p:spPr/>
        <p:txBody>
          <a:bodyPr/>
          <a:lstStyle/>
          <a:p>
            <a:fld id="{C6149A4C-FF88-4BD5-9F00-E822CED6800F}" type="slidenum">
              <a:rPr lang="nl-NL" smtClean="0"/>
              <a:t>11</a:t>
            </a:fld>
            <a:endParaRPr lang="nl-NL"/>
          </a:p>
        </p:txBody>
      </p:sp>
      <p:graphicFrame>
        <p:nvGraphicFramePr>
          <p:cNvPr id="5" name="Table 4"/>
          <p:cNvGraphicFramePr>
            <a:graphicFrameLocks noGrp="1"/>
          </p:cNvGraphicFramePr>
          <p:nvPr>
            <p:extLst>
              <p:ext uri="{D42A27DB-BD31-4B8C-83A1-F6EECF244321}">
                <p14:modId xmlns:p14="http://schemas.microsoft.com/office/powerpoint/2010/main" val="792668905"/>
              </p:ext>
            </p:extLst>
          </p:nvPr>
        </p:nvGraphicFramePr>
        <p:xfrm>
          <a:off x="1115616" y="2420888"/>
          <a:ext cx="3528392" cy="2225040"/>
        </p:xfrm>
        <a:graphic>
          <a:graphicData uri="http://schemas.openxmlformats.org/drawingml/2006/table">
            <a:tbl>
              <a:tblPr firstRow="1" bandRow="1">
                <a:tableStyleId>{5C22544A-7EE6-4342-B048-85BDC9FD1C3A}</a:tableStyleId>
              </a:tblPr>
              <a:tblGrid>
                <a:gridCol w="3528392"/>
              </a:tblGrid>
              <a:tr h="370840">
                <a:tc>
                  <a:txBody>
                    <a:bodyPr/>
                    <a:lstStyle/>
                    <a:p>
                      <a:pPr algn="ctr"/>
                      <a:r>
                        <a:rPr lang="en-US" dirty="0" smtClean="0"/>
                        <a:t>Bank 0</a:t>
                      </a:r>
                      <a:endParaRPr lang="nl-NL" dirty="0"/>
                    </a:p>
                  </a:txBody>
                  <a:tcPr/>
                </a:tc>
              </a:tr>
              <a:tr h="370840">
                <a:tc>
                  <a:txBody>
                    <a:bodyPr/>
                    <a:lstStyle/>
                    <a:p>
                      <a:pPr algn="ctr"/>
                      <a:r>
                        <a:rPr lang="en-US" dirty="0" smtClean="0">
                          <a:latin typeface="Courier New" panose="02070309020205020404" pitchFamily="49" charset="0"/>
                          <a:cs typeface="Courier New" panose="02070309020205020404" pitchFamily="49" charset="0"/>
                        </a:rPr>
                        <a:t>0, 1, 2, 3, 4, 5, 6, 7</a:t>
                      </a:r>
                      <a:endParaRPr lang="nl-NL" dirty="0">
                        <a:latin typeface="Courier New" panose="02070309020205020404" pitchFamily="49" charset="0"/>
                        <a:cs typeface="Courier New" panose="02070309020205020404" pitchFamily="49" charset="0"/>
                      </a:endParaRPr>
                    </a:p>
                  </a:txBody>
                  <a:tcPr/>
                </a:tc>
              </a:tr>
              <a:tr h="370840">
                <a:tc>
                  <a:txBody>
                    <a:bodyPr/>
                    <a:lstStyle/>
                    <a:p>
                      <a:pPr algn="ctr"/>
                      <a:r>
                        <a:rPr lang="en-US" dirty="0" smtClean="0">
                          <a:latin typeface="Courier New" panose="02070309020205020404" pitchFamily="49" charset="0"/>
                          <a:cs typeface="Courier New" panose="02070309020205020404" pitchFamily="49" charset="0"/>
                        </a:rPr>
                        <a:t>8, 9,10,11,12,13,14,15</a:t>
                      </a:r>
                      <a:endParaRPr lang="nl-NL" dirty="0">
                        <a:latin typeface="Courier New" panose="02070309020205020404" pitchFamily="49" charset="0"/>
                        <a:cs typeface="Courier New" panose="02070309020205020404" pitchFamily="49" charset="0"/>
                      </a:endParaRPr>
                    </a:p>
                  </a:txBody>
                  <a:tcPr/>
                </a:tc>
              </a:tr>
              <a:tr h="370840">
                <a:tc>
                  <a:txBody>
                    <a:bodyPr/>
                    <a:lstStyle/>
                    <a:p>
                      <a:pPr algn="ctr"/>
                      <a:r>
                        <a:rPr lang="en-US" dirty="0" smtClean="0">
                          <a:latin typeface="Courier New" panose="02070309020205020404" pitchFamily="49" charset="0"/>
                          <a:cs typeface="Courier New" panose="02070309020205020404" pitchFamily="49" charset="0"/>
                        </a:rPr>
                        <a:t>16,17,18,19,20,21,22,23</a:t>
                      </a:r>
                      <a:endParaRPr lang="nl-NL" dirty="0">
                        <a:latin typeface="Courier New" panose="02070309020205020404" pitchFamily="49" charset="0"/>
                        <a:cs typeface="Courier New" panose="02070309020205020404" pitchFamily="49" charset="0"/>
                      </a:endParaRPr>
                    </a:p>
                  </a:txBody>
                  <a:tcPr/>
                </a:tc>
              </a:tr>
              <a:tr h="370840">
                <a:tc>
                  <a:txBody>
                    <a:bodyPr/>
                    <a:lstStyle/>
                    <a:p>
                      <a:pPr algn="ctr"/>
                      <a:r>
                        <a:rPr lang="en-US" dirty="0" smtClean="0">
                          <a:latin typeface="Courier New" panose="02070309020205020404" pitchFamily="49" charset="0"/>
                          <a:cs typeface="Courier New" panose="02070309020205020404" pitchFamily="49" charset="0"/>
                        </a:rPr>
                        <a:t>24,25,26,27,28,29,30,31</a:t>
                      </a:r>
                      <a:endParaRPr lang="nl-NL" dirty="0">
                        <a:latin typeface="Courier New" panose="02070309020205020404" pitchFamily="49" charset="0"/>
                        <a:cs typeface="Courier New" panose="02070309020205020404" pitchFamily="49" charset="0"/>
                      </a:endParaRPr>
                    </a:p>
                  </a:txBody>
                  <a:tcPr/>
                </a:tc>
              </a:tr>
              <a:tr h="370840">
                <a:tc>
                  <a:txBody>
                    <a:bodyPr/>
                    <a:lstStyle/>
                    <a:p>
                      <a:pPr algn="ctr"/>
                      <a:r>
                        <a:rPr lang="en-US" dirty="0" smtClean="0"/>
                        <a:t>…</a:t>
                      </a:r>
                      <a:endParaRPr lang="nl-NL" dirty="0"/>
                    </a:p>
                  </a:txBody>
                  <a:tcPr/>
                </a:tc>
              </a:tr>
            </a:tbl>
          </a:graphicData>
        </a:graphic>
      </p:graphicFrame>
    </p:spTree>
    <p:extLst>
      <p:ext uri="{BB962C8B-B14F-4D97-AF65-F5344CB8AC3E}">
        <p14:creationId xmlns:p14="http://schemas.microsoft.com/office/powerpoint/2010/main" val="4154157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coalescing</a:t>
            </a:r>
            <a:endParaRPr lang="nl-NL" dirty="0"/>
          </a:p>
        </p:txBody>
      </p:sp>
      <p:sp>
        <p:nvSpPr>
          <p:cNvPr id="3" name="Content Placeholder 2"/>
          <p:cNvSpPr>
            <a:spLocks noGrp="1"/>
          </p:cNvSpPr>
          <p:nvPr>
            <p:ph idx="1"/>
          </p:nvPr>
        </p:nvSpPr>
        <p:spPr/>
        <p:txBody>
          <a:bodyPr>
            <a:noAutofit/>
          </a:bodyPr>
          <a:lstStyle/>
          <a:p>
            <a:r>
              <a:rPr lang="en-US" dirty="0"/>
              <a:t>To coalesce = to join together (Dutch: </a:t>
            </a:r>
            <a:r>
              <a:rPr lang="en-US" dirty="0" err="1"/>
              <a:t>samenvoegen</a:t>
            </a:r>
            <a:r>
              <a:rPr lang="en-US" dirty="0" smtClean="0"/>
              <a:t>)</a:t>
            </a:r>
            <a:endParaRPr lang="en-US" dirty="0"/>
          </a:p>
          <a:p>
            <a:endParaRPr lang="en-US" dirty="0" smtClean="0"/>
          </a:p>
          <a:p>
            <a:r>
              <a:rPr lang="en-US" dirty="0" smtClean="0"/>
              <a:t>Threads </a:t>
            </a:r>
            <a:r>
              <a:rPr lang="en-US" dirty="0"/>
              <a:t>in a work group should access </a:t>
            </a:r>
            <a:r>
              <a:rPr lang="en-US" dirty="0" smtClean="0"/>
              <a:t>global memory </a:t>
            </a:r>
            <a:r>
              <a:rPr lang="en-US" dirty="0"/>
              <a:t>addresses sequentially</a:t>
            </a:r>
          </a:p>
          <a:p>
            <a:pPr lvl="1"/>
            <a:r>
              <a:rPr lang="en-US" dirty="0"/>
              <a:t>For example, if there are 16 threads executing the same kernel, 16 sequential positions in global memory (1 position per thread) can be accessed in the same time that it would take 1 thread to read 1 position in memory</a:t>
            </a:r>
          </a:p>
          <a:p>
            <a:pPr lvl="1"/>
            <a:r>
              <a:rPr lang="en-US" dirty="0"/>
              <a:t>If all memory accesses are performed this way, performance can speed up by a factor of 16 (in the memory access code</a:t>
            </a:r>
            <a:r>
              <a:rPr lang="en-US" dirty="0" smtClean="0"/>
              <a:t>)</a:t>
            </a:r>
            <a:endParaRPr lang="nl-NL" dirty="0"/>
          </a:p>
          <a:p>
            <a:endParaRPr lang="nl-NL" dirty="0"/>
          </a:p>
        </p:txBody>
      </p:sp>
      <p:sp>
        <p:nvSpPr>
          <p:cNvPr id="4" name="Slide Number Placeholder 3"/>
          <p:cNvSpPr>
            <a:spLocks noGrp="1"/>
          </p:cNvSpPr>
          <p:nvPr>
            <p:ph type="sldNum" sz="quarter" idx="12"/>
          </p:nvPr>
        </p:nvSpPr>
        <p:spPr/>
        <p:txBody>
          <a:bodyPr/>
          <a:lstStyle/>
          <a:p>
            <a:fld id="{C6149A4C-FF88-4BD5-9F00-E822CED6800F}" type="slidenum">
              <a:rPr lang="nl-NL" smtClean="0"/>
              <a:t>12</a:t>
            </a:fld>
            <a:endParaRPr lang="nl-NL"/>
          </a:p>
        </p:txBody>
      </p:sp>
    </p:spTree>
    <p:extLst>
      <p:ext uri="{BB962C8B-B14F-4D97-AF65-F5344CB8AC3E}">
        <p14:creationId xmlns:p14="http://schemas.microsoft.com/office/powerpoint/2010/main" val="220831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Coalesced</a:t>
            </a:r>
            <a:endParaRPr lang="nl-NL" dirty="0"/>
          </a:p>
        </p:txBody>
      </p:sp>
      <p:sp>
        <p:nvSpPr>
          <p:cNvPr id="3" name="Content Placeholder 2"/>
          <p:cNvSpPr>
            <a:spLocks noGrp="1"/>
          </p:cNvSpPr>
          <p:nvPr>
            <p:ph idx="1"/>
          </p:nvPr>
        </p:nvSpPr>
        <p:spPr>
          <a:xfrm>
            <a:off x="457200" y="1600201"/>
            <a:ext cx="8229600" cy="1612776"/>
          </a:xfrm>
        </p:spPr>
        <p:txBody>
          <a:bodyPr/>
          <a:lstStyle/>
          <a:p>
            <a:r>
              <a:rPr lang="en-US" dirty="0" smtClean="0"/>
              <a:t>Optimal way to access memory</a:t>
            </a:r>
          </a:p>
          <a:p>
            <a:pPr lvl="1"/>
            <a:r>
              <a:rPr lang="en-US" dirty="0" smtClean="0"/>
              <a:t>All thread accesses are sequentially, and within the same block</a:t>
            </a:r>
          </a:p>
          <a:p>
            <a:pPr lvl="1"/>
            <a:r>
              <a:rPr lang="en-US" dirty="0" smtClean="0"/>
              <a:t>Everything can be read in 1 access</a:t>
            </a:r>
            <a:endParaRPr lang="nl-NL" dirty="0"/>
          </a:p>
        </p:txBody>
      </p:sp>
      <p:sp>
        <p:nvSpPr>
          <p:cNvPr id="4" name="Slide Number Placeholder 3"/>
          <p:cNvSpPr>
            <a:spLocks noGrp="1"/>
          </p:cNvSpPr>
          <p:nvPr>
            <p:ph type="sldNum" sz="quarter" idx="12"/>
          </p:nvPr>
        </p:nvSpPr>
        <p:spPr/>
        <p:txBody>
          <a:bodyPr/>
          <a:lstStyle/>
          <a:p>
            <a:fld id="{C6149A4C-FF88-4BD5-9F00-E822CED6800F}" type="slidenum">
              <a:rPr lang="nl-NL" smtClean="0"/>
              <a:t>13</a:t>
            </a:fld>
            <a:endParaRPr lang="nl-NL"/>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924944"/>
            <a:ext cx="6590506" cy="3684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4256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coalesc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3212976"/>
            <a:ext cx="7912239"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Non consecutive</a:t>
            </a:r>
            <a:endParaRPr lang="nl-NL" dirty="0"/>
          </a:p>
        </p:txBody>
      </p:sp>
      <p:sp>
        <p:nvSpPr>
          <p:cNvPr id="3" name="Content Placeholder 2"/>
          <p:cNvSpPr>
            <a:spLocks noGrp="1"/>
          </p:cNvSpPr>
          <p:nvPr>
            <p:ph idx="1"/>
          </p:nvPr>
        </p:nvSpPr>
        <p:spPr>
          <a:xfrm>
            <a:off x="457200" y="1600201"/>
            <a:ext cx="8229600" cy="1612776"/>
          </a:xfrm>
        </p:spPr>
        <p:txBody>
          <a:bodyPr/>
          <a:lstStyle/>
          <a:p>
            <a:r>
              <a:rPr lang="en-US" dirty="0" smtClean="0"/>
              <a:t>Quite unpredictable</a:t>
            </a:r>
          </a:p>
          <a:p>
            <a:pPr lvl="1"/>
            <a:r>
              <a:rPr lang="en-US" dirty="0" smtClean="0"/>
              <a:t>All thread accesses are </a:t>
            </a:r>
            <a:r>
              <a:rPr lang="en-US" dirty="0"/>
              <a:t>within the same </a:t>
            </a:r>
            <a:r>
              <a:rPr lang="en-US" dirty="0" smtClean="0"/>
              <a:t>block, but not sequentially</a:t>
            </a:r>
          </a:p>
          <a:p>
            <a:pPr lvl="1"/>
            <a:r>
              <a:rPr lang="en-US" dirty="0" smtClean="0"/>
              <a:t>Depending on the platform, this could lead to 16 accesses</a:t>
            </a:r>
          </a:p>
          <a:p>
            <a:pPr lvl="1"/>
            <a:r>
              <a:rPr lang="en-US" dirty="0" smtClean="0"/>
              <a:t>Newer devices (CC1.2 and higher) handle this better (1 access)</a:t>
            </a:r>
            <a:endParaRPr lang="nl-NL" dirty="0"/>
          </a:p>
        </p:txBody>
      </p:sp>
      <p:sp>
        <p:nvSpPr>
          <p:cNvPr id="4" name="Slide Number Placeholder 3"/>
          <p:cNvSpPr>
            <a:spLocks noGrp="1"/>
          </p:cNvSpPr>
          <p:nvPr>
            <p:ph type="sldNum" sz="quarter" idx="12"/>
          </p:nvPr>
        </p:nvSpPr>
        <p:spPr/>
        <p:txBody>
          <a:bodyPr/>
          <a:lstStyle/>
          <a:p>
            <a:fld id="{C6149A4C-FF88-4BD5-9F00-E822CED6800F}" type="slidenum">
              <a:rPr lang="nl-NL" smtClean="0"/>
              <a:t>14</a:t>
            </a:fld>
            <a:endParaRPr lang="nl-NL"/>
          </a:p>
        </p:txBody>
      </p:sp>
    </p:spTree>
    <p:extLst>
      <p:ext uri="{BB962C8B-B14F-4D97-AF65-F5344CB8AC3E}">
        <p14:creationId xmlns:p14="http://schemas.microsoft.com/office/powerpoint/2010/main" val="749858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descr="coalesc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0" y="3219822"/>
            <a:ext cx="7912240" cy="29454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Misaligned</a:t>
            </a:r>
            <a:endParaRPr lang="nl-NL" dirty="0"/>
          </a:p>
        </p:txBody>
      </p:sp>
      <p:sp>
        <p:nvSpPr>
          <p:cNvPr id="3" name="Content Placeholder 2"/>
          <p:cNvSpPr>
            <a:spLocks noGrp="1"/>
          </p:cNvSpPr>
          <p:nvPr>
            <p:ph idx="1"/>
          </p:nvPr>
        </p:nvSpPr>
        <p:spPr>
          <a:xfrm>
            <a:off x="457200" y="1600201"/>
            <a:ext cx="8229600" cy="1612776"/>
          </a:xfrm>
        </p:spPr>
        <p:txBody>
          <a:bodyPr/>
          <a:lstStyle/>
          <a:p>
            <a:r>
              <a:rPr lang="en-US" dirty="0" smtClean="0"/>
              <a:t>Not so optimal way</a:t>
            </a:r>
          </a:p>
          <a:p>
            <a:pPr lvl="1"/>
            <a:r>
              <a:rPr lang="en-US" dirty="0" smtClean="0"/>
              <a:t>All thread accesses are sequential, but in consecutive blocks</a:t>
            </a:r>
          </a:p>
          <a:p>
            <a:pPr lvl="1"/>
            <a:r>
              <a:rPr lang="en-US" dirty="0" smtClean="0"/>
              <a:t>Takes 2 or more accesses</a:t>
            </a:r>
            <a:endParaRPr lang="nl-NL" dirty="0"/>
          </a:p>
        </p:txBody>
      </p:sp>
      <p:sp>
        <p:nvSpPr>
          <p:cNvPr id="4" name="Slide Number Placeholder 3"/>
          <p:cNvSpPr>
            <a:spLocks noGrp="1"/>
          </p:cNvSpPr>
          <p:nvPr>
            <p:ph type="sldNum" sz="quarter" idx="12"/>
          </p:nvPr>
        </p:nvSpPr>
        <p:spPr/>
        <p:txBody>
          <a:bodyPr/>
          <a:lstStyle/>
          <a:p>
            <a:fld id="{C6149A4C-FF88-4BD5-9F00-E822CED6800F}" type="slidenum">
              <a:rPr lang="nl-NL" smtClean="0"/>
              <a:t>15</a:t>
            </a:fld>
            <a:endParaRPr lang="nl-NL"/>
          </a:p>
        </p:txBody>
      </p:sp>
    </p:spTree>
    <p:extLst>
      <p:ext uri="{BB962C8B-B14F-4D97-AF65-F5344CB8AC3E}">
        <p14:creationId xmlns:p14="http://schemas.microsoft.com/office/powerpoint/2010/main" val="3369460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djacent threads accessing memory with a stride of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42" y="3247628"/>
            <a:ext cx="7895448" cy="2914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Strided</a:t>
            </a:r>
            <a:r>
              <a:rPr lang="en-US" dirty="0" smtClean="0"/>
              <a:t> access</a:t>
            </a:r>
            <a:endParaRPr lang="nl-NL" dirty="0"/>
          </a:p>
        </p:txBody>
      </p:sp>
      <p:sp>
        <p:nvSpPr>
          <p:cNvPr id="3" name="Content Placeholder 2"/>
          <p:cNvSpPr>
            <a:spLocks noGrp="1"/>
          </p:cNvSpPr>
          <p:nvPr>
            <p:ph idx="1"/>
          </p:nvPr>
        </p:nvSpPr>
        <p:spPr>
          <a:xfrm>
            <a:off x="457200" y="1600201"/>
            <a:ext cx="8229600" cy="1612776"/>
          </a:xfrm>
        </p:spPr>
        <p:txBody>
          <a:bodyPr/>
          <a:lstStyle/>
          <a:p>
            <a:r>
              <a:rPr lang="en-US" dirty="0" smtClean="0"/>
              <a:t>Not so optimal</a:t>
            </a:r>
          </a:p>
          <a:p>
            <a:pPr lvl="1"/>
            <a:r>
              <a:rPr lang="en-US" dirty="0" smtClean="0"/>
              <a:t>Consecutive threads skip one or more memory addresses</a:t>
            </a:r>
          </a:p>
          <a:p>
            <a:pPr lvl="1"/>
            <a:r>
              <a:rPr lang="en-US" dirty="0" smtClean="0"/>
              <a:t>Multiple memory accesses are needed, depending on the stride</a:t>
            </a:r>
            <a:endParaRPr lang="nl-NL" dirty="0"/>
          </a:p>
        </p:txBody>
      </p:sp>
      <p:sp>
        <p:nvSpPr>
          <p:cNvPr id="4" name="Slide Number Placeholder 3"/>
          <p:cNvSpPr>
            <a:spLocks noGrp="1"/>
          </p:cNvSpPr>
          <p:nvPr>
            <p:ph type="sldNum" sz="quarter" idx="12"/>
          </p:nvPr>
        </p:nvSpPr>
        <p:spPr/>
        <p:txBody>
          <a:bodyPr/>
          <a:lstStyle/>
          <a:p>
            <a:fld id="{C6149A4C-FF88-4BD5-9F00-E822CED6800F}" type="slidenum">
              <a:rPr lang="nl-NL" smtClean="0"/>
              <a:t>16</a:t>
            </a:fld>
            <a:endParaRPr lang="nl-NL"/>
          </a:p>
        </p:txBody>
      </p:sp>
      <p:sp>
        <p:nvSpPr>
          <p:cNvPr id="5" name="Right Brace 4"/>
          <p:cNvSpPr/>
          <p:nvPr/>
        </p:nvSpPr>
        <p:spPr>
          <a:xfrm rot="16200000">
            <a:off x="1045645" y="3210938"/>
            <a:ext cx="499982" cy="1080121"/>
          </a:xfrm>
          <a:prstGeom prst="rightBrace">
            <a:avLst>
              <a:gd name="adj1" fmla="val 8333"/>
              <a:gd name="adj2" fmla="val 51764"/>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 name="TextBox 5"/>
          <p:cNvSpPr txBox="1"/>
          <p:nvPr/>
        </p:nvSpPr>
        <p:spPr>
          <a:xfrm>
            <a:off x="833810" y="3131675"/>
            <a:ext cx="1013419" cy="369332"/>
          </a:xfrm>
          <a:prstGeom prst="rect">
            <a:avLst/>
          </a:prstGeom>
          <a:noFill/>
        </p:spPr>
        <p:txBody>
          <a:bodyPr wrap="none" rtlCol="0">
            <a:spAutoFit/>
          </a:bodyPr>
          <a:lstStyle/>
          <a:p>
            <a:r>
              <a:rPr lang="en-US" dirty="0" smtClean="0"/>
              <a:t>Stride=2</a:t>
            </a:r>
            <a:endParaRPr lang="nl-NL" dirty="0"/>
          </a:p>
        </p:txBody>
      </p:sp>
    </p:spTree>
    <p:extLst>
      <p:ext uri="{BB962C8B-B14F-4D97-AF65-F5344CB8AC3E}">
        <p14:creationId xmlns:p14="http://schemas.microsoft.com/office/powerpoint/2010/main" val="2071979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guidelines</a:t>
            </a:r>
            <a:endParaRPr lang="nl-NL" dirty="0"/>
          </a:p>
        </p:txBody>
      </p:sp>
      <p:sp>
        <p:nvSpPr>
          <p:cNvPr id="3" name="Content Placeholder 2"/>
          <p:cNvSpPr>
            <a:spLocks noGrp="1"/>
          </p:cNvSpPr>
          <p:nvPr>
            <p:ph idx="1"/>
          </p:nvPr>
        </p:nvSpPr>
        <p:spPr/>
        <p:txBody>
          <a:bodyPr/>
          <a:lstStyle/>
          <a:p>
            <a:r>
              <a:rPr lang="en-US" b="1" u="sng" dirty="0" smtClean="0"/>
              <a:t>Let consecutive threads access global memory addresses consecutively</a:t>
            </a:r>
          </a:p>
          <a:p>
            <a:endParaRPr lang="en-US" dirty="0"/>
          </a:p>
          <a:p>
            <a:r>
              <a:rPr lang="en-US" b="1" u="sng" dirty="0" smtClean="0"/>
              <a:t>Make sure that there are ‘enough’ workgroups available per CU, so that cores can always switch to non-waiting threads</a:t>
            </a:r>
            <a:endParaRPr lang="nl-NL" b="1" u="sng" dirty="0"/>
          </a:p>
        </p:txBody>
      </p:sp>
      <p:sp>
        <p:nvSpPr>
          <p:cNvPr id="4" name="Slide Number Placeholder 3"/>
          <p:cNvSpPr>
            <a:spLocks noGrp="1"/>
          </p:cNvSpPr>
          <p:nvPr>
            <p:ph type="sldNum" sz="quarter" idx="12"/>
          </p:nvPr>
        </p:nvSpPr>
        <p:spPr/>
        <p:txBody>
          <a:bodyPr/>
          <a:lstStyle/>
          <a:p>
            <a:fld id="{C6149A4C-FF88-4BD5-9F00-E822CED6800F}" type="slidenum">
              <a:rPr lang="nl-NL" smtClean="0"/>
              <a:t>17</a:t>
            </a:fld>
            <a:endParaRPr lang="nl-NL"/>
          </a:p>
        </p:txBody>
      </p:sp>
    </p:spTree>
    <p:extLst>
      <p:ext uri="{BB962C8B-B14F-4D97-AF65-F5344CB8AC3E}">
        <p14:creationId xmlns:p14="http://schemas.microsoft.com/office/powerpoint/2010/main" val="4225980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memory organization</a:t>
            </a:r>
            <a:endParaRPr lang="nl-NL" dirty="0"/>
          </a:p>
        </p:txBody>
      </p:sp>
      <p:sp>
        <p:nvSpPr>
          <p:cNvPr id="3" name="Content Placeholder 2"/>
          <p:cNvSpPr>
            <a:spLocks noGrp="1"/>
          </p:cNvSpPr>
          <p:nvPr>
            <p:ph idx="1"/>
          </p:nvPr>
        </p:nvSpPr>
        <p:spPr>
          <a:xfrm>
            <a:off x="457200" y="1600200"/>
            <a:ext cx="8435280" cy="4525963"/>
          </a:xfrm>
        </p:spPr>
        <p:txBody>
          <a:bodyPr>
            <a:noAutofit/>
          </a:bodyPr>
          <a:lstStyle/>
          <a:p>
            <a:r>
              <a:rPr lang="en-US" dirty="0" smtClean="0"/>
              <a:t>Local memory </a:t>
            </a:r>
            <a:r>
              <a:rPr lang="en-US" dirty="0"/>
              <a:t>is often organized as </a:t>
            </a:r>
            <a:r>
              <a:rPr lang="en-US" dirty="0" smtClean="0"/>
              <a:t>severa</a:t>
            </a:r>
            <a:r>
              <a:rPr lang="en-US" dirty="0"/>
              <a:t>l</a:t>
            </a:r>
            <a:r>
              <a:rPr lang="en-US" dirty="0" smtClean="0"/>
              <a:t> narrow banks</a:t>
            </a:r>
          </a:p>
          <a:p>
            <a:pPr lvl="1"/>
            <a:r>
              <a:rPr lang="en-US" dirty="0" smtClean="0"/>
              <a:t>Typically 4 bytes per bank</a:t>
            </a:r>
          </a:p>
          <a:p>
            <a:pPr lvl="1"/>
            <a:r>
              <a:rPr lang="en-US" dirty="0" smtClean="0"/>
              <a:t>Assume </a:t>
            </a:r>
            <a:r>
              <a:rPr lang="en-US" dirty="0" smtClean="0">
                <a:latin typeface="Courier New" panose="02070309020205020404" pitchFamily="49" charset="0"/>
                <a:cs typeface="Courier New" panose="02070309020205020404" pitchFamily="49" charset="0"/>
              </a:rPr>
              <a:t>a</a:t>
            </a:r>
            <a:r>
              <a:rPr lang="en-US" dirty="0" smtClean="0"/>
              <a:t> is an array of </a:t>
            </a:r>
            <a:r>
              <a:rPr lang="en-US" dirty="0" err="1" smtClean="0">
                <a:latin typeface="Courier New" panose="02070309020205020404" pitchFamily="49" charset="0"/>
                <a:cs typeface="Courier New" panose="02070309020205020404" pitchFamily="49" charset="0"/>
              </a:rPr>
              <a:t>int</a:t>
            </a:r>
            <a:r>
              <a:rPr lang="en-US" dirty="0" err="1" smtClean="0"/>
              <a:t>’s</a:t>
            </a:r>
            <a:r>
              <a:rPr lang="en-US" dirty="0" smtClean="0"/>
              <a:t>, and we have 8 banks:</a:t>
            </a:r>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C6149A4C-FF88-4BD5-9F00-E822CED6800F}" type="slidenum">
              <a:rPr lang="nl-NL" smtClean="0"/>
              <a:t>18</a:t>
            </a:fld>
            <a:endParaRPr lang="nl-NL"/>
          </a:p>
        </p:txBody>
      </p:sp>
      <p:graphicFrame>
        <p:nvGraphicFramePr>
          <p:cNvPr id="6" name="Table 5"/>
          <p:cNvGraphicFramePr>
            <a:graphicFrameLocks noGrp="1"/>
          </p:cNvGraphicFramePr>
          <p:nvPr>
            <p:extLst>
              <p:ext uri="{D42A27DB-BD31-4B8C-83A1-F6EECF244321}">
                <p14:modId xmlns:p14="http://schemas.microsoft.com/office/powerpoint/2010/main" val="4274543932"/>
              </p:ext>
            </p:extLst>
          </p:nvPr>
        </p:nvGraphicFramePr>
        <p:xfrm>
          <a:off x="1043608" y="2852936"/>
          <a:ext cx="6096000" cy="148336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sz="1400" dirty="0" smtClean="0"/>
                        <a:t>Bank 0</a:t>
                      </a:r>
                      <a:endParaRPr lang="nl-NL" sz="1400" dirty="0"/>
                    </a:p>
                  </a:txBody>
                  <a:tcPr/>
                </a:tc>
                <a:tc>
                  <a:txBody>
                    <a:bodyPr/>
                    <a:lstStyle/>
                    <a:p>
                      <a:pPr algn="ctr"/>
                      <a:r>
                        <a:rPr lang="en-US" sz="1400" dirty="0" smtClean="0"/>
                        <a:t>Bank</a:t>
                      </a:r>
                      <a:r>
                        <a:rPr lang="en-US" sz="1400" baseline="0" dirty="0" smtClean="0"/>
                        <a:t> 1</a:t>
                      </a:r>
                      <a:endParaRPr lang="nl-NL" sz="1400" dirty="0"/>
                    </a:p>
                  </a:txBody>
                  <a:tcPr/>
                </a:tc>
                <a:tc>
                  <a:txBody>
                    <a:bodyPr/>
                    <a:lstStyle/>
                    <a:p>
                      <a:pPr algn="ctr"/>
                      <a:r>
                        <a:rPr lang="en-US" sz="1400" dirty="0" smtClean="0"/>
                        <a:t>Bank 2</a:t>
                      </a:r>
                      <a:endParaRPr lang="nl-NL" sz="1400" dirty="0"/>
                    </a:p>
                  </a:txBody>
                  <a:tcPr/>
                </a:tc>
                <a:tc>
                  <a:txBody>
                    <a:bodyPr/>
                    <a:lstStyle/>
                    <a:p>
                      <a:pPr algn="ctr"/>
                      <a:r>
                        <a:rPr lang="en-US" sz="1400" dirty="0" smtClean="0"/>
                        <a:t>Bank 3</a:t>
                      </a:r>
                      <a:endParaRPr lang="nl-NL" sz="1400" dirty="0"/>
                    </a:p>
                  </a:txBody>
                  <a:tcPr/>
                </a:tc>
                <a:tc>
                  <a:txBody>
                    <a:bodyPr/>
                    <a:lstStyle/>
                    <a:p>
                      <a:pPr algn="ctr"/>
                      <a:r>
                        <a:rPr lang="en-US" sz="1400" dirty="0" smtClean="0"/>
                        <a:t>Bank 4</a:t>
                      </a:r>
                      <a:endParaRPr lang="nl-NL" sz="1400" dirty="0"/>
                    </a:p>
                  </a:txBody>
                  <a:tcPr/>
                </a:tc>
                <a:tc>
                  <a:txBody>
                    <a:bodyPr/>
                    <a:lstStyle/>
                    <a:p>
                      <a:pPr algn="ctr"/>
                      <a:r>
                        <a:rPr lang="en-US" sz="1400" dirty="0" smtClean="0"/>
                        <a:t>Bank 5</a:t>
                      </a:r>
                      <a:endParaRPr lang="nl-NL" sz="1400" dirty="0"/>
                    </a:p>
                  </a:txBody>
                  <a:tcPr/>
                </a:tc>
                <a:tc>
                  <a:txBody>
                    <a:bodyPr/>
                    <a:lstStyle/>
                    <a:p>
                      <a:pPr algn="ctr"/>
                      <a:r>
                        <a:rPr lang="en-US" sz="1400" dirty="0" smtClean="0"/>
                        <a:t>Bank 6</a:t>
                      </a:r>
                      <a:endParaRPr lang="nl-NL" sz="1400" dirty="0"/>
                    </a:p>
                  </a:txBody>
                  <a:tcPr/>
                </a:tc>
                <a:tc>
                  <a:txBody>
                    <a:bodyPr/>
                    <a:lstStyle/>
                    <a:p>
                      <a:pPr algn="ctr"/>
                      <a:r>
                        <a:rPr lang="en-US" sz="1400" dirty="0" smtClean="0"/>
                        <a:t>Bank 7</a:t>
                      </a:r>
                      <a:endParaRPr lang="nl-NL" sz="1400" dirty="0"/>
                    </a:p>
                  </a:txBody>
                  <a:tcPr/>
                </a:tc>
              </a:tr>
              <a:tr h="37084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rPr>
                        <a:t>a[0</a:t>
                      </a:r>
                      <a:r>
                        <a:rPr lang="en-US" sz="1400" dirty="0" smtClean="0">
                          <a:solidFill>
                            <a:schemeClr val="tx1"/>
                          </a:solidFill>
                          <a:latin typeface="Courier New" panose="02070309020205020404" pitchFamily="49" charset="0"/>
                          <a:cs typeface="Courier New" panose="02070309020205020404" pitchFamily="49" charset="0"/>
                        </a:rPr>
                        <a:t>]</a:t>
                      </a:r>
                      <a:endParaRPr lang="nl-NL" sz="1400" dirty="0">
                        <a:solidFill>
                          <a:schemeClr val="tx1"/>
                        </a:solidFill>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rPr>
                        <a:t>a[1</a:t>
                      </a:r>
                      <a:r>
                        <a:rPr lang="en-US" sz="1400" dirty="0" smtClean="0">
                          <a:solidFill>
                            <a:schemeClr val="tx1"/>
                          </a:solidFill>
                          <a:latin typeface="Courier New" panose="02070309020205020404" pitchFamily="49" charset="0"/>
                          <a:cs typeface="Courier New" panose="02070309020205020404" pitchFamily="49" charset="0"/>
                        </a:rPr>
                        <a:t>]</a:t>
                      </a:r>
                      <a:endParaRPr lang="nl-NL" sz="1400" dirty="0">
                        <a:solidFill>
                          <a:schemeClr val="tx1"/>
                        </a:solidFill>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a[2</a:t>
                      </a:r>
                      <a:r>
                        <a:rPr lang="en-US" sz="1400" dirty="0" smtClean="0">
                          <a:latin typeface="Courier New" panose="02070309020205020404" pitchFamily="49" charset="0"/>
                          <a:cs typeface="Courier New" panose="02070309020205020404" pitchFamily="49" charset="0"/>
                        </a:rPr>
                        <a:t>]</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a[3</a:t>
                      </a:r>
                      <a:r>
                        <a:rPr lang="en-US" sz="1400" dirty="0" smtClean="0">
                          <a:latin typeface="Courier New" panose="02070309020205020404" pitchFamily="49" charset="0"/>
                          <a:cs typeface="Courier New" panose="02070309020205020404" pitchFamily="49" charset="0"/>
                        </a:rPr>
                        <a:t>]</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a[4</a:t>
                      </a:r>
                      <a:r>
                        <a:rPr lang="en-US" sz="1400" dirty="0" smtClean="0">
                          <a:latin typeface="Courier New" panose="02070309020205020404" pitchFamily="49" charset="0"/>
                          <a:cs typeface="Courier New" panose="02070309020205020404" pitchFamily="49" charset="0"/>
                        </a:rPr>
                        <a:t>]</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a[5</a:t>
                      </a:r>
                      <a:r>
                        <a:rPr lang="en-US" sz="1400" dirty="0" smtClean="0">
                          <a:latin typeface="Courier New" panose="02070309020205020404" pitchFamily="49" charset="0"/>
                          <a:cs typeface="Courier New" panose="02070309020205020404" pitchFamily="49" charset="0"/>
                        </a:rPr>
                        <a:t>]</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a[6</a:t>
                      </a:r>
                      <a:r>
                        <a:rPr lang="en-US" sz="1400" dirty="0" smtClean="0">
                          <a:latin typeface="Courier New" panose="02070309020205020404" pitchFamily="49" charset="0"/>
                          <a:cs typeface="Courier New" panose="02070309020205020404" pitchFamily="49" charset="0"/>
                        </a:rPr>
                        <a:t>]</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a[7</a:t>
                      </a:r>
                      <a:r>
                        <a:rPr lang="en-US" sz="1400" dirty="0" smtClean="0">
                          <a:latin typeface="Courier New" panose="02070309020205020404" pitchFamily="49" charset="0"/>
                          <a:cs typeface="Courier New" panose="02070309020205020404" pitchFamily="49" charset="0"/>
                        </a:rPr>
                        <a:t>]</a:t>
                      </a:r>
                      <a:endParaRPr lang="nl-NL" sz="1400" dirty="0">
                        <a:latin typeface="Courier New" panose="02070309020205020404" pitchFamily="49" charset="0"/>
                        <a:cs typeface="Courier New" panose="02070309020205020404" pitchFamily="49"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rPr>
                        <a:t>a[8</a:t>
                      </a:r>
                      <a:r>
                        <a:rPr lang="en-US" sz="1400" dirty="0" smtClean="0">
                          <a:solidFill>
                            <a:schemeClr val="tx1"/>
                          </a:solidFill>
                          <a:latin typeface="Courier New" panose="02070309020205020404" pitchFamily="49" charset="0"/>
                          <a:cs typeface="Courier New" panose="02070309020205020404" pitchFamily="49" charset="0"/>
                        </a:rPr>
                        <a:t>]</a:t>
                      </a:r>
                      <a:endParaRPr lang="nl-NL" sz="1400" dirty="0">
                        <a:solidFill>
                          <a:schemeClr val="tx1"/>
                        </a:solidFill>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rPr>
                        <a:t>a[9]</a:t>
                      </a:r>
                      <a:endParaRPr lang="nl-NL" sz="1400" dirty="0">
                        <a:solidFill>
                          <a:schemeClr val="tx1"/>
                        </a:solidFill>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a[10]</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a[11]</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a[12]</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a[13]</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a[14]</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a[15]</a:t>
                      </a:r>
                      <a:endParaRPr lang="nl-NL" sz="1400" dirty="0">
                        <a:latin typeface="Courier New" panose="02070309020205020404" pitchFamily="49" charset="0"/>
                        <a:cs typeface="Courier New" panose="02070309020205020404" pitchFamily="49" charset="0"/>
                      </a:endParaRPr>
                    </a:p>
                  </a:txBody>
                  <a:tcPr/>
                </a:tc>
              </a:tr>
              <a:tr h="370840">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r>
            </a:tbl>
          </a:graphicData>
        </a:graphic>
      </p:graphicFrame>
    </p:spTree>
    <p:extLst>
      <p:ext uri="{BB962C8B-B14F-4D97-AF65-F5344CB8AC3E}">
        <p14:creationId xmlns:p14="http://schemas.microsoft.com/office/powerpoint/2010/main" val="454455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386608" cy="1570186"/>
          </a:xfrm>
        </p:spPr>
        <p:txBody>
          <a:bodyPr>
            <a:noAutofit/>
          </a:bodyPr>
          <a:lstStyle/>
          <a:p>
            <a:r>
              <a:rPr lang="en-US" dirty="0" smtClean="0"/>
              <a:t>Example:</a:t>
            </a:r>
            <a:br>
              <a:rPr lang="en-US" dirty="0" smtClean="0"/>
            </a:br>
            <a:r>
              <a:rPr lang="en-US" dirty="0" smtClean="0"/>
              <a:t>Fermi local</a:t>
            </a:r>
            <a:br>
              <a:rPr lang="en-US" dirty="0" smtClean="0"/>
            </a:br>
            <a:r>
              <a:rPr lang="en-US" dirty="0" smtClean="0"/>
              <a:t>memory</a:t>
            </a:r>
            <a:endParaRPr lang="nl-NL" dirty="0"/>
          </a:p>
        </p:txBody>
      </p:sp>
      <p:sp>
        <p:nvSpPr>
          <p:cNvPr id="3" name="Content Placeholder 2"/>
          <p:cNvSpPr>
            <a:spLocks noGrp="1"/>
          </p:cNvSpPr>
          <p:nvPr>
            <p:ph idx="1"/>
          </p:nvPr>
        </p:nvSpPr>
        <p:spPr>
          <a:xfrm>
            <a:off x="457200" y="2060848"/>
            <a:ext cx="2242592" cy="4065315"/>
          </a:xfrm>
        </p:spPr>
        <p:txBody>
          <a:bodyPr/>
          <a:lstStyle/>
          <a:p>
            <a:r>
              <a:rPr lang="en-US" dirty="0" smtClean="0"/>
              <a:t>Fermi has 32 banks which are 4 bytes wide</a:t>
            </a:r>
          </a:p>
          <a:p>
            <a:endParaRPr lang="en-US" dirty="0"/>
          </a:p>
          <a:p>
            <a:r>
              <a:rPr lang="en-US" dirty="0" smtClean="0"/>
              <a:t>See </a:t>
            </a:r>
            <a:r>
              <a:rPr lang="en-US" dirty="0" smtClean="0">
                <a:hlinkClick r:id="rId2"/>
              </a:rPr>
              <a:t>here </a:t>
            </a:r>
            <a:r>
              <a:rPr lang="en-US" dirty="0" smtClean="0"/>
              <a:t>for more explanation</a:t>
            </a:r>
            <a:endParaRPr lang="nl-NL" dirty="0"/>
          </a:p>
        </p:txBody>
      </p:sp>
      <p:sp>
        <p:nvSpPr>
          <p:cNvPr id="4" name="Slide Number Placeholder 3"/>
          <p:cNvSpPr>
            <a:spLocks noGrp="1"/>
          </p:cNvSpPr>
          <p:nvPr>
            <p:ph type="sldNum" sz="quarter" idx="12"/>
          </p:nvPr>
        </p:nvSpPr>
        <p:spPr/>
        <p:txBody>
          <a:bodyPr/>
          <a:lstStyle/>
          <a:p>
            <a:fld id="{C6149A4C-FF88-4BD5-9F00-E822CED6800F}" type="slidenum">
              <a:rPr lang="nl-NL" smtClean="0"/>
              <a:t>19</a:t>
            </a:fld>
            <a:endParaRPr lang="nl-NL"/>
          </a:p>
        </p:txBody>
      </p:sp>
      <p:pic>
        <p:nvPicPr>
          <p:cNvPr id="6146" name="Picture 2" descr="Diagram of NVIDIA Kepler GPU architecture Shared Memory and L1 Cache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60648"/>
            <a:ext cx="6192688" cy="644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16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use of </a:t>
            </a:r>
            <a:r>
              <a:rPr lang="en-US" dirty="0" err="1" smtClean="0"/>
              <a:t>OpenCL</a:t>
            </a:r>
            <a:r>
              <a:rPr lang="en-US" dirty="0" smtClean="0"/>
              <a:t>?</a:t>
            </a:r>
            <a:endParaRPr lang="nl-NL" dirty="0"/>
          </a:p>
        </p:txBody>
      </p:sp>
      <p:sp>
        <p:nvSpPr>
          <p:cNvPr id="3" name="Content Placeholder 2"/>
          <p:cNvSpPr>
            <a:spLocks noGrp="1"/>
          </p:cNvSpPr>
          <p:nvPr>
            <p:ph idx="1"/>
          </p:nvPr>
        </p:nvSpPr>
        <p:spPr>
          <a:xfrm>
            <a:off x="457200" y="1600200"/>
            <a:ext cx="8507288" cy="4525963"/>
          </a:xfrm>
        </p:spPr>
        <p:txBody>
          <a:bodyPr>
            <a:normAutofit/>
          </a:bodyPr>
          <a:lstStyle/>
          <a:p>
            <a:r>
              <a:rPr lang="en-US" dirty="0" err="1" smtClean="0"/>
              <a:t>OpenCL</a:t>
            </a:r>
            <a:r>
              <a:rPr lang="en-US" dirty="0" smtClean="0"/>
              <a:t> is a library that is applicable on many different architectures, ranging from normal CPU’s to GPU’s to FPGA’s</a:t>
            </a:r>
          </a:p>
          <a:p>
            <a:pPr lvl="1"/>
            <a:r>
              <a:rPr lang="en-US" dirty="0" smtClean="0"/>
              <a:t>One program can run on very different architectures</a:t>
            </a:r>
          </a:p>
          <a:p>
            <a:endParaRPr lang="en-US" dirty="0" smtClean="0"/>
          </a:p>
          <a:p>
            <a:r>
              <a:rPr lang="en-US" dirty="0" err="1" smtClean="0"/>
              <a:t>OpenCL</a:t>
            </a:r>
            <a:r>
              <a:rPr lang="en-US" dirty="0" smtClean="0"/>
              <a:t> can be used as a language to design FPGA’s</a:t>
            </a:r>
          </a:p>
          <a:p>
            <a:pPr lvl="1"/>
            <a:r>
              <a:rPr lang="en-US" dirty="0"/>
              <a:t>See </a:t>
            </a:r>
            <a:r>
              <a:rPr lang="en-US" dirty="0">
                <a:hlinkClick r:id="rId2"/>
              </a:rPr>
              <a:t>https://</a:t>
            </a:r>
            <a:r>
              <a:rPr lang="en-US" dirty="0" smtClean="0">
                <a:hlinkClick r:id="rId2"/>
              </a:rPr>
              <a:t>www.altera.com/en_US/pdfs/literature/wp/wp-01173-opencl.pdf</a:t>
            </a:r>
            <a:endParaRPr lang="en-US" dirty="0" smtClean="0"/>
          </a:p>
          <a:p>
            <a:pPr lvl="1"/>
            <a:endParaRPr lang="en-US" dirty="0"/>
          </a:p>
          <a:p>
            <a:r>
              <a:rPr lang="en-US" dirty="0" smtClean="0"/>
              <a:t>See also: </a:t>
            </a:r>
            <a:r>
              <a:rPr lang="nl-NL" dirty="0">
                <a:hlinkClick r:id="rId3"/>
              </a:rPr>
              <a:t>http://amdahlsoftware.com/ten-reasons-why-we-love-opencl-and-why-you-might-too/</a:t>
            </a:r>
            <a:endParaRPr lang="nl-NL" dirty="0"/>
          </a:p>
          <a:p>
            <a:endParaRPr lang="en-US" dirty="0" smtClean="0"/>
          </a:p>
        </p:txBody>
      </p:sp>
      <p:sp>
        <p:nvSpPr>
          <p:cNvPr id="4" name="Slide Number Placeholder 3"/>
          <p:cNvSpPr>
            <a:spLocks noGrp="1"/>
          </p:cNvSpPr>
          <p:nvPr>
            <p:ph type="sldNum" sz="quarter" idx="12"/>
          </p:nvPr>
        </p:nvSpPr>
        <p:spPr/>
        <p:txBody>
          <a:bodyPr/>
          <a:lstStyle/>
          <a:p>
            <a:fld id="{C6149A4C-FF88-4BD5-9F00-E822CED6800F}" type="slidenum">
              <a:rPr lang="nl-NL" smtClean="0"/>
              <a:t>2</a:t>
            </a:fld>
            <a:endParaRPr lang="nl-NL" dirty="0"/>
          </a:p>
        </p:txBody>
      </p:sp>
    </p:spTree>
    <p:extLst>
      <p:ext uri="{BB962C8B-B14F-4D97-AF65-F5344CB8AC3E}">
        <p14:creationId xmlns:p14="http://schemas.microsoft.com/office/powerpoint/2010/main" val="175195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9642"/>
            <a:ext cx="8363272" cy="1107996"/>
          </a:xfrm>
          <a:prstGeom prst="rect">
            <a:avLst/>
          </a:prstGeom>
        </p:spPr>
        <p:txBody>
          <a:bodyPr vert="horz" wrap="square" lIns="0" tIns="0" rIns="0" bIns="0" rtlCol="0">
            <a:spAutoFit/>
          </a:bodyPr>
          <a:lstStyle/>
          <a:p>
            <a:pPr marL="11397"/>
            <a:r>
              <a:rPr lang="en-US" spc="-9" dirty="0"/>
              <a:t>Reduction kernel </a:t>
            </a:r>
            <a:r>
              <a:rPr lang="en-US" spc="-9" dirty="0" smtClean="0"/>
              <a:t>2 revisited</a:t>
            </a:r>
            <a:r>
              <a:rPr lang="en-US" dirty="0" smtClean="0"/>
              <a:t/>
            </a:r>
            <a:br>
              <a:rPr lang="en-US" dirty="0" smtClean="0"/>
            </a:br>
            <a:endParaRPr dirty="0"/>
          </a:p>
        </p:txBody>
      </p:sp>
      <p:sp>
        <p:nvSpPr>
          <p:cNvPr id="104" name="object 104"/>
          <p:cNvSpPr txBox="1">
            <a:spLocks noGrp="1"/>
          </p:cNvSpPr>
          <p:nvPr>
            <p:ph type="sldNum" sz="quarter" idx="12"/>
          </p:nvPr>
        </p:nvSpPr>
        <p:spPr>
          <a:prstGeom prst="rect">
            <a:avLst/>
          </a:prstGeom>
        </p:spPr>
        <p:txBody>
          <a:bodyPr vert="horz" wrap="square" lIns="0" tIns="0" rIns="0" bIns="0" rtlCol="0">
            <a:spAutoFit/>
          </a:bodyPr>
          <a:lstStyle/>
          <a:p>
            <a:pPr marL="111690"/>
            <a:fld id="{81D60167-4931-47E6-BA6A-407CBD079E47}" type="slidenum">
              <a:rPr dirty="0"/>
              <a:pPr marL="111690"/>
              <a:t>20</a:t>
            </a:fld>
            <a:endParaRPr dirty="0"/>
          </a:p>
        </p:txBody>
      </p:sp>
      <p:sp>
        <p:nvSpPr>
          <p:cNvPr id="4" name="object 4"/>
          <p:cNvSpPr txBox="1"/>
          <p:nvPr/>
        </p:nvSpPr>
        <p:spPr>
          <a:xfrm>
            <a:off x="663164" y="1997373"/>
            <a:ext cx="2167082" cy="215444"/>
          </a:xfrm>
          <a:prstGeom prst="rect">
            <a:avLst/>
          </a:prstGeom>
        </p:spPr>
        <p:txBody>
          <a:bodyPr vert="horz" wrap="square" lIns="0" tIns="0" rIns="0" bIns="0" rtlCol="0">
            <a:spAutoFit/>
          </a:bodyPr>
          <a:lstStyle/>
          <a:p>
            <a:pPr marL="11397"/>
            <a:r>
              <a:rPr sz="1400" b="1" spc="-13" dirty="0">
                <a:latin typeface="Arial"/>
                <a:cs typeface="Arial"/>
              </a:rPr>
              <a:t>Value</a:t>
            </a:r>
            <a:r>
              <a:rPr sz="1400" b="1" spc="-9" dirty="0">
                <a:latin typeface="Arial"/>
                <a:cs typeface="Arial"/>
              </a:rPr>
              <a:t>s</a:t>
            </a:r>
            <a:r>
              <a:rPr sz="1400" b="1" spc="-4" dirty="0">
                <a:latin typeface="Arial"/>
                <a:cs typeface="Arial"/>
              </a:rPr>
              <a:t> </a:t>
            </a:r>
            <a:r>
              <a:rPr sz="1400" b="1" spc="-13" dirty="0" smtClean="0">
                <a:latin typeface="Arial"/>
                <a:cs typeface="Arial"/>
              </a:rPr>
              <a:t>(</a:t>
            </a:r>
            <a:r>
              <a:rPr lang="en-US" sz="1400" b="1" dirty="0">
                <a:latin typeface="Arial"/>
                <a:cs typeface="Arial"/>
              </a:rPr>
              <a:t>L</a:t>
            </a:r>
            <a:r>
              <a:rPr lang="en-US" sz="1400" b="1" dirty="0" smtClean="0">
                <a:latin typeface="Arial"/>
                <a:cs typeface="Arial"/>
              </a:rPr>
              <a:t>ocal </a:t>
            </a:r>
            <a:r>
              <a:rPr lang="en-US" sz="1400" b="1" spc="-22" dirty="0" smtClean="0">
                <a:latin typeface="Arial"/>
                <a:cs typeface="Arial"/>
              </a:rPr>
              <a:t>M</a:t>
            </a:r>
            <a:r>
              <a:rPr sz="1400" b="1" spc="-13" dirty="0" smtClean="0">
                <a:latin typeface="Arial"/>
                <a:cs typeface="Arial"/>
              </a:rPr>
              <a:t>e</a:t>
            </a:r>
            <a:r>
              <a:rPr sz="1400" b="1" spc="-9" dirty="0" smtClean="0">
                <a:latin typeface="Arial"/>
                <a:cs typeface="Arial"/>
              </a:rPr>
              <a:t>m</a:t>
            </a:r>
            <a:r>
              <a:rPr sz="1400" b="1" spc="-13" dirty="0" smtClean="0">
                <a:latin typeface="Arial"/>
                <a:cs typeface="Arial"/>
              </a:rPr>
              <a:t>o</a:t>
            </a:r>
            <a:r>
              <a:rPr sz="1400" b="1" spc="13" dirty="0" smtClean="0">
                <a:latin typeface="Arial"/>
                <a:cs typeface="Arial"/>
              </a:rPr>
              <a:t>r</a:t>
            </a:r>
            <a:r>
              <a:rPr sz="1400" b="1" spc="-31" dirty="0" smtClean="0">
                <a:latin typeface="Arial"/>
                <a:cs typeface="Arial"/>
              </a:rPr>
              <a:t>y</a:t>
            </a:r>
            <a:r>
              <a:rPr sz="1400" b="1" spc="-9" dirty="0">
                <a:latin typeface="Arial"/>
                <a:cs typeface="Arial"/>
              </a:rPr>
              <a:t>)</a:t>
            </a:r>
            <a:endParaRPr sz="1400" dirty="0">
              <a:latin typeface="Arial"/>
              <a:cs typeface="Arial"/>
            </a:endParaRPr>
          </a:p>
        </p:txBody>
      </p:sp>
      <p:sp>
        <p:nvSpPr>
          <p:cNvPr id="5" name="object 5"/>
          <p:cNvSpPr/>
          <p:nvPr/>
        </p:nvSpPr>
        <p:spPr>
          <a:xfrm>
            <a:off x="2931674" y="2392877"/>
            <a:ext cx="249382" cy="242047"/>
          </a:xfrm>
          <a:custGeom>
            <a:avLst/>
            <a:gdLst/>
            <a:ahLst/>
            <a:cxnLst/>
            <a:rect l="l" t="t" r="r" b="b"/>
            <a:pathLst>
              <a:path w="274320" h="274319">
                <a:moveTo>
                  <a:pt x="273891" y="147094"/>
                </a:moveTo>
                <a:lnTo>
                  <a:pt x="267694" y="101150"/>
                </a:lnTo>
                <a:lnTo>
                  <a:pt x="250056" y="62067"/>
                </a:lnTo>
                <a:lnTo>
                  <a:pt x="223036" y="31299"/>
                </a:lnTo>
                <a:lnTo>
                  <a:pt x="188693" y="10301"/>
                </a:lnTo>
                <a:lnTo>
                  <a:pt x="149084"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close/>
              </a:path>
            </a:pathLst>
          </a:custGeom>
          <a:solidFill>
            <a:srgbClr val="FF9832"/>
          </a:solidFill>
        </p:spPr>
        <p:txBody>
          <a:bodyPr wrap="square" lIns="0" tIns="0" rIns="0" bIns="0" rtlCol="0"/>
          <a:lstStyle/>
          <a:p>
            <a:endParaRPr/>
          </a:p>
        </p:txBody>
      </p:sp>
      <p:sp>
        <p:nvSpPr>
          <p:cNvPr id="6" name="object 6"/>
          <p:cNvSpPr/>
          <p:nvPr/>
        </p:nvSpPr>
        <p:spPr>
          <a:xfrm>
            <a:off x="2931674" y="2392877"/>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lnTo>
                  <a:pt x="273223" y="131107"/>
                </a:lnTo>
                <a:lnTo>
                  <a:pt x="262984" y="87288"/>
                </a:lnTo>
                <a:lnTo>
                  <a:pt x="241991" y="50815"/>
                </a:lnTo>
                <a:lnTo>
                  <a:pt x="212301" y="23143"/>
                </a:lnTo>
                <a:lnTo>
                  <a:pt x="175973" y="5724"/>
                </a:lnTo>
                <a:lnTo>
                  <a:pt x="137101" y="0"/>
                </a:lnTo>
                <a:close/>
              </a:path>
            </a:pathLst>
          </a:custGeom>
          <a:ln w="25400">
            <a:solidFill>
              <a:srgbClr val="000000"/>
            </a:solidFill>
          </a:ln>
        </p:spPr>
        <p:txBody>
          <a:bodyPr wrap="square" lIns="0" tIns="0" rIns="0" bIns="0" rtlCol="0"/>
          <a:lstStyle/>
          <a:p>
            <a:endParaRPr/>
          </a:p>
        </p:txBody>
      </p:sp>
      <p:sp>
        <p:nvSpPr>
          <p:cNvPr id="7" name="object 7"/>
          <p:cNvSpPr txBox="1"/>
          <p:nvPr/>
        </p:nvSpPr>
        <p:spPr>
          <a:xfrm>
            <a:off x="2993504" y="2431713"/>
            <a:ext cx="125845" cy="215444"/>
          </a:xfrm>
          <a:prstGeom prst="rect">
            <a:avLst/>
          </a:prstGeom>
        </p:spPr>
        <p:txBody>
          <a:bodyPr vert="horz" wrap="square" lIns="0" tIns="0" rIns="0" bIns="0" rtlCol="0">
            <a:spAutoFit/>
          </a:bodyPr>
          <a:lstStyle/>
          <a:p>
            <a:pPr marL="11397"/>
            <a:r>
              <a:rPr sz="1400" b="1" spc="-9" dirty="0">
                <a:latin typeface="Arial"/>
                <a:cs typeface="Arial"/>
              </a:rPr>
              <a:t>0</a:t>
            </a:r>
            <a:endParaRPr sz="1400">
              <a:latin typeface="Arial"/>
              <a:cs typeface="Arial"/>
            </a:endParaRPr>
          </a:p>
        </p:txBody>
      </p:sp>
      <p:sp>
        <p:nvSpPr>
          <p:cNvPr id="8" name="object 8"/>
          <p:cNvSpPr/>
          <p:nvPr/>
        </p:nvSpPr>
        <p:spPr>
          <a:xfrm>
            <a:off x="2999508" y="2207308"/>
            <a:ext cx="115455" cy="173691"/>
          </a:xfrm>
          <a:custGeom>
            <a:avLst/>
            <a:gdLst/>
            <a:ahLst/>
            <a:cxnLst/>
            <a:rect l="l" t="t" r="r" b="b"/>
            <a:pathLst>
              <a:path w="127000" h="196850">
                <a:moveTo>
                  <a:pt x="126491" y="121919"/>
                </a:moveTo>
                <a:lnTo>
                  <a:pt x="0" y="120395"/>
                </a:lnTo>
                <a:lnTo>
                  <a:pt x="51815" y="183586"/>
                </a:lnTo>
                <a:lnTo>
                  <a:pt x="51815" y="134111"/>
                </a:lnTo>
                <a:lnTo>
                  <a:pt x="74675" y="134111"/>
                </a:lnTo>
                <a:lnTo>
                  <a:pt x="74675" y="182371"/>
                </a:lnTo>
                <a:lnTo>
                  <a:pt x="126491" y="121919"/>
                </a:lnTo>
                <a:close/>
              </a:path>
              <a:path w="127000" h="196850">
                <a:moveTo>
                  <a:pt x="76199" y="56387"/>
                </a:moveTo>
                <a:lnTo>
                  <a:pt x="76199" y="0"/>
                </a:lnTo>
                <a:lnTo>
                  <a:pt x="53339" y="0"/>
                </a:lnTo>
                <a:lnTo>
                  <a:pt x="53339" y="103631"/>
                </a:lnTo>
                <a:lnTo>
                  <a:pt x="51815" y="106679"/>
                </a:lnTo>
                <a:lnTo>
                  <a:pt x="51815" y="121020"/>
                </a:lnTo>
                <a:lnTo>
                  <a:pt x="74675" y="121295"/>
                </a:lnTo>
                <a:lnTo>
                  <a:pt x="74675" y="64007"/>
                </a:lnTo>
                <a:lnTo>
                  <a:pt x="76199" y="56387"/>
                </a:lnTo>
                <a:close/>
              </a:path>
              <a:path w="127000" h="196850">
                <a:moveTo>
                  <a:pt x="74675" y="182371"/>
                </a:moveTo>
                <a:lnTo>
                  <a:pt x="74675" y="134111"/>
                </a:lnTo>
                <a:lnTo>
                  <a:pt x="51815" y="134111"/>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9" name="object 9"/>
          <p:cNvSpPr/>
          <p:nvPr/>
        </p:nvSpPr>
        <p:spPr>
          <a:xfrm>
            <a:off x="3192087" y="2207308"/>
            <a:ext cx="231486" cy="342900"/>
          </a:xfrm>
          <a:custGeom>
            <a:avLst/>
            <a:gdLst/>
            <a:ahLst/>
            <a:cxnLst/>
            <a:rect l="l" t="t" r="r" b="b"/>
            <a:pathLst>
              <a:path w="254635" h="388619">
                <a:moveTo>
                  <a:pt x="69861" y="315694"/>
                </a:moveTo>
                <a:lnTo>
                  <a:pt x="56387" y="266699"/>
                </a:lnTo>
                <a:lnTo>
                  <a:pt x="0" y="347471"/>
                </a:lnTo>
                <a:lnTo>
                  <a:pt x="57911" y="373974"/>
                </a:lnTo>
                <a:lnTo>
                  <a:pt x="57911" y="320039"/>
                </a:lnTo>
                <a:lnTo>
                  <a:pt x="69861" y="315694"/>
                </a:lnTo>
                <a:close/>
              </a:path>
              <a:path w="254635" h="388619">
                <a:moveTo>
                  <a:pt x="75888" y="337610"/>
                </a:moveTo>
                <a:lnTo>
                  <a:pt x="69861" y="315694"/>
                </a:lnTo>
                <a:lnTo>
                  <a:pt x="57911" y="320039"/>
                </a:lnTo>
                <a:lnTo>
                  <a:pt x="65531" y="341375"/>
                </a:lnTo>
                <a:lnTo>
                  <a:pt x="75888" y="337610"/>
                </a:lnTo>
                <a:close/>
              </a:path>
              <a:path w="254635" h="388619">
                <a:moveTo>
                  <a:pt x="89915" y="388619"/>
                </a:moveTo>
                <a:lnTo>
                  <a:pt x="75888" y="337610"/>
                </a:lnTo>
                <a:lnTo>
                  <a:pt x="65531" y="341375"/>
                </a:lnTo>
                <a:lnTo>
                  <a:pt x="57911" y="320039"/>
                </a:lnTo>
                <a:lnTo>
                  <a:pt x="57911" y="373974"/>
                </a:lnTo>
                <a:lnTo>
                  <a:pt x="89915" y="388619"/>
                </a:lnTo>
                <a:close/>
              </a:path>
              <a:path w="254635" h="388619">
                <a:moveTo>
                  <a:pt x="74675" y="313943"/>
                </a:moveTo>
                <a:lnTo>
                  <a:pt x="69861" y="315694"/>
                </a:lnTo>
                <a:lnTo>
                  <a:pt x="73151" y="327659"/>
                </a:lnTo>
                <a:lnTo>
                  <a:pt x="73151" y="315467"/>
                </a:lnTo>
                <a:lnTo>
                  <a:pt x="74675" y="313943"/>
                </a:lnTo>
                <a:close/>
              </a:path>
              <a:path w="254635" h="388619">
                <a:moveTo>
                  <a:pt x="254507" y="16763"/>
                </a:moveTo>
                <a:lnTo>
                  <a:pt x="254507" y="0"/>
                </a:lnTo>
                <a:lnTo>
                  <a:pt x="231647" y="0"/>
                </a:lnTo>
                <a:lnTo>
                  <a:pt x="231647" y="16763"/>
                </a:lnTo>
                <a:lnTo>
                  <a:pt x="227075" y="64007"/>
                </a:lnTo>
                <a:lnTo>
                  <a:pt x="211835" y="124967"/>
                </a:lnTo>
                <a:lnTo>
                  <a:pt x="173735" y="208787"/>
                </a:lnTo>
                <a:lnTo>
                  <a:pt x="149351" y="245363"/>
                </a:lnTo>
                <a:lnTo>
                  <a:pt x="103631" y="294131"/>
                </a:lnTo>
                <a:lnTo>
                  <a:pt x="73151" y="315467"/>
                </a:lnTo>
                <a:lnTo>
                  <a:pt x="73151" y="327659"/>
                </a:lnTo>
                <a:lnTo>
                  <a:pt x="75888" y="337610"/>
                </a:lnTo>
                <a:lnTo>
                  <a:pt x="82295" y="335279"/>
                </a:lnTo>
                <a:lnTo>
                  <a:pt x="83819" y="335279"/>
                </a:lnTo>
                <a:lnTo>
                  <a:pt x="83819" y="333755"/>
                </a:lnTo>
                <a:lnTo>
                  <a:pt x="96011" y="327659"/>
                </a:lnTo>
                <a:lnTo>
                  <a:pt x="106679" y="318515"/>
                </a:lnTo>
                <a:lnTo>
                  <a:pt x="117347" y="310895"/>
                </a:lnTo>
                <a:lnTo>
                  <a:pt x="128015" y="301751"/>
                </a:lnTo>
                <a:lnTo>
                  <a:pt x="138683" y="291083"/>
                </a:lnTo>
                <a:lnTo>
                  <a:pt x="147827" y="280415"/>
                </a:lnTo>
                <a:lnTo>
                  <a:pt x="158495" y="269747"/>
                </a:lnTo>
                <a:lnTo>
                  <a:pt x="193547" y="219455"/>
                </a:lnTo>
                <a:lnTo>
                  <a:pt x="220979" y="161543"/>
                </a:lnTo>
                <a:lnTo>
                  <a:pt x="237743" y="115823"/>
                </a:lnTo>
                <a:lnTo>
                  <a:pt x="251459" y="50291"/>
                </a:lnTo>
                <a:lnTo>
                  <a:pt x="254507" y="16763"/>
                </a:lnTo>
                <a:close/>
              </a:path>
            </a:pathLst>
          </a:custGeom>
          <a:solidFill>
            <a:srgbClr val="000000"/>
          </a:solidFill>
        </p:spPr>
        <p:txBody>
          <a:bodyPr wrap="square" lIns="0" tIns="0" rIns="0" bIns="0" rtlCol="0"/>
          <a:lstStyle/>
          <a:p>
            <a:endParaRPr/>
          </a:p>
        </p:txBody>
      </p:sp>
      <p:sp>
        <p:nvSpPr>
          <p:cNvPr id="10" name="object 10"/>
          <p:cNvSpPr/>
          <p:nvPr/>
        </p:nvSpPr>
        <p:spPr>
          <a:xfrm>
            <a:off x="3638256" y="2392877"/>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1" name="object 11"/>
          <p:cNvSpPr/>
          <p:nvPr/>
        </p:nvSpPr>
        <p:spPr>
          <a:xfrm>
            <a:off x="3638256" y="2392877"/>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2" name="object 12"/>
          <p:cNvSpPr txBox="1"/>
          <p:nvPr/>
        </p:nvSpPr>
        <p:spPr>
          <a:xfrm>
            <a:off x="3694544" y="2423459"/>
            <a:ext cx="139123" cy="246221"/>
          </a:xfrm>
          <a:prstGeom prst="rect">
            <a:avLst/>
          </a:prstGeom>
        </p:spPr>
        <p:txBody>
          <a:bodyPr vert="horz" wrap="square" lIns="0" tIns="0" rIns="0" bIns="0" rtlCol="0">
            <a:spAutoFit/>
          </a:bodyPr>
          <a:lstStyle/>
          <a:p>
            <a:pPr marL="11397"/>
            <a:r>
              <a:rPr lang="en-US" sz="1600" b="1" dirty="0" smtClean="0">
                <a:latin typeface="Arial"/>
                <a:cs typeface="Arial"/>
              </a:rPr>
              <a:t>1</a:t>
            </a:r>
            <a:endParaRPr sz="1600" dirty="0">
              <a:latin typeface="Arial"/>
              <a:cs typeface="Arial"/>
            </a:endParaRPr>
          </a:p>
        </p:txBody>
      </p:sp>
      <p:sp>
        <p:nvSpPr>
          <p:cNvPr id="13" name="object 13"/>
          <p:cNvSpPr/>
          <p:nvPr/>
        </p:nvSpPr>
        <p:spPr>
          <a:xfrm>
            <a:off x="3707475" y="2207308"/>
            <a:ext cx="115455" cy="173691"/>
          </a:xfrm>
          <a:custGeom>
            <a:avLst/>
            <a:gdLst/>
            <a:ahLst/>
            <a:cxnLst/>
            <a:rect l="l" t="t" r="r" b="b"/>
            <a:pathLst>
              <a:path w="127000" h="196850">
                <a:moveTo>
                  <a:pt x="74317" y="121291"/>
                </a:moveTo>
                <a:lnTo>
                  <a:pt x="0" y="120395"/>
                </a:lnTo>
                <a:lnTo>
                  <a:pt x="51815" y="183586"/>
                </a:lnTo>
                <a:lnTo>
                  <a:pt x="51815" y="134111"/>
                </a:lnTo>
                <a:lnTo>
                  <a:pt x="73151" y="134111"/>
                </a:lnTo>
                <a:lnTo>
                  <a:pt x="74317" y="121291"/>
                </a:lnTo>
                <a:close/>
              </a:path>
              <a:path w="127000" h="196850">
                <a:moveTo>
                  <a:pt x="76199" y="85343"/>
                </a:moveTo>
                <a:lnTo>
                  <a:pt x="76199" y="0"/>
                </a:lnTo>
                <a:lnTo>
                  <a:pt x="53339" y="0"/>
                </a:lnTo>
                <a:lnTo>
                  <a:pt x="53339" y="102107"/>
                </a:lnTo>
                <a:lnTo>
                  <a:pt x="51815" y="103631"/>
                </a:lnTo>
                <a:lnTo>
                  <a:pt x="51815" y="121020"/>
                </a:lnTo>
                <a:lnTo>
                  <a:pt x="74317" y="121291"/>
                </a:lnTo>
                <a:lnTo>
                  <a:pt x="74675" y="117347"/>
                </a:lnTo>
                <a:lnTo>
                  <a:pt x="74675" y="91439"/>
                </a:lnTo>
                <a:lnTo>
                  <a:pt x="76199" y="85343"/>
                </a:lnTo>
                <a:close/>
              </a:path>
              <a:path w="127000" h="196850">
                <a:moveTo>
                  <a:pt x="126491" y="121919"/>
                </a:moveTo>
                <a:lnTo>
                  <a:pt x="74317" y="121291"/>
                </a:lnTo>
                <a:lnTo>
                  <a:pt x="73151" y="134111"/>
                </a:lnTo>
                <a:lnTo>
                  <a:pt x="51815" y="134111"/>
                </a:lnTo>
                <a:lnTo>
                  <a:pt x="51815" y="183586"/>
                </a:lnTo>
                <a:lnTo>
                  <a:pt x="62483" y="196595"/>
                </a:lnTo>
                <a:lnTo>
                  <a:pt x="126491" y="121919"/>
                </a:lnTo>
                <a:close/>
              </a:path>
            </a:pathLst>
          </a:custGeom>
          <a:solidFill>
            <a:srgbClr val="000000"/>
          </a:solidFill>
        </p:spPr>
        <p:txBody>
          <a:bodyPr wrap="square" lIns="0" tIns="0" rIns="0" bIns="0" rtlCol="0"/>
          <a:lstStyle/>
          <a:p>
            <a:endParaRPr/>
          </a:p>
        </p:txBody>
      </p:sp>
      <p:sp>
        <p:nvSpPr>
          <p:cNvPr id="14" name="object 14"/>
          <p:cNvSpPr/>
          <p:nvPr/>
        </p:nvSpPr>
        <p:spPr>
          <a:xfrm>
            <a:off x="3900054" y="2207308"/>
            <a:ext cx="231486" cy="342900"/>
          </a:xfrm>
          <a:custGeom>
            <a:avLst/>
            <a:gdLst/>
            <a:ahLst/>
            <a:cxnLst/>
            <a:rect l="l" t="t" r="r" b="b"/>
            <a:pathLst>
              <a:path w="254635" h="388619">
                <a:moveTo>
                  <a:pt x="69824" y="315561"/>
                </a:moveTo>
                <a:lnTo>
                  <a:pt x="56387" y="266699"/>
                </a:lnTo>
                <a:lnTo>
                  <a:pt x="0" y="347471"/>
                </a:lnTo>
                <a:lnTo>
                  <a:pt x="56387" y="373276"/>
                </a:lnTo>
                <a:lnTo>
                  <a:pt x="56387" y="320039"/>
                </a:lnTo>
                <a:lnTo>
                  <a:pt x="69824" y="315561"/>
                </a:lnTo>
                <a:close/>
              </a:path>
              <a:path w="254635" h="388619">
                <a:moveTo>
                  <a:pt x="75839" y="337432"/>
                </a:moveTo>
                <a:lnTo>
                  <a:pt x="69824" y="315561"/>
                </a:lnTo>
                <a:lnTo>
                  <a:pt x="56387" y="320039"/>
                </a:lnTo>
                <a:lnTo>
                  <a:pt x="64007" y="341375"/>
                </a:lnTo>
                <a:lnTo>
                  <a:pt x="75839" y="337432"/>
                </a:lnTo>
                <a:close/>
              </a:path>
              <a:path w="254635" h="388619">
                <a:moveTo>
                  <a:pt x="89915" y="388619"/>
                </a:moveTo>
                <a:lnTo>
                  <a:pt x="75839" y="337432"/>
                </a:lnTo>
                <a:lnTo>
                  <a:pt x="64007" y="341375"/>
                </a:lnTo>
                <a:lnTo>
                  <a:pt x="56387" y="320039"/>
                </a:lnTo>
                <a:lnTo>
                  <a:pt x="56387" y="373276"/>
                </a:lnTo>
                <a:lnTo>
                  <a:pt x="89915" y="388619"/>
                </a:lnTo>
                <a:close/>
              </a:path>
              <a:path w="254635" h="388619">
                <a:moveTo>
                  <a:pt x="73761" y="314248"/>
                </a:moveTo>
                <a:lnTo>
                  <a:pt x="69824" y="315561"/>
                </a:lnTo>
                <a:lnTo>
                  <a:pt x="71627" y="322118"/>
                </a:lnTo>
                <a:lnTo>
                  <a:pt x="71627" y="315467"/>
                </a:lnTo>
                <a:lnTo>
                  <a:pt x="73761" y="314248"/>
                </a:lnTo>
                <a:close/>
              </a:path>
              <a:path w="254635" h="388619">
                <a:moveTo>
                  <a:pt x="74675" y="313943"/>
                </a:moveTo>
                <a:lnTo>
                  <a:pt x="73761" y="314248"/>
                </a:lnTo>
                <a:lnTo>
                  <a:pt x="71627" y="315467"/>
                </a:lnTo>
                <a:lnTo>
                  <a:pt x="74675" y="313943"/>
                </a:lnTo>
                <a:close/>
              </a:path>
              <a:path w="254635" h="388619">
                <a:moveTo>
                  <a:pt x="74675" y="333201"/>
                </a:moveTo>
                <a:lnTo>
                  <a:pt x="74675" y="313943"/>
                </a:lnTo>
                <a:lnTo>
                  <a:pt x="71627" y="315467"/>
                </a:lnTo>
                <a:lnTo>
                  <a:pt x="71627" y="322118"/>
                </a:lnTo>
                <a:lnTo>
                  <a:pt x="74675" y="333201"/>
                </a:lnTo>
                <a:close/>
              </a:path>
              <a:path w="254635" h="388619">
                <a:moveTo>
                  <a:pt x="254507" y="16763"/>
                </a:moveTo>
                <a:lnTo>
                  <a:pt x="254507" y="0"/>
                </a:lnTo>
                <a:lnTo>
                  <a:pt x="233171" y="0"/>
                </a:lnTo>
                <a:lnTo>
                  <a:pt x="231647" y="16763"/>
                </a:lnTo>
                <a:lnTo>
                  <a:pt x="231647" y="32003"/>
                </a:lnTo>
                <a:lnTo>
                  <a:pt x="230123" y="47243"/>
                </a:lnTo>
                <a:lnTo>
                  <a:pt x="220979" y="94487"/>
                </a:lnTo>
                <a:lnTo>
                  <a:pt x="201167" y="153923"/>
                </a:lnTo>
                <a:lnTo>
                  <a:pt x="173735" y="208787"/>
                </a:lnTo>
                <a:lnTo>
                  <a:pt x="149351" y="243839"/>
                </a:lnTo>
                <a:lnTo>
                  <a:pt x="140207" y="256031"/>
                </a:lnTo>
                <a:lnTo>
                  <a:pt x="131063" y="266699"/>
                </a:lnTo>
                <a:lnTo>
                  <a:pt x="103631" y="294131"/>
                </a:lnTo>
                <a:lnTo>
                  <a:pt x="82295" y="309371"/>
                </a:lnTo>
                <a:lnTo>
                  <a:pt x="73761" y="314248"/>
                </a:lnTo>
                <a:lnTo>
                  <a:pt x="74675" y="313943"/>
                </a:lnTo>
                <a:lnTo>
                  <a:pt x="74675" y="333201"/>
                </a:lnTo>
                <a:lnTo>
                  <a:pt x="75839" y="337432"/>
                </a:lnTo>
                <a:lnTo>
                  <a:pt x="82295" y="335279"/>
                </a:lnTo>
                <a:lnTo>
                  <a:pt x="83819" y="333755"/>
                </a:lnTo>
                <a:lnTo>
                  <a:pt x="96011" y="327659"/>
                </a:lnTo>
                <a:lnTo>
                  <a:pt x="106679" y="318515"/>
                </a:lnTo>
                <a:lnTo>
                  <a:pt x="117347" y="310895"/>
                </a:lnTo>
                <a:lnTo>
                  <a:pt x="128015" y="301751"/>
                </a:lnTo>
                <a:lnTo>
                  <a:pt x="138683" y="291083"/>
                </a:lnTo>
                <a:lnTo>
                  <a:pt x="147827" y="280415"/>
                </a:lnTo>
                <a:lnTo>
                  <a:pt x="158495" y="269747"/>
                </a:lnTo>
                <a:lnTo>
                  <a:pt x="193547" y="219455"/>
                </a:lnTo>
                <a:lnTo>
                  <a:pt x="222503" y="161543"/>
                </a:lnTo>
                <a:lnTo>
                  <a:pt x="237743" y="115823"/>
                </a:lnTo>
                <a:lnTo>
                  <a:pt x="249935" y="67055"/>
                </a:lnTo>
                <a:lnTo>
                  <a:pt x="254507" y="16763"/>
                </a:lnTo>
                <a:close/>
              </a:path>
            </a:pathLst>
          </a:custGeom>
          <a:solidFill>
            <a:srgbClr val="000000"/>
          </a:solidFill>
        </p:spPr>
        <p:txBody>
          <a:bodyPr wrap="square" lIns="0" tIns="0" rIns="0" bIns="0" rtlCol="0"/>
          <a:lstStyle/>
          <a:p>
            <a:endParaRPr/>
          </a:p>
        </p:txBody>
      </p:sp>
      <p:sp>
        <p:nvSpPr>
          <p:cNvPr id="15" name="object 15"/>
          <p:cNvSpPr/>
          <p:nvPr/>
        </p:nvSpPr>
        <p:spPr>
          <a:xfrm>
            <a:off x="4346263" y="2392877"/>
            <a:ext cx="250536" cy="242047"/>
          </a:xfrm>
          <a:custGeom>
            <a:avLst/>
            <a:gdLst/>
            <a:ahLst/>
            <a:cxnLst/>
            <a:rect l="l" t="t" r="r" b="b"/>
            <a:pathLst>
              <a:path w="275589" h="274319">
                <a:moveTo>
                  <a:pt x="275229" y="148841"/>
                </a:moveTo>
                <a:lnTo>
                  <a:pt x="269181" y="102376"/>
                </a:lnTo>
                <a:lnTo>
                  <a:pt x="251809" y="62970"/>
                </a:lnTo>
                <a:lnTo>
                  <a:pt x="225136" y="31979"/>
                </a:lnTo>
                <a:lnTo>
                  <a:pt x="191183" y="10757"/>
                </a:lnTo>
                <a:lnTo>
                  <a:pt x="151973" y="660"/>
                </a:lnTo>
                <a:lnTo>
                  <a:pt x="138582" y="0"/>
                </a:lnTo>
                <a:lnTo>
                  <a:pt x="123886" y="762"/>
                </a:lnTo>
                <a:lnTo>
                  <a:pt x="82698" y="11596"/>
                </a:lnTo>
                <a:lnTo>
                  <a:pt x="47557" y="33660"/>
                </a:lnTo>
                <a:lnTo>
                  <a:pt x="20645" y="64909"/>
                </a:lnTo>
                <a:lnTo>
                  <a:pt x="4142" y="103298"/>
                </a:lnTo>
                <a:lnTo>
                  <a:pt x="0" y="131848"/>
                </a:lnTo>
                <a:lnTo>
                  <a:pt x="733" y="146944"/>
                </a:lnTo>
                <a:lnTo>
                  <a:pt x="11356" y="188962"/>
                </a:lnTo>
                <a:lnTo>
                  <a:pt x="33009" y="224596"/>
                </a:lnTo>
                <a:lnTo>
                  <a:pt x="63633" y="251951"/>
                </a:lnTo>
                <a:lnTo>
                  <a:pt x="101166" y="269128"/>
                </a:lnTo>
                <a:lnTo>
                  <a:pt x="129009" y="273989"/>
                </a:lnTo>
                <a:lnTo>
                  <a:pt x="144701" y="273313"/>
                </a:lnTo>
                <a:lnTo>
                  <a:pt x="188037" y="263029"/>
                </a:lnTo>
                <a:lnTo>
                  <a:pt x="224469" y="241969"/>
                </a:lnTo>
                <a:lnTo>
                  <a:pt x="252335" y="212200"/>
                </a:lnTo>
                <a:lnTo>
                  <a:pt x="269973" y="175787"/>
                </a:lnTo>
                <a:lnTo>
                  <a:pt x="275229" y="148841"/>
                </a:lnTo>
                <a:close/>
              </a:path>
            </a:pathLst>
          </a:custGeom>
          <a:solidFill>
            <a:srgbClr val="FF9832"/>
          </a:solidFill>
        </p:spPr>
        <p:txBody>
          <a:bodyPr wrap="square" lIns="0" tIns="0" rIns="0" bIns="0" rtlCol="0"/>
          <a:lstStyle/>
          <a:p>
            <a:endParaRPr/>
          </a:p>
        </p:txBody>
      </p:sp>
      <p:sp>
        <p:nvSpPr>
          <p:cNvPr id="16" name="object 16"/>
          <p:cNvSpPr/>
          <p:nvPr/>
        </p:nvSpPr>
        <p:spPr>
          <a:xfrm>
            <a:off x="4346263" y="2392877"/>
            <a:ext cx="250536" cy="242047"/>
          </a:xfrm>
          <a:custGeom>
            <a:avLst/>
            <a:gdLst/>
            <a:ahLst/>
            <a:cxnLst/>
            <a:rect l="l" t="t" r="r" b="b"/>
            <a:pathLst>
              <a:path w="275589" h="274319">
                <a:moveTo>
                  <a:pt x="138582" y="0"/>
                </a:moveTo>
                <a:lnTo>
                  <a:pt x="95863" y="6636"/>
                </a:lnTo>
                <a:lnTo>
                  <a:pt x="58464" y="25184"/>
                </a:lnTo>
                <a:lnTo>
                  <a:pt x="28567" y="53598"/>
                </a:lnTo>
                <a:lnTo>
                  <a:pt x="8352" y="89834"/>
                </a:lnTo>
                <a:lnTo>
                  <a:pt x="0" y="131848"/>
                </a:lnTo>
                <a:lnTo>
                  <a:pt x="733" y="146944"/>
                </a:lnTo>
                <a:lnTo>
                  <a:pt x="11356" y="188962"/>
                </a:lnTo>
                <a:lnTo>
                  <a:pt x="33009" y="224596"/>
                </a:lnTo>
                <a:lnTo>
                  <a:pt x="63633" y="251951"/>
                </a:lnTo>
                <a:lnTo>
                  <a:pt x="101166" y="269128"/>
                </a:lnTo>
                <a:lnTo>
                  <a:pt x="129009" y="273989"/>
                </a:lnTo>
                <a:lnTo>
                  <a:pt x="144701" y="273313"/>
                </a:lnTo>
                <a:lnTo>
                  <a:pt x="188037" y="263029"/>
                </a:lnTo>
                <a:lnTo>
                  <a:pt x="224469" y="241969"/>
                </a:lnTo>
                <a:lnTo>
                  <a:pt x="252335" y="212200"/>
                </a:lnTo>
                <a:lnTo>
                  <a:pt x="269973" y="175787"/>
                </a:lnTo>
                <a:lnTo>
                  <a:pt x="275229" y="148841"/>
                </a:lnTo>
                <a:lnTo>
                  <a:pt x="274596" y="132652"/>
                </a:lnTo>
                <a:lnTo>
                  <a:pt x="264549" y="88389"/>
                </a:lnTo>
                <a:lnTo>
                  <a:pt x="243852" y="51638"/>
                </a:lnTo>
                <a:lnTo>
                  <a:pt x="214527" y="23752"/>
                </a:lnTo>
                <a:lnTo>
                  <a:pt x="178597" y="6088"/>
                </a:lnTo>
                <a:lnTo>
                  <a:pt x="138582" y="0"/>
                </a:lnTo>
                <a:close/>
              </a:path>
            </a:pathLst>
          </a:custGeom>
          <a:ln w="25400">
            <a:solidFill>
              <a:srgbClr val="000000"/>
            </a:solidFill>
          </a:ln>
        </p:spPr>
        <p:txBody>
          <a:bodyPr wrap="square" lIns="0" tIns="0" rIns="0" bIns="0" rtlCol="0"/>
          <a:lstStyle/>
          <a:p>
            <a:endParaRPr/>
          </a:p>
        </p:txBody>
      </p:sp>
      <p:sp>
        <p:nvSpPr>
          <p:cNvPr id="17" name="object 17"/>
          <p:cNvSpPr txBox="1"/>
          <p:nvPr/>
        </p:nvSpPr>
        <p:spPr>
          <a:xfrm>
            <a:off x="4402511" y="2423459"/>
            <a:ext cx="139123" cy="246221"/>
          </a:xfrm>
          <a:prstGeom prst="rect">
            <a:avLst/>
          </a:prstGeom>
        </p:spPr>
        <p:txBody>
          <a:bodyPr vert="horz" wrap="square" lIns="0" tIns="0" rIns="0" bIns="0" rtlCol="0">
            <a:spAutoFit/>
          </a:bodyPr>
          <a:lstStyle/>
          <a:p>
            <a:pPr marL="11397"/>
            <a:r>
              <a:rPr lang="en-US" sz="1600" b="1" dirty="0" smtClean="0">
                <a:latin typeface="Arial"/>
                <a:cs typeface="Arial"/>
              </a:rPr>
              <a:t>2</a:t>
            </a:r>
            <a:endParaRPr sz="1600" dirty="0">
              <a:latin typeface="Arial"/>
              <a:cs typeface="Arial"/>
            </a:endParaRPr>
          </a:p>
        </p:txBody>
      </p:sp>
      <p:sp>
        <p:nvSpPr>
          <p:cNvPr id="18" name="object 18"/>
          <p:cNvSpPr/>
          <p:nvPr/>
        </p:nvSpPr>
        <p:spPr>
          <a:xfrm>
            <a:off x="4415443" y="2207308"/>
            <a:ext cx="115455" cy="173691"/>
          </a:xfrm>
          <a:custGeom>
            <a:avLst/>
            <a:gdLst/>
            <a:ahLst/>
            <a:cxnLst/>
            <a:rect l="l" t="t" r="r" b="b"/>
            <a:pathLst>
              <a:path w="127000" h="196850">
                <a:moveTo>
                  <a:pt x="126491" y="121919"/>
                </a:moveTo>
                <a:lnTo>
                  <a:pt x="0" y="120395"/>
                </a:lnTo>
                <a:lnTo>
                  <a:pt x="51815" y="183586"/>
                </a:lnTo>
                <a:lnTo>
                  <a:pt x="51815" y="132587"/>
                </a:lnTo>
                <a:lnTo>
                  <a:pt x="74675" y="134111"/>
                </a:lnTo>
                <a:lnTo>
                  <a:pt x="74675" y="182371"/>
                </a:lnTo>
                <a:lnTo>
                  <a:pt x="126491" y="121919"/>
                </a:lnTo>
                <a:close/>
              </a:path>
              <a:path w="127000" h="196850">
                <a:moveTo>
                  <a:pt x="77723" y="19811"/>
                </a:moveTo>
                <a:lnTo>
                  <a:pt x="77723" y="0"/>
                </a:lnTo>
                <a:lnTo>
                  <a:pt x="54863" y="0"/>
                </a:lnTo>
                <a:lnTo>
                  <a:pt x="54863" y="71627"/>
                </a:lnTo>
                <a:lnTo>
                  <a:pt x="53339" y="79247"/>
                </a:lnTo>
                <a:lnTo>
                  <a:pt x="53339" y="108203"/>
                </a:lnTo>
                <a:lnTo>
                  <a:pt x="51815" y="112775"/>
                </a:lnTo>
                <a:lnTo>
                  <a:pt x="51815" y="121020"/>
                </a:lnTo>
                <a:lnTo>
                  <a:pt x="74675" y="121295"/>
                </a:lnTo>
                <a:lnTo>
                  <a:pt x="74675" y="106679"/>
                </a:lnTo>
                <a:lnTo>
                  <a:pt x="76199" y="106679"/>
                </a:lnTo>
                <a:lnTo>
                  <a:pt x="76199" y="38099"/>
                </a:lnTo>
                <a:lnTo>
                  <a:pt x="77723" y="19811"/>
                </a:lnTo>
                <a:close/>
              </a:path>
              <a:path w="127000" h="196850">
                <a:moveTo>
                  <a:pt x="74675" y="182371"/>
                </a:moveTo>
                <a:lnTo>
                  <a:pt x="74675" y="134111"/>
                </a:lnTo>
                <a:lnTo>
                  <a:pt x="51815" y="132587"/>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19" name="object 19"/>
          <p:cNvSpPr/>
          <p:nvPr/>
        </p:nvSpPr>
        <p:spPr>
          <a:xfrm>
            <a:off x="4608021" y="2207308"/>
            <a:ext cx="233218" cy="342900"/>
          </a:xfrm>
          <a:custGeom>
            <a:avLst/>
            <a:gdLst/>
            <a:ahLst/>
            <a:cxnLst/>
            <a:rect l="l" t="t" r="r" b="b"/>
            <a:pathLst>
              <a:path w="256539" h="388619">
                <a:moveTo>
                  <a:pt x="69861" y="315694"/>
                </a:moveTo>
                <a:lnTo>
                  <a:pt x="56387" y="266699"/>
                </a:lnTo>
                <a:lnTo>
                  <a:pt x="0" y="347471"/>
                </a:lnTo>
                <a:lnTo>
                  <a:pt x="57911" y="373974"/>
                </a:lnTo>
                <a:lnTo>
                  <a:pt x="57911" y="320039"/>
                </a:lnTo>
                <a:lnTo>
                  <a:pt x="69861" y="315694"/>
                </a:lnTo>
                <a:close/>
              </a:path>
              <a:path w="256539" h="388619">
                <a:moveTo>
                  <a:pt x="75888" y="337610"/>
                </a:moveTo>
                <a:lnTo>
                  <a:pt x="69861" y="315694"/>
                </a:lnTo>
                <a:lnTo>
                  <a:pt x="57911" y="320039"/>
                </a:lnTo>
                <a:lnTo>
                  <a:pt x="65531" y="341375"/>
                </a:lnTo>
                <a:lnTo>
                  <a:pt x="75888" y="337610"/>
                </a:lnTo>
                <a:close/>
              </a:path>
              <a:path w="256539" h="388619">
                <a:moveTo>
                  <a:pt x="89915" y="388619"/>
                </a:moveTo>
                <a:lnTo>
                  <a:pt x="75888" y="337610"/>
                </a:lnTo>
                <a:lnTo>
                  <a:pt x="65531" y="341375"/>
                </a:lnTo>
                <a:lnTo>
                  <a:pt x="57911" y="320039"/>
                </a:lnTo>
                <a:lnTo>
                  <a:pt x="57911" y="373974"/>
                </a:lnTo>
                <a:lnTo>
                  <a:pt x="89915" y="388619"/>
                </a:lnTo>
                <a:close/>
              </a:path>
              <a:path w="256539" h="388619">
                <a:moveTo>
                  <a:pt x="74675" y="313943"/>
                </a:moveTo>
                <a:lnTo>
                  <a:pt x="69861" y="315694"/>
                </a:lnTo>
                <a:lnTo>
                  <a:pt x="73151" y="327659"/>
                </a:lnTo>
                <a:lnTo>
                  <a:pt x="73151" y="315467"/>
                </a:lnTo>
                <a:lnTo>
                  <a:pt x="74675" y="313943"/>
                </a:lnTo>
                <a:close/>
              </a:path>
              <a:path w="256539" h="388619">
                <a:moveTo>
                  <a:pt x="256031" y="16763"/>
                </a:moveTo>
                <a:lnTo>
                  <a:pt x="256031" y="0"/>
                </a:lnTo>
                <a:lnTo>
                  <a:pt x="233171" y="0"/>
                </a:lnTo>
                <a:lnTo>
                  <a:pt x="233171" y="16763"/>
                </a:lnTo>
                <a:lnTo>
                  <a:pt x="228599" y="64007"/>
                </a:lnTo>
                <a:lnTo>
                  <a:pt x="225551" y="79247"/>
                </a:lnTo>
                <a:lnTo>
                  <a:pt x="220979" y="94487"/>
                </a:lnTo>
                <a:lnTo>
                  <a:pt x="217931" y="109727"/>
                </a:lnTo>
                <a:lnTo>
                  <a:pt x="202691" y="153923"/>
                </a:lnTo>
                <a:lnTo>
                  <a:pt x="175259" y="208787"/>
                </a:lnTo>
                <a:lnTo>
                  <a:pt x="150875" y="243839"/>
                </a:lnTo>
                <a:lnTo>
                  <a:pt x="123443" y="275843"/>
                </a:lnTo>
                <a:lnTo>
                  <a:pt x="112775" y="284987"/>
                </a:lnTo>
                <a:lnTo>
                  <a:pt x="103631" y="294131"/>
                </a:lnTo>
                <a:lnTo>
                  <a:pt x="92963" y="301751"/>
                </a:lnTo>
                <a:lnTo>
                  <a:pt x="83819" y="309371"/>
                </a:lnTo>
                <a:lnTo>
                  <a:pt x="73151" y="315467"/>
                </a:lnTo>
                <a:lnTo>
                  <a:pt x="73151" y="327659"/>
                </a:lnTo>
                <a:lnTo>
                  <a:pt x="75888" y="337610"/>
                </a:lnTo>
                <a:lnTo>
                  <a:pt x="82295" y="335279"/>
                </a:lnTo>
                <a:lnTo>
                  <a:pt x="83819" y="335279"/>
                </a:lnTo>
                <a:lnTo>
                  <a:pt x="83819" y="333755"/>
                </a:lnTo>
                <a:lnTo>
                  <a:pt x="85343" y="333755"/>
                </a:lnTo>
                <a:lnTo>
                  <a:pt x="96011" y="327659"/>
                </a:lnTo>
                <a:lnTo>
                  <a:pt x="106679" y="318515"/>
                </a:lnTo>
                <a:lnTo>
                  <a:pt x="118871" y="310895"/>
                </a:lnTo>
                <a:lnTo>
                  <a:pt x="129539" y="301751"/>
                </a:lnTo>
                <a:lnTo>
                  <a:pt x="138683" y="291083"/>
                </a:lnTo>
                <a:lnTo>
                  <a:pt x="149351" y="280415"/>
                </a:lnTo>
                <a:lnTo>
                  <a:pt x="158495" y="269747"/>
                </a:lnTo>
                <a:lnTo>
                  <a:pt x="193547" y="219455"/>
                </a:lnTo>
                <a:lnTo>
                  <a:pt x="222503" y="161543"/>
                </a:lnTo>
                <a:lnTo>
                  <a:pt x="239267" y="115823"/>
                </a:lnTo>
                <a:lnTo>
                  <a:pt x="246887" y="82295"/>
                </a:lnTo>
                <a:lnTo>
                  <a:pt x="249935" y="67055"/>
                </a:lnTo>
                <a:lnTo>
                  <a:pt x="252983" y="50291"/>
                </a:lnTo>
                <a:lnTo>
                  <a:pt x="256031" y="16763"/>
                </a:lnTo>
                <a:close/>
              </a:path>
            </a:pathLst>
          </a:custGeom>
          <a:solidFill>
            <a:srgbClr val="000000"/>
          </a:solidFill>
        </p:spPr>
        <p:txBody>
          <a:bodyPr wrap="square" lIns="0" tIns="0" rIns="0" bIns="0" rtlCol="0"/>
          <a:lstStyle/>
          <a:p>
            <a:endParaRPr/>
          </a:p>
        </p:txBody>
      </p:sp>
      <p:sp>
        <p:nvSpPr>
          <p:cNvPr id="20" name="object 20"/>
          <p:cNvSpPr/>
          <p:nvPr/>
        </p:nvSpPr>
        <p:spPr>
          <a:xfrm>
            <a:off x="5055576" y="2392877"/>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21" name="object 21"/>
          <p:cNvSpPr/>
          <p:nvPr/>
        </p:nvSpPr>
        <p:spPr>
          <a:xfrm>
            <a:off x="5055576" y="2392877"/>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22" name="object 22"/>
          <p:cNvSpPr txBox="1"/>
          <p:nvPr/>
        </p:nvSpPr>
        <p:spPr>
          <a:xfrm>
            <a:off x="5111863" y="2423459"/>
            <a:ext cx="139123" cy="246221"/>
          </a:xfrm>
          <a:prstGeom prst="rect">
            <a:avLst/>
          </a:prstGeom>
        </p:spPr>
        <p:txBody>
          <a:bodyPr vert="horz" wrap="square" lIns="0" tIns="0" rIns="0" bIns="0" rtlCol="0">
            <a:spAutoFit/>
          </a:bodyPr>
          <a:lstStyle/>
          <a:p>
            <a:pPr marL="11397"/>
            <a:r>
              <a:rPr lang="en-US" sz="1600" b="1" dirty="0" smtClean="0">
                <a:latin typeface="Arial"/>
                <a:cs typeface="Arial"/>
              </a:rPr>
              <a:t>3</a:t>
            </a:r>
            <a:endParaRPr sz="1600" dirty="0">
              <a:latin typeface="Arial"/>
              <a:cs typeface="Arial"/>
            </a:endParaRPr>
          </a:p>
        </p:txBody>
      </p:sp>
      <p:sp>
        <p:nvSpPr>
          <p:cNvPr id="23" name="object 23"/>
          <p:cNvSpPr/>
          <p:nvPr/>
        </p:nvSpPr>
        <p:spPr>
          <a:xfrm>
            <a:off x="5123410" y="2207308"/>
            <a:ext cx="116609" cy="173691"/>
          </a:xfrm>
          <a:custGeom>
            <a:avLst/>
            <a:gdLst/>
            <a:ahLst/>
            <a:cxnLst/>
            <a:rect l="l" t="t" r="r" b="b"/>
            <a:pathLst>
              <a:path w="128270" h="196850">
                <a:moveTo>
                  <a:pt x="128015" y="121919"/>
                </a:moveTo>
                <a:lnTo>
                  <a:pt x="0" y="120395"/>
                </a:lnTo>
                <a:lnTo>
                  <a:pt x="53339" y="183895"/>
                </a:lnTo>
                <a:lnTo>
                  <a:pt x="53339" y="132587"/>
                </a:lnTo>
                <a:lnTo>
                  <a:pt x="74675" y="134111"/>
                </a:lnTo>
                <a:lnTo>
                  <a:pt x="74675" y="184149"/>
                </a:lnTo>
                <a:lnTo>
                  <a:pt x="128015" y="121919"/>
                </a:lnTo>
                <a:close/>
              </a:path>
              <a:path w="128270" h="196850">
                <a:moveTo>
                  <a:pt x="54101" y="102107"/>
                </a:moveTo>
                <a:lnTo>
                  <a:pt x="53339" y="102107"/>
                </a:lnTo>
                <a:lnTo>
                  <a:pt x="53339" y="103631"/>
                </a:lnTo>
                <a:lnTo>
                  <a:pt x="54101" y="102107"/>
                </a:lnTo>
                <a:close/>
              </a:path>
              <a:path w="128270" h="196850">
                <a:moveTo>
                  <a:pt x="77723" y="79247"/>
                </a:moveTo>
                <a:lnTo>
                  <a:pt x="77723" y="0"/>
                </a:lnTo>
                <a:lnTo>
                  <a:pt x="54863" y="0"/>
                </a:lnTo>
                <a:lnTo>
                  <a:pt x="54863" y="102107"/>
                </a:lnTo>
                <a:lnTo>
                  <a:pt x="53339" y="103631"/>
                </a:lnTo>
                <a:lnTo>
                  <a:pt x="53339" y="121030"/>
                </a:lnTo>
                <a:lnTo>
                  <a:pt x="74675" y="121284"/>
                </a:lnTo>
                <a:lnTo>
                  <a:pt x="74675" y="112775"/>
                </a:lnTo>
                <a:lnTo>
                  <a:pt x="76199" y="109727"/>
                </a:lnTo>
                <a:lnTo>
                  <a:pt x="76199" y="85343"/>
                </a:lnTo>
                <a:lnTo>
                  <a:pt x="77723" y="79247"/>
                </a:lnTo>
                <a:close/>
              </a:path>
              <a:path w="128270" h="196850">
                <a:moveTo>
                  <a:pt x="74675" y="184149"/>
                </a:moveTo>
                <a:lnTo>
                  <a:pt x="74675" y="134111"/>
                </a:lnTo>
                <a:lnTo>
                  <a:pt x="53339" y="132587"/>
                </a:lnTo>
                <a:lnTo>
                  <a:pt x="53339" y="183895"/>
                </a:lnTo>
                <a:lnTo>
                  <a:pt x="64007" y="196595"/>
                </a:lnTo>
                <a:lnTo>
                  <a:pt x="74675" y="184149"/>
                </a:lnTo>
                <a:close/>
              </a:path>
              <a:path w="128270" h="196850">
                <a:moveTo>
                  <a:pt x="54863" y="102107"/>
                </a:moveTo>
                <a:lnTo>
                  <a:pt x="54863" y="100583"/>
                </a:lnTo>
                <a:lnTo>
                  <a:pt x="54101" y="102107"/>
                </a:lnTo>
                <a:lnTo>
                  <a:pt x="54863" y="102107"/>
                </a:lnTo>
                <a:close/>
              </a:path>
            </a:pathLst>
          </a:custGeom>
          <a:solidFill>
            <a:srgbClr val="000000"/>
          </a:solidFill>
        </p:spPr>
        <p:txBody>
          <a:bodyPr wrap="square" lIns="0" tIns="0" rIns="0" bIns="0" rtlCol="0"/>
          <a:lstStyle/>
          <a:p>
            <a:endParaRPr/>
          </a:p>
        </p:txBody>
      </p:sp>
      <p:sp>
        <p:nvSpPr>
          <p:cNvPr id="24" name="object 24"/>
          <p:cNvSpPr/>
          <p:nvPr/>
        </p:nvSpPr>
        <p:spPr>
          <a:xfrm>
            <a:off x="5315989" y="2207308"/>
            <a:ext cx="233218" cy="342900"/>
          </a:xfrm>
          <a:custGeom>
            <a:avLst/>
            <a:gdLst/>
            <a:ahLst/>
            <a:cxnLst/>
            <a:rect l="l" t="t" r="r" b="b"/>
            <a:pathLst>
              <a:path w="256539" h="388619">
                <a:moveTo>
                  <a:pt x="71348" y="315561"/>
                </a:moveTo>
                <a:lnTo>
                  <a:pt x="57911" y="266699"/>
                </a:lnTo>
                <a:lnTo>
                  <a:pt x="0" y="347471"/>
                </a:lnTo>
                <a:lnTo>
                  <a:pt x="57911" y="373532"/>
                </a:lnTo>
                <a:lnTo>
                  <a:pt x="57911" y="320039"/>
                </a:lnTo>
                <a:lnTo>
                  <a:pt x="71348" y="315561"/>
                </a:lnTo>
                <a:close/>
              </a:path>
              <a:path w="256539" h="388619">
                <a:moveTo>
                  <a:pt x="77363" y="337432"/>
                </a:moveTo>
                <a:lnTo>
                  <a:pt x="71348" y="315561"/>
                </a:lnTo>
                <a:lnTo>
                  <a:pt x="57911" y="320039"/>
                </a:lnTo>
                <a:lnTo>
                  <a:pt x="65531" y="341375"/>
                </a:lnTo>
                <a:lnTo>
                  <a:pt x="77363" y="337432"/>
                </a:lnTo>
                <a:close/>
              </a:path>
              <a:path w="256539" h="388619">
                <a:moveTo>
                  <a:pt x="91439" y="388619"/>
                </a:moveTo>
                <a:lnTo>
                  <a:pt x="77363" y="337432"/>
                </a:lnTo>
                <a:lnTo>
                  <a:pt x="65531" y="341375"/>
                </a:lnTo>
                <a:lnTo>
                  <a:pt x="57911" y="320039"/>
                </a:lnTo>
                <a:lnTo>
                  <a:pt x="57911" y="373532"/>
                </a:lnTo>
                <a:lnTo>
                  <a:pt x="91439" y="388619"/>
                </a:lnTo>
                <a:close/>
              </a:path>
              <a:path w="256539" h="388619">
                <a:moveTo>
                  <a:pt x="75285" y="314248"/>
                </a:moveTo>
                <a:lnTo>
                  <a:pt x="71348" y="315561"/>
                </a:lnTo>
                <a:lnTo>
                  <a:pt x="73151" y="322118"/>
                </a:lnTo>
                <a:lnTo>
                  <a:pt x="73151" y="315467"/>
                </a:lnTo>
                <a:lnTo>
                  <a:pt x="75285" y="314248"/>
                </a:lnTo>
                <a:close/>
              </a:path>
              <a:path w="256539" h="388619">
                <a:moveTo>
                  <a:pt x="76199" y="313943"/>
                </a:moveTo>
                <a:lnTo>
                  <a:pt x="75285" y="314248"/>
                </a:lnTo>
                <a:lnTo>
                  <a:pt x="73151" y="315467"/>
                </a:lnTo>
                <a:lnTo>
                  <a:pt x="76199" y="313943"/>
                </a:lnTo>
                <a:close/>
              </a:path>
              <a:path w="256539" h="388619">
                <a:moveTo>
                  <a:pt x="76199" y="333201"/>
                </a:moveTo>
                <a:lnTo>
                  <a:pt x="76199" y="313943"/>
                </a:lnTo>
                <a:lnTo>
                  <a:pt x="73151" y="315467"/>
                </a:lnTo>
                <a:lnTo>
                  <a:pt x="73151" y="322118"/>
                </a:lnTo>
                <a:lnTo>
                  <a:pt x="76199" y="333201"/>
                </a:lnTo>
                <a:close/>
              </a:path>
              <a:path w="256539" h="388619">
                <a:moveTo>
                  <a:pt x="256031" y="16763"/>
                </a:moveTo>
                <a:lnTo>
                  <a:pt x="256031" y="0"/>
                </a:lnTo>
                <a:lnTo>
                  <a:pt x="234695" y="0"/>
                </a:lnTo>
                <a:lnTo>
                  <a:pt x="233171" y="16763"/>
                </a:lnTo>
                <a:lnTo>
                  <a:pt x="233171" y="32003"/>
                </a:lnTo>
                <a:lnTo>
                  <a:pt x="231647" y="47243"/>
                </a:lnTo>
                <a:lnTo>
                  <a:pt x="222503" y="94487"/>
                </a:lnTo>
                <a:lnTo>
                  <a:pt x="202691" y="153923"/>
                </a:lnTo>
                <a:lnTo>
                  <a:pt x="175259" y="208787"/>
                </a:lnTo>
                <a:lnTo>
                  <a:pt x="150875" y="243839"/>
                </a:lnTo>
                <a:lnTo>
                  <a:pt x="141731" y="256031"/>
                </a:lnTo>
                <a:lnTo>
                  <a:pt x="114299" y="284987"/>
                </a:lnTo>
                <a:lnTo>
                  <a:pt x="83819" y="309371"/>
                </a:lnTo>
                <a:lnTo>
                  <a:pt x="75285" y="314248"/>
                </a:lnTo>
                <a:lnTo>
                  <a:pt x="76199" y="313943"/>
                </a:lnTo>
                <a:lnTo>
                  <a:pt x="76199" y="333201"/>
                </a:lnTo>
                <a:lnTo>
                  <a:pt x="77363" y="337432"/>
                </a:lnTo>
                <a:lnTo>
                  <a:pt x="83819" y="335279"/>
                </a:lnTo>
                <a:lnTo>
                  <a:pt x="85343" y="333755"/>
                </a:lnTo>
                <a:lnTo>
                  <a:pt x="97535" y="327659"/>
                </a:lnTo>
                <a:lnTo>
                  <a:pt x="108203" y="318515"/>
                </a:lnTo>
                <a:lnTo>
                  <a:pt x="118871" y="310895"/>
                </a:lnTo>
                <a:lnTo>
                  <a:pt x="129539" y="301751"/>
                </a:lnTo>
                <a:lnTo>
                  <a:pt x="140207" y="291083"/>
                </a:lnTo>
                <a:lnTo>
                  <a:pt x="149351" y="280415"/>
                </a:lnTo>
                <a:lnTo>
                  <a:pt x="160019" y="269747"/>
                </a:lnTo>
                <a:lnTo>
                  <a:pt x="195071" y="219455"/>
                </a:lnTo>
                <a:lnTo>
                  <a:pt x="224027" y="161543"/>
                </a:lnTo>
                <a:lnTo>
                  <a:pt x="239267" y="115823"/>
                </a:lnTo>
                <a:lnTo>
                  <a:pt x="249935" y="67055"/>
                </a:lnTo>
                <a:lnTo>
                  <a:pt x="252983" y="50291"/>
                </a:lnTo>
                <a:lnTo>
                  <a:pt x="256031" y="16763"/>
                </a:lnTo>
                <a:close/>
              </a:path>
            </a:pathLst>
          </a:custGeom>
          <a:solidFill>
            <a:srgbClr val="000000"/>
          </a:solidFill>
        </p:spPr>
        <p:txBody>
          <a:bodyPr wrap="square" lIns="0" tIns="0" rIns="0" bIns="0" rtlCol="0"/>
          <a:lstStyle/>
          <a:p>
            <a:endParaRPr/>
          </a:p>
        </p:txBody>
      </p:sp>
      <p:sp>
        <p:nvSpPr>
          <p:cNvPr id="25" name="object 25"/>
          <p:cNvSpPr/>
          <p:nvPr/>
        </p:nvSpPr>
        <p:spPr>
          <a:xfrm>
            <a:off x="5762159" y="2392877"/>
            <a:ext cx="250536" cy="242047"/>
          </a:xfrm>
          <a:custGeom>
            <a:avLst/>
            <a:gdLst/>
            <a:ahLst/>
            <a:cxnLst/>
            <a:rect l="l" t="t" r="r" b="b"/>
            <a:pathLst>
              <a:path w="275590" h="274319">
                <a:moveTo>
                  <a:pt x="275330" y="148151"/>
                </a:moveTo>
                <a:lnTo>
                  <a:pt x="269274" y="102111"/>
                </a:lnTo>
                <a:lnTo>
                  <a:pt x="251894" y="62974"/>
                </a:lnTo>
                <a:lnTo>
                  <a:pt x="225135" y="32113"/>
                </a:lnTo>
                <a:lnTo>
                  <a:pt x="190942" y="10901"/>
                </a:lnTo>
                <a:lnTo>
                  <a:pt x="151260" y="710"/>
                </a:lnTo>
                <a:lnTo>
                  <a:pt x="137100" y="0"/>
                </a:lnTo>
                <a:lnTo>
                  <a:pt x="122603" y="771"/>
                </a:lnTo>
                <a:lnTo>
                  <a:pt x="81841" y="11721"/>
                </a:lnTo>
                <a:lnTo>
                  <a:pt x="46950" y="34012"/>
                </a:lnTo>
                <a:lnTo>
                  <a:pt x="20216" y="65563"/>
                </a:lnTo>
                <a:lnTo>
                  <a:pt x="3927" y="104296"/>
                </a:lnTo>
                <a:lnTo>
                  <a:pt x="0" y="133081"/>
                </a:lnTo>
                <a:lnTo>
                  <a:pt x="755" y="148103"/>
                </a:lnTo>
                <a:lnTo>
                  <a:pt x="11576" y="189989"/>
                </a:lnTo>
                <a:lnTo>
                  <a:pt x="33527" y="225542"/>
                </a:lnTo>
                <a:lnTo>
                  <a:pt x="64420" y="252755"/>
                </a:lnTo>
                <a:lnTo>
                  <a:pt x="102066" y="269620"/>
                </a:lnTo>
                <a:lnTo>
                  <a:pt x="129836" y="274122"/>
                </a:lnTo>
                <a:lnTo>
                  <a:pt x="145439" y="273417"/>
                </a:lnTo>
                <a:lnTo>
                  <a:pt x="188583" y="263013"/>
                </a:lnTo>
                <a:lnTo>
                  <a:pt x="224896" y="241793"/>
                </a:lnTo>
                <a:lnTo>
                  <a:pt x="252669" y="211837"/>
                </a:lnTo>
                <a:lnTo>
                  <a:pt x="270189" y="175227"/>
                </a:lnTo>
                <a:lnTo>
                  <a:pt x="275330" y="148151"/>
                </a:lnTo>
                <a:close/>
              </a:path>
            </a:pathLst>
          </a:custGeom>
          <a:solidFill>
            <a:srgbClr val="FF9832"/>
          </a:solidFill>
        </p:spPr>
        <p:txBody>
          <a:bodyPr wrap="square" lIns="0" tIns="0" rIns="0" bIns="0" rtlCol="0"/>
          <a:lstStyle/>
          <a:p>
            <a:endParaRPr/>
          </a:p>
        </p:txBody>
      </p:sp>
      <p:sp>
        <p:nvSpPr>
          <p:cNvPr id="26" name="object 26"/>
          <p:cNvSpPr/>
          <p:nvPr/>
        </p:nvSpPr>
        <p:spPr>
          <a:xfrm>
            <a:off x="5762159" y="2392877"/>
            <a:ext cx="250536" cy="242047"/>
          </a:xfrm>
          <a:custGeom>
            <a:avLst/>
            <a:gdLst/>
            <a:ahLst/>
            <a:cxnLst/>
            <a:rect l="l" t="t" r="r" b="b"/>
            <a:pathLst>
              <a:path w="275590" h="274319">
                <a:moveTo>
                  <a:pt x="137100" y="0"/>
                </a:moveTo>
                <a:lnTo>
                  <a:pt x="94889" y="6709"/>
                </a:lnTo>
                <a:lnTo>
                  <a:pt x="57786" y="25450"/>
                </a:lnTo>
                <a:lnTo>
                  <a:pt x="28080" y="54145"/>
                </a:lnTo>
                <a:lnTo>
                  <a:pt x="8055" y="90715"/>
                </a:lnTo>
                <a:lnTo>
                  <a:pt x="0" y="133081"/>
                </a:lnTo>
                <a:lnTo>
                  <a:pt x="755" y="148103"/>
                </a:lnTo>
                <a:lnTo>
                  <a:pt x="11576" y="189989"/>
                </a:lnTo>
                <a:lnTo>
                  <a:pt x="33527" y="225542"/>
                </a:lnTo>
                <a:lnTo>
                  <a:pt x="64420" y="252755"/>
                </a:lnTo>
                <a:lnTo>
                  <a:pt x="102066" y="269620"/>
                </a:lnTo>
                <a:lnTo>
                  <a:pt x="129836" y="274122"/>
                </a:lnTo>
                <a:lnTo>
                  <a:pt x="145439" y="273417"/>
                </a:lnTo>
                <a:lnTo>
                  <a:pt x="188583" y="263013"/>
                </a:lnTo>
                <a:lnTo>
                  <a:pt x="224896" y="241793"/>
                </a:lnTo>
                <a:lnTo>
                  <a:pt x="252669" y="211837"/>
                </a:lnTo>
                <a:lnTo>
                  <a:pt x="270189" y="175227"/>
                </a:lnTo>
                <a:lnTo>
                  <a:pt x="275330" y="148151"/>
                </a:lnTo>
                <a:lnTo>
                  <a:pt x="274689" y="132122"/>
                </a:lnTo>
                <a:lnTo>
                  <a:pt x="264643" y="88230"/>
                </a:lnTo>
                <a:lnTo>
                  <a:pt x="243920" y="51700"/>
                </a:lnTo>
                <a:lnTo>
                  <a:pt x="214467" y="23902"/>
                </a:lnTo>
                <a:lnTo>
                  <a:pt x="178228" y="6212"/>
                </a:lnTo>
                <a:lnTo>
                  <a:pt x="137150" y="0"/>
                </a:lnTo>
                <a:close/>
              </a:path>
            </a:pathLst>
          </a:custGeom>
          <a:ln w="25400">
            <a:solidFill>
              <a:srgbClr val="000000"/>
            </a:solidFill>
          </a:ln>
        </p:spPr>
        <p:txBody>
          <a:bodyPr wrap="square" lIns="0" tIns="0" rIns="0" bIns="0" rtlCol="0"/>
          <a:lstStyle/>
          <a:p>
            <a:endParaRPr/>
          </a:p>
        </p:txBody>
      </p:sp>
      <p:sp>
        <p:nvSpPr>
          <p:cNvPr id="27" name="object 27"/>
          <p:cNvSpPr txBox="1"/>
          <p:nvPr/>
        </p:nvSpPr>
        <p:spPr>
          <a:xfrm>
            <a:off x="5818445" y="2423459"/>
            <a:ext cx="139123" cy="246221"/>
          </a:xfrm>
          <a:prstGeom prst="rect">
            <a:avLst/>
          </a:prstGeom>
        </p:spPr>
        <p:txBody>
          <a:bodyPr vert="horz" wrap="square" lIns="0" tIns="0" rIns="0" bIns="0" rtlCol="0">
            <a:spAutoFit/>
          </a:bodyPr>
          <a:lstStyle/>
          <a:p>
            <a:pPr marL="11397"/>
            <a:r>
              <a:rPr lang="en-US" sz="1600" b="1" dirty="0" smtClean="0">
                <a:latin typeface="Arial"/>
                <a:cs typeface="Arial"/>
              </a:rPr>
              <a:t>4</a:t>
            </a:r>
            <a:endParaRPr sz="1600" dirty="0">
              <a:latin typeface="Arial"/>
              <a:cs typeface="Arial"/>
            </a:endParaRPr>
          </a:p>
        </p:txBody>
      </p:sp>
      <p:sp>
        <p:nvSpPr>
          <p:cNvPr id="28" name="object 28"/>
          <p:cNvSpPr/>
          <p:nvPr/>
        </p:nvSpPr>
        <p:spPr>
          <a:xfrm>
            <a:off x="5831377" y="2207308"/>
            <a:ext cx="115455" cy="173691"/>
          </a:xfrm>
          <a:custGeom>
            <a:avLst/>
            <a:gdLst/>
            <a:ahLst/>
            <a:cxnLst/>
            <a:rect l="l" t="t" r="r" b="b"/>
            <a:pathLst>
              <a:path w="127000" h="196850">
                <a:moveTo>
                  <a:pt x="74675" y="182371"/>
                </a:moveTo>
                <a:lnTo>
                  <a:pt x="74675" y="134111"/>
                </a:lnTo>
                <a:lnTo>
                  <a:pt x="51815" y="132587"/>
                </a:lnTo>
                <a:lnTo>
                  <a:pt x="51815" y="121020"/>
                </a:lnTo>
                <a:lnTo>
                  <a:pt x="0" y="120395"/>
                </a:lnTo>
                <a:lnTo>
                  <a:pt x="51815" y="183586"/>
                </a:lnTo>
                <a:lnTo>
                  <a:pt x="51815" y="132587"/>
                </a:lnTo>
                <a:lnTo>
                  <a:pt x="52866" y="121032"/>
                </a:lnTo>
                <a:lnTo>
                  <a:pt x="52866" y="184867"/>
                </a:lnTo>
                <a:lnTo>
                  <a:pt x="62483" y="196595"/>
                </a:lnTo>
                <a:lnTo>
                  <a:pt x="74675" y="182371"/>
                </a:lnTo>
                <a:close/>
              </a:path>
              <a:path w="127000" h="196850">
                <a:moveTo>
                  <a:pt x="126491" y="121919"/>
                </a:moveTo>
                <a:lnTo>
                  <a:pt x="52866" y="121032"/>
                </a:lnTo>
                <a:lnTo>
                  <a:pt x="51815" y="132587"/>
                </a:lnTo>
                <a:lnTo>
                  <a:pt x="74675" y="134111"/>
                </a:lnTo>
                <a:lnTo>
                  <a:pt x="74675" y="182371"/>
                </a:lnTo>
                <a:lnTo>
                  <a:pt x="126491" y="121919"/>
                </a:lnTo>
                <a:close/>
              </a:path>
              <a:path w="127000" h="196850">
                <a:moveTo>
                  <a:pt x="77723" y="91439"/>
                </a:moveTo>
                <a:lnTo>
                  <a:pt x="77723" y="0"/>
                </a:lnTo>
                <a:lnTo>
                  <a:pt x="56387" y="0"/>
                </a:lnTo>
                <a:lnTo>
                  <a:pt x="56387" y="56387"/>
                </a:lnTo>
                <a:lnTo>
                  <a:pt x="54863" y="64007"/>
                </a:lnTo>
                <a:lnTo>
                  <a:pt x="54863" y="102107"/>
                </a:lnTo>
                <a:lnTo>
                  <a:pt x="53339" y="102107"/>
                </a:lnTo>
                <a:lnTo>
                  <a:pt x="53339" y="115823"/>
                </a:lnTo>
                <a:lnTo>
                  <a:pt x="52866" y="121032"/>
                </a:lnTo>
                <a:lnTo>
                  <a:pt x="74675" y="121295"/>
                </a:lnTo>
                <a:lnTo>
                  <a:pt x="74675" y="108203"/>
                </a:lnTo>
                <a:lnTo>
                  <a:pt x="76199" y="108203"/>
                </a:lnTo>
                <a:lnTo>
                  <a:pt x="76199" y="96011"/>
                </a:lnTo>
                <a:lnTo>
                  <a:pt x="77723" y="91439"/>
                </a:lnTo>
                <a:close/>
              </a:path>
              <a:path w="127000" h="196850">
                <a:moveTo>
                  <a:pt x="54863" y="102107"/>
                </a:moveTo>
                <a:lnTo>
                  <a:pt x="54863" y="100583"/>
                </a:lnTo>
                <a:lnTo>
                  <a:pt x="53339" y="102107"/>
                </a:lnTo>
                <a:lnTo>
                  <a:pt x="54863" y="102107"/>
                </a:lnTo>
                <a:close/>
              </a:path>
            </a:pathLst>
          </a:custGeom>
          <a:solidFill>
            <a:srgbClr val="000000"/>
          </a:solidFill>
        </p:spPr>
        <p:txBody>
          <a:bodyPr wrap="square" lIns="0" tIns="0" rIns="0" bIns="0" rtlCol="0"/>
          <a:lstStyle/>
          <a:p>
            <a:endParaRPr/>
          </a:p>
        </p:txBody>
      </p:sp>
      <p:sp>
        <p:nvSpPr>
          <p:cNvPr id="29" name="object 29"/>
          <p:cNvSpPr/>
          <p:nvPr/>
        </p:nvSpPr>
        <p:spPr>
          <a:xfrm>
            <a:off x="6023956" y="2207308"/>
            <a:ext cx="233218" cy="342900"/>
          </a:xfrm>
          <a:custGeom>
            <a:avLst/>
            <a:gdLst/>
            <a:ahLst/>
            <a:cxnLst/>
            <a:rect l="l" t="t" r="r" b="b"/>
            <a:pathLst>
              <a:path w="256540" h="388619">
                <a:moveTo>
                  <a:pt x="69861" y="315694"/>
                </a:moveTo>
                <a:lnTo>
                  <a:pt x="56387" y="266699"/>
                </a:lnTo>
                <a:lnTo>
                  <a:pt x="0" y="347471"/>
                </a:lnTo>
                <a:lnTo>
                  <a:pt x="57911" y="373974"/>
                </a:lnTo>
                <a:lnTo>
                  <a:pt x="57911" y="320039"/>
                </a:lnTo>
                <a:lnTo>
                  <a:pt x="69861" y="315694"/>
                </a:lnTo>
                <a:close/>
              </a:path>
              <a:path w="256540" h="388619">
                <a:moveTo>
                  <a:pt x="75888" y="337610"/>
                </a:moveTo>
                <a:lnTo>
                  <a:pt x="69861" y="315694"/>
                </a:lnTo>
                <a:lnTo>
                  <a:pt x="57911" y="320039"/>
                </a:lnTo>
                <a:lnTo>
                  <a:pt x="65531" y="341375"/>
                </a:lnTo>
                <a:lnTo>
                  <a:pt x="75888" y="337610"/>
                </a:lnTo>
                <a:close/>
              </a:path>
              <a:path w="256540" h="388619">
                <a:moveTo>
                  <a:pt x="89915" y="388619"/>
                </a:moveTo>
                <a:lnTo>
                  <a:pt x="75888" y="337610"/>
                </a:lnTo>
                <a:lnTo>
                  <a:pt x="65531" y="341375"/>
                </a:lnTo>
                <a:lnTo>
                  <a:pt x="57911" y="320039"/>
                </a:lnTo>
                <a:lnTo>
                  <a:pt x="57911" y="373974"/>
                </a:lnTo>
                <a:lnTo>
                  <a:pt x="89915" y="388619"/>
                </a:lnTo>
                <a:close/>
              </a:path>
              <a:path w="256540" h="388619">
                <a:moveTo>
                  <a:pt x="74675" y="313943"/>
                </a:moveTo>
                <a:lnTo>
                  <a:pt x="69861" y="315694"/>
                </a:lnTo>
                <a:lnTo>
                  <a:pt x="73151" y="327659"/>
                </a:lnTo>
                <a:lnTo>
                  <a:pt x="73151" y="315467"/>
                </a:lnTo>
                <a:lnTo>
                  <a:pt x="74675" y="313943"/>
                </a:lnTo>
                <a:close/>
              </a:path>
              <a:path w="256540" h="388619">
                <a:moveTo>
                  <a:pt x="256031" y="0"/>
                </a:moveTo>
                <a:lnTo>
                  <a:pt x="233171" y="0"/>
                </a:lnTo>
                <a:lnTo>
                  <a:pt x="233171" y="16763"/>
                </a:lnTo>
                <a:lnTo>
                  <a:pt x="228599" y="64007"/>
                </a:lnTo>
                <a:lnTo>
                  <a:pt x="225551" y="79247"/>
                </a:lnTo>
                <a:lnTo>
                  <a:pt x="220979" y="94487"/>
                </a:lnTo>
                <a:lnTo>
                  <a:pt x="217931" y="109727"/>
                </a:lnTo>
                <a:lnTo>
                  <a:pt x="201167" y="153923"/>
                </a:lnTo>
                <a:lnTo>
                  <a:pt x="175259" y="208787"/>
                </a:lnTo>
                <a:lnTo>
                  <a:pt x="150875" y="243839"/>
                </a:lnTo>
                <a:lnTo>
                  <a:pt x="123443" y="275843"/>
                </a:lnTo>
                <a:lnTo>
                  <a:pt x="112775" y="284987"/>
                </a:lnTo>
                <a:lnTo>
                  <a:pt x="103631" y="294131"/>
                </a:lnTo>
                <a:lnTo>
                  <a:pt x="92963" y="301751"/>
                </a:lnTo>
                <a:lnTo>
                  <a:pt x="83819" y="309371"/>
                </a:lnTo>
                <a:lnTo>
                  <a:pt x="73151" y="315467"/>
                </a:lnTo>
                <a:lnTo>
                  <a:pt x="73151" y="327659"/>
                </a:lnTo>
                <a:lnTo>
                  <a:pt x="75888" y="337610"/>
                </a:lnTo>
                <a:lnTo>
                  <a:pt x="82295" y="335279"/>
                </a:lnTo>
                <a:lnTo>
                  <a:pt x="83819" y="335279"/>
                </a:lnTo>
                <a:lnTo>
                  <a:pt x="83819" y="333755"/>
                </a:lnTo>
                <a:lnTo>
                  <a:pt x="85343" y="333755"/>
                </a:lnTo>
                <a:lnTo>
                  <a:pt x="96011" y="327659"/>
                </a:lnTo>
                <a:lnTo>
                  <a:pt x="106679" y="318515"/>
                </a:lnTo>
                <a:lnTo>
                  <a:pt x="117347" y="310895"/>
                </a:lnTo>
                <a:lnTo>
                  <a:pt x="128015" y="301751"/>
                </a:lnTo>
                <a:lnTo>
                  <a:pt x="158495" y="269747"/>
                </a:lnTo>
                <a:lnTo>
                  <a:pt x="193547" y="219455"/>
                </a:lnTo>
                <a:lnTo>
                  <a:pt x="222503" y="161543"/>
                </a:lnTo>
                <a:lnTo>
                  <a:pt x="233171" y="131063"/>
                </a:lnTo>
                <a:lnTo>
                  <a:pt x="239267" y="115823"/>
                </a:lnTo>
                <a:lnTo>
                  <a:pt x="243839" y="99059"/>
                </a:lnTo>
                <a:lnTo>
                  <a:pt x="246887" y="82295"/>
                </a:lnTo>
                <a:lnTo>
                  <a:pt x="249935" y="67055"/>
                </a:lnTo>
                <a:lnTo>
                  <a:pt x="252983" y="50291"/>
                </a:lnTo>
                <a:lnTo>
                  <a:pt x="254507" y="33527"/>
                </a:lnTo>
                <a:lnTo>
                  <a:pt x="254507" y="16763"/>
                </a:lnTo>
                <a:lnTo>
                  <a:pt x="256031" y="0"/>
                </a:lnTo>
                <a:close/>
              </a:path>
            </a:pathLst>
          </a:custGeom>
          <a:solidFill>
            <a:srgbClr val="000000"/>
          </a:solidFill>
        </p:spPr>
        <p:txBody>
          <a:bodyPr wrap="square" lIns="0" tIns="0" rIns="0" bIns="0" rtlCol="0"/>
          <a:lstStyle/>
          <a:p>
            <a:endParaRPr/>
          </a:p>
        </p:txBody>
      </p:sp>
      <p:sp>
        <p:nvSpPr>
          <p:cNvPr id="30" name="object 30"/>
          <p:cNvSpPr/>
          <p:nvPr/>
        </p:nvSpPr>
        <p:spPr>
          <a:xfrm>
            <a:off x="6471511" y="2392877"/>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31" name="object 31"/>
          <p:cNvSpPr/>
          <p:nvPr/>
        </p:nvSpPr>
        <p:spPr>
          <a:xfrm>
            <a:off x="6471511" y="2392877"/>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32" name="object 32"/>
          <p:cNvSpPr txBox="1"/>
          <p:nvPr/>
        </p:nvSpPr>
        <p:spPr>
          <a:xfrm>
            <a:off x="6469608" y="2423459"/>
            <a:ext cx="254000" cy="246221"/>
          </a:xfrm>
          <a:prstGeom prst="rect">
            <a:avLst/>
          </a:prstGeom>
        </p:spPr>
        <p:txBody>
          <a:bodyPr vert="horz" wrap="square" lIns="0" tIns="0" rIns="0" bIns="0" rtlCol="0">
            <a:spAutoFit/>
          </a:bodyPr>
          <a:lstStyle/>
          <a:p>
            <a:pPr marL="11397" algn="ctr"/>
            <a:r>
              <a:rPr lang="en-US" sz="1600" b="1" spc="-9" dirty="0" smtClean="0">
                <a:latin typeface="Arial"/>
                <a:cs typeface="Arial"/>
              </a:rPr>
              <a:t>5</a:t>
            </a:r>
            <a:endParaRPr sz="1600" dirty="0">
              <a:latin typeface="Arial"/>
              <a:cs typeface="Arial"/>
            </a:endParaRPr>
          </a:p>
        </p:txBody>
      </p:sp>
      <p:sp>
        <p:nvSpPr>
          <p:cNvPr id="33" name="object 33"/>
          <p:cNvSpPr/>
          <p:nvPr/>
        </p:nvSpPr>
        <p:spPr>
          <a:xfrm>
            <a:off x="6540730" y="2207308"/>
            <a:ext cx="115455" cy="173691"/>
          </a:xfrm>
          <a:custGeom>
            <a:avLst/>
            <a:gdLst/>
            <a:ahLst/>
            <a:cxnLst/>
            <a:rect l="l" t="t" r="r" b="b"/>
            <a:pathLst>
              <a:path w="127000" h="196850">
                <a:moveTo>
                  <a:pt x="74317" y="121291"/>
                </a:moveTo>
                <a:lnTo>
                  <a:pt x="0" y="120395"/>
                </a:lnTo>
                <a:lnTo>
                  <a:pt x="51815" y="185165"/>
                </a:lnTo>
                <a:lnTo>
                  <a:pt x="51815" y="132587"/>
                </a:lnTo>
                <a:lnTo>
                  <a:pt x="73151" y="134111"/>
                </a:lnTo>
                <a:lnTo>
                  <a:pt x="74317" y="121291"/>
                </a:lnTo>
                <a:close/>
              </a:path>
              <a:path w="127000" h="196850">
                <a:moveTo>
                  <a:pt x="77723" y="64007"/>
                </a:moveTo>
                <a:lnTo>
                  <a:pt x="77723" y="0"/>
                </a:lnTo>
                <a:lnTo>
                  <a:pt x="54863" y="0"/>
                </a:lnTo>
                <a:lnTo>
                  <a:pt x="54863" y="85343"/>
                </a:lnTo>
                <a:lnTo>
                  <a:pt x="53339" y="91439"/>
                </a:lnTo>
                <a:lnTo>
                  <a:pt x="53339" y="105155"/>
                </a:lnTo>
                <a:lnTo>
                  <a:pt x="51815" y="108203"/>
                </a:lnTo>
                <a:lnTo>
                  <a:pt x="51815" y="121020"/>
                </a:lnTo>
                <a:lnTo>
                  <a:pt x="74317" y="121291"/>
                </a:lnTo>
                <a:lnTo>
                  <a:pt x="74675" y="117347"/>
                </a:lnTo>
                <a:lnTo>
                  <a:pt x="74675" y="106679"/>
                </a:lnTo>
                <a:lnTo>
                  <a:pt x="76199" y="103631"/>
                </a:lnTo>
                <a:lnTo>
                  <a:pt x="76199" y="73151"/>
                </a:lnTo>
                <a:lnTo>
                  <a:pt x="77723" y="64007"/>
                </a:lnTo>
                <a:close/>
              </a:path>
              <a:path w="127000" h="196850">
                <a:moveTo>
                  <a:pt x="126491" y="121919"/>
                </a:moveTo>
                <a:lnTo>
                  <a:pt x="74317" y="121291"/>
                </a:lnTo>
                <a:lnTo>
                  <a:pt x="73151" y="134111"/>
                </a:lnTo>
                <a:lnTo>
                  <a:pt x="51815" y="132587"/>
                </a:lnTo>
                <a:lnTo>
                  <a:pt x="51815" y="185165"/>
                </a:lnTo>
                <a:lnTo>
                  <a:pt x="60959" y="196595"/>
                </a:lnTo>
                <a:lnTo>
                  <a:pt x="126491" y="121919"/>
                </a:lnTo>
                <a:close/>
              </a:path>
            </a:pathLst>
          </a:custGeom>
          <a:solidFill>
            <a:srgbClr val="000000"/>
          </a:solidFill>
        </p:spPr>
        <p:txBody>
          <a:bodyPr wrap="square" lIns="0" tIns="0" rIns="0" bIns="0" rtlCol="0"/>
          <a:lstStyle/>
          <a:p>
            <a:endParaRPr/>
          </a:p>
        </p:txBody>
      </p:sp>
      <p:sp>
        <p:nvSpPr>
          <p:cNvPr id="34" name="object 34"/>
          <p:cNvSpPr/>
          <p:nvPr/>
        </p:nvSpPr>
        <p:spPr>
          <a:xfrm>
            <a:off x="6731924" y="2207308"/>
            <a:ext cx="234373" cy="342900"/>
          </a:xfrm>
          <a:custGeom>
            <a:avLst/>
            <a:gdLst/>
            <a:ahLst/>
            <a:cxnLst/>
            <a:rect l="l" t="t" r="r" b="b"/>
            <a:pathLst>
              <a:path w="257809" h="388619">
                <a:moveTo>
                  <a:pt x="71348" y="315561"/>
                </a:moveTo>
                <a:lnTo>
                  <a:pt x="57911" y="266699"/>
                </a:lnTo>
                <a:lnTo>
                  <a:pt x="0" y="347471"/>
                </a:lnTo>
                <a:lnTo>
                  <a:pt x="57911" y="373532"/>
                </a:lnTo>
                <a:lnTo>
                  <a:pt x="57911" y="320039"/>
                </a:lnTo>
                <a:lnTo>
                  <a:pt x="71348" y="315561"/>
                </a:lnTo>
                <a:close/>
              </a:path>
              <a:path w="257809" h="388619">
                <a:moveTo>
                  <a:pt x="77363" y="337432"/>
                </a:moveTo>
                <a:lnTo>
                  <a:pt x="71348" y="315561"/>
                </a:lnTo>
                <a:lnTo>
                  <a:pt x="57911" y="320039"/>
                </a:lnTo>
                <a:lnTo>
                  <a:pt x="65531" y="341375"/>
                </a:lnTo>
                <a:lnTo>
                  <a:pt x="77363" y="337432"/>
                </a:lnTo>
                <a:close/>
              </a:path>
              <a:path w="257809" h="388619">
                <a:moveTo>
                  <a:pt x="91439" y="388619"/>
                </a:moveTo>
                <a:lnTo>
                  <a:pt x="77363" y="337432"/>
                </a:lnTo>
                <a:lnTo>
                  <a:pt x="65531" y="341375"/>
                </a:lnTo>
                <a:lnTo>
                  <a:pt x="57911" y="320039"/>
                </a:lnTo>
                <a:lnTo>
                  <a:pt x="57911" y="373532"/>
                </a:lnTo>
                <a:lnTo>
                  <a:pt x="91439" y="388619"/>
                </a:lnTo>
                <a:close/>
              </a:path>
              <a:path w="257809" h="388619">
                <a:moveTo>
                  <a:pt x="76199" y="313943"/>
                </a:moveTo>
                <a:lnTo>
                  <a:pt x="71348" y="315561"/>
                </a:lnTo>
                <a:lnTo>
                  <a:pt x="74675" y="327659"/>
                </a:lnTo>
                <a:lnTo>
                  <a:pt x="74675" y="315467"/>
                </a:lnTo>
                <a:lnTo>
                  <a:pt x="76199" y="313943"/>
                </a:lnTo>
                <a:close/>
              </a:path>
              <a:path w="257809" h="388619">
                <a:moveTo>
                  <a:pt x="257555" y="16763"/>
                </a:moveTo>
                <a:lnTo>
                  <a:pt x="257555" y="0"/>
                </a:lnTo>
                <a:lnTo>
                  <a:pt x="236219" y="0"/>
                </a:lnTo>
                <a:lnTo>
                  <a:pt x="234695" y="16763"/>
                </a:lnTo>
                <a:lnTo>
                  <a:pt x="234695" y="32003"/>
                </a:lnTo>
                <a:lnTo>
                  <a:pt x="233171" y="47243"/>
                </a:lnTo>
                <a:lnTo>
                  <a:pt x="224027" y="94487"/>
                </a:lnTo>
                <a:lnTo>
                  <a:pt x="204215" y="153923"/>
                </a:lnTo>
                <a:lnTo>
                  <a:pt x="176783" y="208787"/>
                </a:lnTo>
                <a:lnTo>
                  <a:pt x="152399" y="243839"/>
                </a:lnTo>
                <a:lnTo>
                  <a:pt x="124967" y="275843"/>
                </a:lnTo>
                <a:lnTo>
                  <a:pt x="114299" y="284987"/>
                </a:lnTo>
                <a:lnTo>
                  <a:pt x="105155" y="294131"/>
                </a:lnTo>
                <a:lnTo>
                  <a:pt x="83819" y="309371"/>
                </a:lnTo>
                <a:lnTo>
                  <a:pt x="74675" y="315467"/>
                </a:lnTo>
                <a:lnTo>
                  <a:pt x="74675" y="327659"/>
                </a:lnTo>
                <a:lnTo>
                  <a:pt x="77363" y="337432"/>
                </a:lnTo>
                <a:lnTo>
                  <a:pt x="83819" y="335279"/>
                </a:lnTo>
                <a:lnTo>
                  <a:pt x="85343" y="335279"/>
                </a:lnTo>
                <a:lnTo>
                  <a:pt x="85343" y="333755"/>
                </a:lnTo>
                <a:lnTo>
                  <a:pt x="97535" y="327659"/>
                </a:lnTo>
                <a:lnTo>
                  <a:pt x="108203" y="318515"/>
                </a:lnTo>
                <a:lnTo>
                  <a:pt x="150875" y="280415"/>
                </a:lnTo>
                <a:lnTo>
                  <a:pt x="178307" y="245363"/>
                </a:lnTo>
                <a:lnTo>
                  <a:pt x="211835" y="190499"/>
                </a:lnTo>
                <a:lnTo>
                  <a:pt x="236219" y="131063"/>
                </a:lnTo>
                <a:lnTo>
                  <a:pt x="248411" y="83819"/>
                </a:lnTo>
                <a:lnTo>
                  <a:pt x="254507" y="50291"/>
                </a:lnTo>
                <a:lnTo>
                  <a:pt x="257555" y="16763"/>
                </a:lnTo>
                <a:close/>
              </a:path>
            </a:pathLst>
          </a:custGeom>
          <a:solidFill>
            <a:srgbClr val="000000"/>
          </a:solidFill>
        </p:spPr>
        <p:txBody>
          <a:bodyPr wrap="square" lIns="0" tIns="0" rIns="0" bIns="0" rtlCol="0"/>
          <a:lstStyle/>
          <a:p>
            <a:endParaRPr/>
          </a:p>
        </p:txBody>
      </p:sp>
      <p:sp>
        <p:nvSpPr>
          <p:cNvPr id="35" name="object 35"/>
          <p:cNvSpPr/>
          <p:nvPr/>
        </p:nvSpPr>
        <p:spPr>
          <a:xfrm>
            <a:off x="7178960" y="2431013"/>
            <a:ext cx="249382" cy="242047"/>
          </a:xfrm>
          <a:custGeom>
            <a:avLst/>
            <a:gdLst/>
            <a:ahLst/>
            <a:cxnLst/>
            <a:rect l="l" t="t" r="r" b="b"/>
            <a:pathLst>
              <a:path w="274320" h="274319">
                <a:moveTo>
                  <a:pt x="273906" y="146988"/>
                </a:moveTo>
                <a:lnTo>
                  <a:pt x="267829" y="101075"/>
                </a:lnTo>
                <a:lnTo>
                  <a:pt x="250446" y="62011"/>
                </a:lnTo>
                <a:lnTo>
                  <a:pt x="223632" y="31256"/>
                </a:lnTo>
                <a:lnTo>
                  <a:pt x="189262" y="10272"/>
                </a:lnTo>
                <a:lnTo>
                  <a:pt x="149211" y="519"/>
                </a:lnTo>
                <a:lnTo>
                  <a:pt x="137100" y="0"/>
                </a:lnTo>
                <a:lnTo>
                  <a:pt x="122603" y="771"/>
                </a:lnTo>
                <a:lnTo>
                  <a:pt x="81841" y="11721"/>
                </a:lnTo>
                <a:lnTo>
                  <a:pt x="46950" y="34012"/>
                </a:lnTo>
                <a:lnTo>
                  <a:pt x="20216" y="65563"/>
                </a:lnTo>
                <a:lnTo>
                  <a:pt x="3927" y="104296"/>
                </a:lnTo>
                <a:lnTo>
                  <a:pt x="0" y="133081"/>
                </a:lnTo>
                <a:lnTo>
                  <a:pt x="755" y="148103"/>
                </a:lnTo>
                <a:lnTo>
                  <a:pt x="11576" y="189989"/>
                </a:lnTo>
                <a:lnTo>
                  <a:pt x="33527" y="225542"/>
                </a:lnTo>
                <a:lnTo>
                  <a:pt x="64420" y="252755"/>
                </a:lnTo>
                <a:lnTo>
                  <a:pt x="102066" y="269620"/>
                </a:lnTo>
                <a:lnTo>
                  <a:pt x="129836" y="274122"/>
                </a:lnTo>
                <a:lnTo>
                  <a:pt x="145507" y="273409"/>
                </a:lnTo>
                <a:lnTo>
                  <a:pt x="188632" y="262893"/>
                </a:lnTo>
                <a:lnTo>
                  <a:pt x="224675" y="241456"/>
                </a:lnTo>
                <a:lnTo>
                  <a:pt x="252024" y="211213"/>
                </a:lnTo>
                <a:lnTo>
                  <a:pt x="269066" y="174281"/>
                </a:lnTo>
                <a:lnTo>
                  <a:pt x="273906" y="146988"/>
                </a:lnTo>
                <a:close/>
              </a:path>
            </a:pathLst>
          </a:custGeom>
          <a:solidFill>
            <a:srgbClr val="FF9832"/>
          </a:solidFill>
        </p:spPr>
        <p:txBody>
          <a:bodyPr wrap="square" lIns="0" tIns="0" rIns="0" bIns="0" rtlCol="0"/>
          <a:lstStyle/>
          <a:p>
            <a:endParaRPr/>
          </a:p>
        </p:txBody>
      </p:sp>
      <p:sp>
        <p:nvSpPr>
          <p:cNvPr id="36" name="object 36"/>
          <p:cNvSpPr/>
          <p:nvPr/>
        </p:nvSpPr>
        <p:spPr>
          <a:xfrm>
            <a:off x="7179480" y="2392877"/>
            <a:ext cx="249382" cy="242047"/>
          </a:xfrm>
          <a:custGeom>
            <a:avLst/>
            <a:gdLst/>
            <a:ahLst/>
            <a:cxnLst/>
            <a:rect l="l" t="t" r="r" b="b"/>
            <a:pathLst>
              <a:path w="274320" h="274319">
                <a:moveTo>
                  <a:pt x="137100" y="0"/>
                </a:moveTo>
                <a:lnTo>
                  <a:pt x="94889" y="6709"/>
                </a:lnTo>
                <a:lnTo>
                  <a:pt x="57786" y="25450"/>
                </a:lnTo>
                <a:lnTo>
                  <a:pt x="28080" y="54145"/>
                </a:lnTo>
                <a:lnTo>
                  <a:pt x="8055" y="90715"/>
                </a:lnTo>
                <a:lnTo>
                  <a:pt x="0" y="133081"/>
                </a:lnTo>
                <a:lnTo>
                  <a:pt x="755" y="148103"/>
                </a:lnTo>
                <a:lnTo>
                  <a:pt x="11576" y="189989"/>
                </a:lnTo>
                <a:lnTo>
                  <a:pt x="33527" y="225542"/>
                </a:lnTo>
                <a:lnTo>
                  <a:pt x="64420" y="252755"/>
                </a:lnTo>
                <a:lnTo>
                  <a:pt x="102066" y="269620"/>
                </a:lnTo>
                <a:lnTo>
                  <a:pt x="129836" y="274122"/>
                </a:lnTo>
                <a:lnTo>
                  <a:pt x="145507" y="273409"/>
                </a:lnTo>
                <a:lnTo>
                  <a:pt x="188632" y="262893"/>
                </a:lnTo>
                <a:lnTo>
                  <a:pt x="224675" y="241456"/>
                </a:lnTo>
                <a:lnTo>
                  <a:pt x="252024" y="211213"/>
                </a:lnTo>
                <a:lnTo>
                  <a:pt x="269066" y="174281"/>
                </a:lnTo>
                <a:lnTo>
                  <a:pt x="273906" y="146988"/>
                </a:lnTo>
                <a:lnTo>
                  <a:pt x="273252" y="131013"/>
                </a:lnTo>
                <a:lnTo>
                  <a:pt x="263198" y="87220"/>
                </a:lnTo>
                <a:lnTo>
                  <a:pt x="242464" y="50764"/>
                </a:lnTo>
                <a:lnTo>
                  <a:pt x="212923" y="23104"/>
                </a:lnTo>
                <a:lnTo>
                  <a:pt x="176450" y="5701"/>
                </a:lnTo>
                <a:lnTo>
                  <a:pt x="137100" y="0"/>
                </a:lnTo>
                <a:close/>
              </a:path>
            </a:pathLst>
          </a:custGeom>
          <a:ln w="25400">
            <a:solidFill>
              <a:srgbClr val="000000"/>
            </a:solidFill>
          </a:ln>
        </p:spPr>
        <p:txBody>
          <a:bodyPr wrap="square" lIns="0" tIns="0" rIns="0" bIns="0" rtlCol="0"/>
          <a:lstStyle/>
          <a:p>
            <a:endParaRPr/>
          </a:p>
        </p:txBody>
      </p:sp>
      <p:sp>
        <p:nvSpPr>
          <p:cNvPr id="37" name="object 37"/>
          <p:cNvSpPr txBox="1"/>
          <p:nvPr/>
        </p:nvSpPr>
        <p:spPr>
          <a:xfrm>
            <a:off x="7178960" y="2423459"/>
            <a:ext cx="254000" cy="246221"/>
          </a:xfrm>
          <a:prstGeom prst="rect">
            <a:avLst/>
          </a:prstGeom>
        </p:spPr>
        <p:txBody>
          <a:bodyPr vert="horz" wrap="square" lIns="0" tIns="0" rIns="0" bIns="0" rtlCol="0">
            <a:spAutoFit/>
          </a:bodyPr>
          <a:lstStyle/>
          <a:p>
            <a:pPr marL="11397" algn="ctr"/>
            <a:r>
              <a:rPr lang="en-US" sz="1600" b="1" spc="-9" dirty="0" smtClean="0">
                <a:latin typeface="Arial"/>
                <a:cs typeface="Arial"/>
              </a:rPr>
              <a:t>6</a:t>
            </a:r>
            <a:endParaRPr sz="1600" dirty="0">
              <a:latin typeface="Arial"/>
              <a:cs typeface="Arial"/>
            </a:endParaRPr>
          </a:p>
        </p:txBody>
      </p:sp>
      <p:sp>
        <p:nvSpPr>
          <p:cNvPr id="38" name="object 38"/>
          <p:cNvSpPr/>
          <p:nvPr/>
        </p:nvSpPr>
        <p:spPr>
          <a:xfrm>
            <a:off x="7248697" y="2207308"/>
            <a:ext cx="115455" cy="173691"/>
          </a:xfrm>
          <a:custGeom>
            <a:avLst/>
            <a:gdLst/>
            <a:ahLst/>
            <a:cxnLst/>
            <a:rect l="l" t="t" r="r" b="b"/>
            <a:pathLst>
              <a:path w="127000" h="196850">
                <a:moveTo>
                  <a:pt x="126491" y="121919"/>
                </a:moveTo>
                <a:lnTo>
                  <a:pt x="0" y="120395"/>
                </a:lnTo>
                <a:lnTo>
                  <a:pt x="51815" y="183586"/>
                </a:lnTo>
                <a:lnTo>
                  <a:pt x="51815" y="132587"/>
                </a:lnTo>
                <a:lnTo>
                  <a:pt x="74675" y="134111"/>
                </a:lnTo>
                <a:lnTo>
                  <a:pt x="74675" y="182371"/>
                </a:lnTo>
                <a:lnTo>
                  <a:pt x="126491" y="121919"/>
                </a:lnTo>
                <a:close/>
              </a:path>
              <a:path w="127000" h="196850">
                <a:moveTo>
                  <a:pt x="77723" y="91439"/>
                </a:moveTo>
                <a:lnTo>
                  <a:pt x="77723" y="0"/>
                </a:lnTo>
                <a:lnTo>
                  <a:pt x="56387" y="0"/>
                </a:lnTo>
                <a:lnTo>
                  <a:pt x="56387" y="38099"/>
                </a:lnTo>
                <a:lnTo>
                  <a:pt x="54863" y="56387"/>
                </a:lnTo>
                <a:lnTo>
                  <a:pt x="54863" y="102107"/>
                </a:lnTo>
                <a:lnTo>
                  <a:pt x="53339" y="102107"/>
                </a:lnTo>
                <a:lnTo>
                  <a:pt x="53339" y="112775"/>
                </a:lnTo>
                <a:lnTo>
                  <a:pt x="51815" y="115823"/>
                </a:lnTo>
                <a:lnTo>
                  <a:pt x="51815" y="121020"/>
                </a:lnTo>
                <a:lnTo>
                  <a:pt x="74675" y="121295"/>
                </a:lnTo>
                <a:lnTo>
                  <a:pt x="74675" y="108203"/>
                </a:lnTo>
                <a:lnTo>
                  <a:pt x="76199" y="108203"/>
                </a:lnTo>
                <a:lnTo>
                  <a:pt x="76199" y="96011"/>
                </a:lnTo>
                <a:lnTo>
                  <a:pt x="77723" y="91439"/>
                </a:lnTo>
                <a:close/>
              </a:path>
              <a:path w="127000" h="196850">
                <a:moveTo>
                  <a:pt x="74675" y="182371"/>
                </a:moveTo>
                <a:lnTo>
                  <a:pt x="74675" y="134111"/>
                </a:lnTo>
                <a:lnTo>
                  <a:pt x="51815" y="132587"/>
                </a:lnTo>
                <a:lnTo>
                  <a:pt x="51815" y="183586"/>
                </a:lnTo>
                <a:lnTo>
                  <a:pt x="62483" y="196595"/>
                </a:lnTo>
                <a:lnTo>
                  <a:pt x="74675" y="182371"/>
                </a:lnTo>
                <a:close/>
              </a:path>
              <a:path w="127000" h="196850">
                <a:moveTo>
                  <a:pt x="54863" y="102107"/>
                </a:moveTo>
                <a:lnTo>
                  <a:pt x="54863" y="100583"/>
                </a:lnTo>
                <a:lnTo>
                  <a:pt x="53339" y="102107"/>
                </a:lnTo>
                <a:lnTo>
                  <a:pt x="54863" y="102107"/>
                </a:lnTo>
                <a:close/>
              </a:path>
            </a:pathLst>
          </a:custGeom>
          <a:solidFill>
            <a:srgbClr val="000000"/>
          </a:solidFill>
        </p:spPr>
        <p:txBody>
          <a:bodyPr wrap="square" lIns="0" tIns="0" rIns="0" bIns="0" rtlCol="0"/>
          <a:lstStyle/>
          <a:p>
            <a:endParaRPr/>
          </a:p>
        </p:txBody>
      </p:sp>
      <p:sp>
        <p:nvSpPr>
          <p:cNvPr id="39" name="object 39"/>
          <p:cNvSpPr/>
          <p:nvPr/>
        </p:nvSpPr>
        <p:spPr>
          <a:xfrm>
            <a:off x="7441275" y="2207308"/>
            <a:ext cx="234373" cy="342900"/>
          </a:xfrm>
          <a:custGeom>
            <a:avLst/>
            <a:gdLst/>
            <a:ahLst/>
            <a:cxnLst/>
            <a:rect l="l" t="t" r="r" b="b"/>
            <a:pathLst>
              <a:path w="257809" h="388619">
                <a:moveTo>
                  <a:pt x="69952" y="316026"/>
                </a:moveTo>
                <a:lnTo>
                  <a:pt x="56387" y="266699"/>
                </a:lnTo>
                <a:lnTo>
                  <a:pt x="0" y="347471"/>
                </a:lnTo>
                <a:lnTo>
                  <a:pt x="57911" y="373974"/>
                </a:lnTo>
                <a:lnTo>
                  <a:pt x="57911" y="320039"/>
                </a:lnTo>
                <a:lnTo>
                  <a:pt x="69952" y="316026"/>
                </a:lnTo>
                <a:close/>
              </a:path>
              <a:path w="257809" h="388619">
                <a:moveTo>
                  <a:pt x="75888" y="337610"/>
                </a:moveTo>
                <a:lnTo>
                  <a:pt x="69952" y="316026"/>
                </a:lnTo>
                <a:lnTo>
                  <a:pt x="57911" y="320039"/>
                </a:lnTo>
                <a:lnTo>
                  <a:pt x="65531" y="341375"/>
                </a:lnTo>
                <a:lnTo>
                  <a:pt x="75888" y="337610"/>
                </a:lnTo>
                <a:close/>
              </a:path>
              <a:path w="257809" h="388619">
                <a:moveTo>
                  <a:pt x="89915" y="388619"/>
                </a:moveTo>
                <a:lnTo>
                  <a:pt x="75888" y="337610"/>
                </a:lnTo>
                <a:lnTo>
                  <a:pt x="65531" y="341375"/>
                </a:lnTo>
                <a:lnTo>
                  <a:pt x="57911" y="320039"/>
                </a:lnTo>
                <a:lnTo>
                  <a:pt x="57911" y="373974"/>
                </a:lnTo>
                <a:lnTo>
                  <a:pt x="89915" y="388619"/>
                </a:lnTo>
                <a:close/>
              </a:path>
              <a:path w="257809" h="388619">
                <a:moveTo>
                  <a:pt x="75285" y="314248"/>
                </a:moveTo>
                <a:lnTo>
                  <a:pt x="69952" y="316026"/>
                </a:lnTo>
                <a:lnTo>
                  <a:pt x="73151" y="327659"/>
                </a:lnTo>
                <a:lnTo>
                  <a:pt x="73151" y="315467"/>
                </a:lnTo>
                <a:lnTo>
                  <a:pt x="75285" y="314248"/>
                </a:lnTo>
                <a:close/>
              </a:path>
              <a:path w="257809" h="388619">
                <a:moveTo>
                  <a:pt x="76199" y="313943"/>
                </a:moveTo>
                <a:lnTo>
                  <a:pt x="75285" y="314248"/>
                </a:lnTo>
                <a:lnTo>
                  <a:pt x="73151" y="315467"/>
                </a:lnTo>
                <a:lnTo>
                  <a:pt x="76199" y="313943"/>
                </a:lnTo>
                <a:close/>
              </a:path>
              <a:path w="257809" h="388619">
                <a:moveTo>
                  <a:pt x="76199" y="337496"/>
                </a:moveTo>
                <a:lnTo>
                  <a:pt x="76199" y="313943"/>
                </a:lnTo>
                <a:lnTo>
                  <a:pt x="73151" y="315467"/>
                </a:lnTo>
                <a:lnTo>
                  <a:pt x="73151" y="327659"/>
                </a:lnTo>
                <a:lnTo>
                  <a:pt x="75888" y="337610"/>
                </a:lnTo>
                <a:lnTo>
                  <a:pt x="76199" y="337496"/>
                </a:lnTo>
                <a:close/>
              </a:path>
              <a:path w="257809" h="388619">
                <a:moveTo>
                  <a:pt x="257555" y="0"/>
                </a:moveTo>
                <a:lnTo>
                  <a:pt x="234695" y="0"/>
                </a:lnTo>
                <a:lnTo>
                  <a:pt x="234695" y="16763"/>
                </a:lnTo>
                <a:lnTo>
                  <a:pt x="231647" y="47243"/>
                </a:lnTo>
                <a:lnTo>
                  <a:pt x="222503" y="94487"/>
                </a:lnTo>
                <a:lnTo>
                  <a:pt x="202691" y="153923"/>
                </a:lnTo>
                <a:lnTo>
                  <a:pt x="175259" y="208787"/>
                </a:lnTo>
                <a:lnTo>
                  <a:pt x="150875" y="243839"/>
                </a:lnTo>
                <a:lnTo>
                  <a:pt x="141731" y="256031"/>
                </a:lnTo>
                <a:lnTo>
                  <a:pt x="114299" y="284987"/>
                </a:lnTo>
                <a:lnTo>
                  <a:pt x="83819" y="309371"/>
                </a:lnTo>
                <a:lnTo>
                  <a:pt x="75285" y="314248"/>
                </a:lnTo>
                <a:lnTo>
                  <a:pt x="76199" y="313943"/>
                </a:lnTo>
                <a:lnTo>
                  <a:pt x="76199" y="337496"/>
                </a:lnTo>
                <a:lnTo>
                  <a:pt x="82295" y="335279"/>
                </a:lnTo>
                <a:lnTo>
                  <a:pt x="83819" y="335279"/>
                </a:lnTo>
                <a:lnTo>
                  <a:pt x="83819" y="333755"/>
                </a:lnTo>
                <a:lnTo>
                  <a:pt x="85343" y="333755"/>
                </a:lnTo>
                <a:lnTo>
                  <a:pt x="96011" y="327659"/>
                </a:lnTo>
                <a:lnTo>
                  <a:pt x="108203" y="318515"/>
                </a:lnTo>
                <a:lnTo>
                  <a:pt x="118871" y="310895"/>
                </a:lnTo>
                <a:lnTo>
                  <a:pt x="129539" y="301751"/>
                </a:lnTo>
                <a:lnTo>
                  <a:pt x="140207" y="291083"/>
                </a:lnTo>
                <a:lnTo>
                  <a:pt x="149351" y="280415"/>
                </a:lnTo>
                <a:lnTo>
                  <a:pt x="160019" y="269747"/>
                </a:lnTo>
                <a:lnTo>
                  <a:pt x="195071" y="219455"/>
                </a:lnTo>
                <a:lnTo>
                  <a:pt x="224027" y="161543"/>
                </a:lnTo>
                <a:lnTo>
                  <a:pt x="234695" y="131063"/>
                </a:lnTo>
                <a:lnTo>
                  <a:pt x="240791" y="115823"/>
                </a:lnTo>
                <a:lnTo>
                  <a:pt x="243839" y="99059"/>
                </a:lnTo>
                <a:lnTo>
                  <a:pt x="248411" y="83819"/>
                </a:lnTo>
                <a:lnTo>
                  <a:pt x="251459" y="67055"/>
                </a:lnTo>
                <a:lnTo>
                  <a:pt x="252983" y="50291"/>
                </a:lnTo>
                <a:lnTo>
                  <a:pt x="256031" y="33527"/>
                </a:lnTo>
                <a:lnTo>
                  <a:pt x="256031" y="16763"/>
                </a:lnTo>
                <a:lnTo>
                  <a:pt x="257555" y="0"/>
                </a:lnTo>
                <a:close/>
              </a:path>
            </a:pathLst>
          </a:custGeom>
          <a:solidFill>
            <a:srgbClr val="000000"/>
          </a:solidFill>
        </p:spPr>
        <p:txBody>
          <a:bodyPr wrap="square" lIns="0" tIns="0" rIns="0" bIns="0" rtlCol="0"/>
          <a:lstStyle/>
          <a:p>
            <a:endParaRPr/>
          </a:p>
        </p:txBody>
      </p:sp>
      <p:sp>
        <p:nvSpPr>
          <p:cNvPr id="40" name="object 40"/>
          <p:cNvSpPr/>
          <p:nvPr/>
        </p:nvSpPr>
        <p:spPr>
          <a:xfrm>
            <a:off x="7888831" y="2392877"/>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41" name="object 41"/>
          <p:cNvSpPr/>
          <p:nvPr/>
        </p:nvSpPr>
        <p:spPr>
          <a:xfrm>
            <a:off x="7888831" y="2392877"/>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42" name="object 42"/>
          <p:cNvSpPr txBox="1"/>
          <p:nvPr/>
        </p:nvSpPr>
        <p:spPr>
          <a:xfrm>
            <a:off x="7886927" y="2423459"/>
            <a:ext cx="254000" cy="246221"/>
          </a:xfrm>
          <a:prstGeom prst="rect">
            <a:avLst/>
          </a:prstGeom>
        </p:spPr>
        <p:txBody>
          <a:bodyPr vert="horz" wrap="square" lIns="0" tIns="0" rIns="0" bIns="0" rtlCol="0">
            <a:spAutoFit/>
          </a:bodyPr>
          <a:lstStyle/>
          <a:p>
            <a:pPr marL="11397" algn="ctr"/>
            <a:r>
              <a:rPr lang="en-US" sz="1600" b="1" spc="-9" dirty="0" smtClean="0">
                <a:latin typeface="Arial"/>
                <a:cs typeface="Arial"/>
              </a:rPr>
              <a:t>7</a:t>
            </a:r>
            <a:endParaRPr sz="1600" dirty="0">
              <a:latin typeface="Arial"/>
              <a:cs typeface="Arial"/>
            </a:endParaRPr>
          </a:p>
        </p:txBody>
      </p:sp>
      <p:sp>
        <p:nvSpPr>
          <p:cNvPr id="43" name="object 43"/>
          <p:cNvSpPr/>
          <p:nvPr/>
        </p:nvSpPr>
        <p:spPr>
          <a:xfrm>
            <a:off x="7956665" y="2207308"/>
            <a:ext cx="116609" cy="173691"/>
          </a:xfrm>
          <a:custGeom>
            <a:avLst/>
            <a:gdLst/>
            <a:ahLst/>
            <a:cxnLst/>
            <a:rect l="l" t="t" r="r" b="b"/>
            <a:pathLst>
              <a:path w="128270" h="196850">
                <a:moveTo>
                  <a:pt x="75840" y="121298"/>
                </a:moveTo>
                <a:lnTo>
                  <a:pt x="0" y="120395"/>
                </a:lnTo>
                <a:lnTo>
                  <a:pt x="53339" y="185444"/>
                </a:lnTo>
                <a:lnTo>
                  <a:pt x="53339" y="132587"/>
                </a:lnTo>
                <a:lnTo>
                  <a:pt x="74675" y="134111"/>
                </a:lnTo>
                <a:lnTo>
                  <a:pt x="75840" y="121298"/>
                </a:lnTo>
                <a:close/>
              </a:path>
              <a:path w="128270" h="196850">
                <a:moveTo>
                  <a:pt x="79247" y="56387"/>
                </a:moveTo>
                <a:lnTo>
                  <a:pt x="79247" y="0"/>
                </a:lnTo>
                <a:lnTo>
                  <a:pt x="56387" y="0"/>
                </a:lnTo>
                <a:lnTo>
                  <a:pt x="56387" y="79247"/>
                </a:lnTo>
                <a:lnTo>
                  <a:pt x="54863" y="85343"/>
                </a:lnTo>
                <a:lnTo>
                  <a:pt x="54863" y="102107"/>
                </a:lnTo>
                <a:lnTo>
                  <a:pt x="53339" y="105155"/>
                </a:lnTo>
                <a:lnTo>
                  <a:pt x="53339" y="121030"/>
                </a:lnTo>
                <a:lnTo>
                  <a:pt x="75840" y="121298"/>
                </a:lnTo>
                <a:lnTo>
                  <a:pt x="76199" y="117347"/>
                </a:lnTo>
                <a:lnTo>
                  <a:pt x="76199" y="103631"/>
                </a:lnTo>
                <a:lnTo>
                  <a:pt x="77723" y="100583"/>
                </a:lnTo>
                <a:lnTo>
                  <a:pt x="77723" y="65531"/>
                </a:lnTo>
                <a:lnTo>
                  <a:pt x="79247" y="56387"/>
                </a:lnTo>
                <a:close/>
              </a:path>
              <a:path w="128270" h="196850">
                <a:moveTo>
                  <a:pt x="128015" y="121919"/>
                </a:moveTo>
                <a:lnTo>
                  <a:pt x="75840" y="121298"/>
                </a:lnTo>
                <a:lnTo>
                  <a:pt x="74675" y="134111"/>
                </a:lnTo>
                <a:lnTo>
                  <a:pt x="53339" y="132587"/>
                </a:lnTo>
                <a:lnTo>
                  <a:pt x="53339" y="185444"/>
                </a:lnTo>
                <a:lnTo>
                  <a:pt x="62483" y="196595"/>
                </a:lnTo>
                <a:lnTo>
                  <a:pt x="128015" y="121919"/>
                </a:lnTo>
                <a:close/>
              </a:path>
            </a:pathLst>
          </a:custGeom>
          <a:solidFill>
            <a:srgbClr val="000000"/>
          </a:solidFill>
        </p:spPr>
        <p:txBody>
          <a:bodyPr wrap="square" lIns="0" tIns="0" rIns="0" bIns="0" rtlCol="0"/>
          <a:lstStyle/>
          <a:p>
            <a:endParaRPr/>
          </a:p>
        </p:txBody>
      </p:sp>
      <p:sp>
        <p:nvSpPr>
          <p:cNvPr id="44" name="object 44"/>
          <p:cNvSpPr/>
          <p:nvPr/>
        </p:nvSpPr>
        <p:spPr>
          <a:xfrm>
            <a:off x="8149243" y="2207308"/>
            <a:ext cx="234373" cy="342900"/>
          </a:xfrm>
          <a:custGeom>
            <a:avLst/>
            <a:gdLst/>
            <a:ahLst/>
            <a:cxnLst/>
            <a:rect l="l" t="t" r="r" b="b"/>
            <a:pathLst>
              <a:path w="257809" h="388619">
                <a:moveTo>
                  <a:pt x="70787" y="315748"/>
                </a:moveTo>
                <a:lnTo>
                  <a:pt x="57911" y="266699"/>
                </a:lnTo>
                <a:lnTo>
                  <a:pt x="0" y="347471"/>
                </a:lnTo>
                <a:lnTo>
                  <a:pt x="57911" y="373974"/>
                </a:lnTo>
                <a:lnTo>
                  <a:pt x="57911" y="320039"/>
                </a:lnTo>
                <a:lnTo>
                  <a:pt x="70787" y="315748"/>
                </a:lnTo>
                <a:close/>
              </a:path>
              <a:path w="257809" h="388619">
                <a:moveTo>
                  <a:pt x="76550" y="337703"/>
                </a:moveTo>
                <a:lnTo>
                  <a:pt x="70787" y="315748"/>
                </a:lnTo>
                <a:lnTo>
                  <a:pt x="57911" y="320039"/>
                </a:lnTo>
                <a:lnTo>
                  <a:pt x="65531" y="341375"/>
                </a:lnTo>
                <a:lnTo>
                  <a:pt x="76550" y="337703"/>
                </a:lnTo>
                <a:close/>
              </a:path>
              <a:path w="257809" h="388619">
                <a:moveTo>
                  <a:pt x="89915" y="388619"/>
                </a:moveTo>
                <a:lnTo>
                  <a:pt x="76550" y="337703"/>
                </a:lnTo>
                <a:lnTo>
                  <a:pt x="65531" y="341375"/>
                </a:lnTo>
                <a:lnTo>
                  <a:pt x="57911" y="320039"/>
                </a:lnTo>
                <a:lnTo>
                  <a:pt x="57911" y="373974"/>
                </a:lnTo>
                <a:lnTo>
                  <a:pt x="89915" y="388619"/>
                </a:lnTo>
                <a:close/>
              </a:path>
              <a:path w="257809" h="388619">
                <a:moveTo>
                  <a:pt x="76199" y="313943"/>
                </a:moveTo>
                <a:lnTo>
                  <a:pt x="70787" y="315748"/>
                </a:lnTo>
                <a:lnTo>
                  <a:pt x="74675" y="330562"/>
                </a:lnTo>
                <a:lnTo>
                  <a:pt x="74675" y="315467"/>
                </a:lnTo>
                <a:lnTo>
                  <a:pt x="76199" y="313943"/>
                </a:lnTo>
                <a:close/>
              </a:path>
              <a:path w="257809" h="388619">
                <a:moveTo>
                  <a:pt x="257555" y="16763"/>
                </a:moveTo>
                <a:lnTo>
                  <a:pt x="257555" y="0"/>
                </a:lnTo>
                <a:lnTo>
                  <a:pt x="234695" y="0"/>
                </a:lnTo>
                <a:lnTo>
                  <a:pt x="234695" y="32003"/>
                </a:lnTo>
                <a:lnTo>
                  <a:pt x="231647" y="47243"/>
                </a:lnTo>
                <a:lnTo>
                  <a:pt x="224027" y="94487"/>
                </a:lnTo>
                <a:lnTo>
                  <a:pt x="204215" y="153923"/>
                </a:lnTo>
                <a:lnTo>
                  <a:pt x="176783" y="208787"/>
                </a:lnTo>
                <a:lnTo>
                  <a:pt x="152399" y="243839"/>
                </a:lnTo>
                <a:lnTo>
                  <a:pt x="124967" y="275843"/>
                </a:lnTo>
                <a:lnTo>
                  <a:pt x="114299" y="284987"/>
                </a:lnTo>
                <a:lnTo>
                  <a:pt x="105155" y="294131"/>
                </a:lnTo>
                <a:lnTo>
                  <a:pt x="83819" y="309371"/>
                </a:lnTo>
                <a:lnTo>
                  <a:pt x="74675" y="315467"/>
                </a:lnTo>
                <a:lnTo>
                  <a:pt x="74675" y="330562"/>
                </a:lnTo>
                <a:lnTo>
                  <a:pt x="76550" y="337703"/>
                </a:lnTo>
                <a:lnTo>
                  <a:pt x="83819" y="335279"/>
                </a:lnTo>
                <a:lnTo>
                  <a:pt x="85343" y="335279"/>
                </a:lnTo>
                <a:lnTo>
                  <a:pt x="85343" y="333755"/>
                </a:lnTo>
                <a:lnTo>
                  <a:pt x="97535" y="327659"/>
                </a:lnTo>
                <a:lnTo>
                  <a:pt x="108203" y="318515"/>
                </a:lnTo>
                <a:lnTo>
                  <a:pt x="150875" y="280415"/>
                </a:lnTo>
                <a:lnTo>
                  <a:pt x="178307" y="245363"/>
                </a:lnTo>
                <a:lnTo>
                  <a:pt x="211835" y="190499"/>
                </a:lnTo>
                <a:lnTo>
                  <a:pt x="236219" y="131063"/>
                </a:lnTo>
                <a:lnTo>
                  <a:pt x="248411" y="83819"/>
                </a:lnTo>
                <a:lnTo>
                  <a:pt x="254507" y="50291"/>
                </a:lnTo>
                <a:lnTo>
                  <a:pt x="257555" y="16763"/>
                </a:lnTo>
                <a:close/>
              </a:path>
            </a:pathLst>
          </a:custGeom>
          <a:solidFill>
            <a:srgbClr val="000000"/>
          </a:solidFill>
        </p:spPr>
        <p:txBody>
          <a:bodyPr wrap="square" lIns="0" tIns="0" rIns="0" bIns="0" rtlCol="0"/>
          <a:lstStyle/>
          <a:p>
            <a:endParaRPr/>
          </a:p>
        </p:txBody>
      </p:sp>
      <p:sp>
        <p:nvSpPr>
          <p:cNvPr id="46" name="object 46"/>
          <p:cNvSpPr/>
          <p:nvPr/>
        </p:nvSpPr>
        <p:spPr>
          <a:xfrm>
            <a:off x="2931674" y="3288451"/>
            <a:ext cx="249382" cy="242047"/>
          </a:xfrm>
          <a:custGeom>
            <a:avLst/>
            <a:gdLst/>
            <a:ahLst/>
            <a:cxnLst/>
            <a:rect l="l" t="t" r="r" b="b"/>
            <a:pathLst>
              <a:path w="274320" h="274320">
                <a:moveTo>
                  <a:pt x="273895" y="147226"/>
                </a:moveTo>
                <a:lnTo>
                  <a:pt x="267702" y="101809"/>
                </a:lnTo>
                <a:lnTo>
                  <a:pt x="250078" y="62800"/>
                </a:lnTo>
                <a:lnTo>
                  <a:pt x="223080" y="31832"/>
                </a:lnTo>
                <a:lnTo>
                  <a:pt x="188762" y="10537"/>
                </a:lnTo>
                <a:lnTo>
                  <a:pt x="149180" y="549"/>
                </a:lnTo>
                <a:lnTo>
                  <a:pt x="137101" y="0"/>
                </a:lnTo>
                <a:lnTo>
                  <a:pt x="122343" y="789"/>
                </a:lnTo>
                <a:lnTo>
                  <a:pt x="81190" y="11953"/>
                </a:lnTo>
                <a:lnTo>
                  <a:pt x="46336" y="34532"/>
                </a:lnTo>
                <a:lnTo>
                  <a:pt x="19861" y="66239"/>
                </a:lnTo>
                <a:lnTo>
                  <a:pt x="3842" y="104789"/>
                </a:lnTo>
                <a:lnTo>
                  <a:pt x="0" y="133160"/>
                </a:lnTo>
                <a:lnTo>
                  <a:pt x="738" y="148430"/>
                </a:lnTo>
                <a:lnTo>
                  <a:pt x="11357" y="190686"/>
                </a:lnTo>
                <a:lnTo>
                  <a:pt x="33035" y="226198"/>
                </a:lnTo>
                <a:lnTo>
                  <a:pt x="63779" y="253152"/>
                </a:lnTo>
                <a:lnTo>
                  <a:pt x="101600" y="269734"/>
                </a:lnTo>
                <a:lnTo>
                  <a:pt x="129762" y="274130"/>
                </a:lnTo>
                <a:lnTo>
                  <a:pt x="145187" y="273434"/>
                </a:lnTo>
                <a:lnTo>
                  <a:pt x="187943" y="263123"/>
                </a:lnTo>
                <a:lnTo>
                  <a:pt x="224020" y="241976"/>
                </a:lnTo>
                <a:lnTo>
                  <a:pt x="251619" y="211915"/>
                </a:lnTo>
                <a:lnTo>
                  <a:pt x="268943" y="174862"/>
                </a:lnTo>
                <a:lnTo>
                  <a:pt x="273895" y="147226"/>
                </a:lnTo>
                <a:close/>
              </a:path>
            </a:pathLst>
          </a:custGeom>
          <a:solidFill>
            <a:srgbClr val="FF9832"/>
          </a:solidFill>
        </p:spPr>
        <p:txBody>
          <a:bodyPr wrap="square" lIns="0" tIns="0" rIns="0" bIns="0" rtlCol="0"/>
          <a:lstStyle/>
          <a:p>
            <a:endParaRPr/>
          </a:p>
        </p:txBody>
      </p:sp>
      <p:sp>
        <p:nvSpPr>
          <p:cNvPr id="47" name="object 47"/>
          <p:cNvSpPr/>
          <p:nvPr/>
        </p:nvSpPr>
        <p:spPr>
          <a:xfrm>
            <a:off x="2931674" y="3288451"/>
            <a:ext cx="249382" cy="242047"/>
          </a:xfrm>
          <a:custGeom>
            <a:avLst/>
            <a:gdLst/>
            <a:ahLst/>
            <a:cxnLst/>
            <a:rect l="l" t="t" r="r" b="b"/>
            <a:pathLst>
              <a:path w="274320" h="274320">
                <a:moveTo>
                  <a:pt x="137101" y="0"/>
                </a:moveTo>
                <a:lnTo>
                  <a:pt x="94310" y="6850"/>
                </a:lnTo>
                <a:lnTo>
                  <a:pt x="57126" y="25878"/>
                </a:lnTo>
                <a:lnTo>
                  <a:pt x="27627" y="54797"/>
                </a:lnTo>
                <a:lnTo>
                  <a:pt x="7892" y="91320"/>
                </a:lnTo>
                <a:lnTo>
                  <a:pt x="0" y="133160"/>
                </a:lnTo>
                <a:lnTo>
                  <a:pt x="738" y="148430"/>
                </a:lnTo>
                <a:lnTo>
                  <a:pt x="11357" y="190686"/>
                </a:lnTo>
                <a:lnTo>
                  <a:pt x="33035" y="226198"/>
                </a:lnTo>
                <a:lnTo>
                  <a:pt x="63779" y="253152"/>
                </a:lnTo>
                <a:lnTo>
                  <a:pt x="101600" y="269734"/>
                </a:lnTo>
                <a:lnTo>
                  <a:pt x="129762" y="274130"/>
                </a:lnTo>
                <a:lnTo>
                  <a:pt x="145187" y="273434"/>
                </a:lnTo>
                <a:lnTo>
                  <a:pt x="187943" y="263123"/>
                </a:lnTo>
                <a:lnTo>
                  <a:pt x="224020" y="241976"/>
                </a:lnTo>
                <a:lnTo>
                  <a:pt x="251619" y="211915"/>
                </a:lnTo>
                <a:lnTo>
                  <a:pt x="268943" y="174862"/>
                </a:lnTo>
                <a:lnTo>
                  <a:pt x="273895" y="147226"/>
                </a:lnTo>
                <a:lnTo>
                  <a:pt x="273227" y="131476"/>
                </a:lnTo>
                <a:lnTo>
                  <a:pt x="262996" y="88013"/>
                </a:lnTo>
                <a:lnTo>
                  <a:pt x="242019" y="51503"/>
                </a:lnTo>
                <a:lnTo>
                  <a:pt x="212352" y="23578"/>
                </a:lnTo>
                <a:lnTo>
                  <a:pt x="176051" y="5871"/>
                </a:lnTo>
                <a:lnTo>
                  <a:pt x="137101" y="0"/>
                </a:lnTo>
                <a:close/>
              </a:path>
            </a:pathLst>
          </a:custGeom>
          <a:ln w="25400">
            <a:solidFill>
              <a:srgbClr val="000000"/>
            </a:solidFill>
          </a:ln>
        </p:spPr>
        <p:txBody>
          <a:bodyPr wrap="square" lIns="0" tIns="0" rIns="0" bIns="0" rtlCol="0"/>
          <a:lstStyle/>
          <a:p>
            <a:endParaRPr/>
          </a:p>
        </p:txBody>
      </p:sp>
      <p:sp>
        <p:nvSpPr>
          <p:cNvPr id="48" name="object 48"/>
          <p:cNvSpPr txBox="1"/>
          <p:nvPr/>
        </p:nvSpPr>
        <p:spPr>
          <a:xfrm>
            <a:off x="2993504" y="3328631"/>
            <a:ext cx="125845" cy="215444"/>
          </a:xfrm>
          <a:prstGeom prst="rect">
            <a:avLst/>
          </a:prstGeom>
        </p:spPr>
        <p:txBody>
          <a:bodyPr vert="horz" wrap="square" lIns="0" tIns="0" rIns="0" bIns="0" rtlCol="0">
            <a:spAutoFit/>
          </a:bodyPr>
          <a:lstStyle/>
          <a:p>
            <a:pPr marL="11397"/>
            <a:r>
              <a:rPr sz="1400" b="1" spc="-9" dirty="0">
                <a:latin typeface="Arial"/>
                <a:cs typeface="Arial"/>
              </a:rPr>
              <a:t>0</a:t>
            </a:r>
            <a:endParaRPr sz="1400">
              <a:latin typeface="Arial"/>
              <a:cs typeface="Arial"/>
            </a:endParaRPr>
          </a:p>
        </p:txBody>
      </p:sp>
      <p:sp>
        <p:nvSpPr>
          <p:cNvPr id="49" name="object 49"/>
          <p:cNvSpPr/>
          <p:nvPr/>
        </p:nvSpPr>
        <p:spPr>
          <a:xfrm>
            <a:off x="2999508" y="3104226"/>
            <a:ext cx="115455" cy="173691"/>
          </a:xfrm>
          <a:custGeom>
            <a:avLst/>
            <a:gdLst/>
            <a:ahLst/>
            <a:cxnLst/>
            <a:rect l="l" t="t" r="r" b="b"/>
            <a:pathLst>
              <a:path w="127000" h="196850">
                <a:moveTo>
                  <a:pt x="126491" y="120395"/>
                </a:moveTo>
                <a:lnTo>
                  <a:pt x="0" y="120395"/>
                </a:lnTo>
                <a:lnTo>
                  <a:pt x="51815" y="183586"/>
                </a:lnTo>
                <a:lnTo>
                  <a:pt x="51815" y="132587"/>
                </a:lnTo>
                <a:lnTo>
                  <a:pt x="74675" y="132587"/>
                </a:lnTo>
                <a:lnTo>
                  <a:pt x="74675" y="182081"/>
                </a:lnTo>
                <a:lnTo>
                  <a:pt x="126491" y="120395"/>
                </a:lnTo>
                <a:close/>
              </a:path>
              <a:path w="127000" h="196850">
                <a:moveTo>
                  <a:pt x="76199" y="56387"/>
                </a:moveTo>
                <a:lnTo>
                  <a:pt x="76199" y="0"/>
                </a:lnTo>
                <a:lnTo>
                  <a:pt x="53339" y="0"/>
                </a:lnTo>
                <a:lnTo>
                  <a:pt x="53339" y="103631"/>
                </a:lnTo>
                <a:lnTo>
                  <a:pt x="51815" y="105155"/>
                </a:lnTo>
                <a:lnTo>
                  <a:pt x="51815" y="120395"/>
                </a:lnTo>
                <a:lnTo>
                  <a:pt x="74675" y="120395"/>
                </a:lnTo>
                <a:lnTo>
                  <a:pt x="74675" y="64007"/>
                </a:lnTo>
                <a:lnTo>
                  <a:pt x="76199" y="56387"/>
                </a:lnTo>
                <a:close/>
              </a:path>
              <a:path w="127000" h="196850">
                <a:moveTo>
                  <a:pt x="74675" y="182081"/>
                </a:moveTo>
                <a:lnTo>
                  <a:pt x="74675" y="132587"/>
                </a:lnTo>
                <a:lnTo>
                  <a:pt x="51815" y="132587"/>
                </a:lnTo>
                <a:lnTo>
                  <a:pt x="51815" y="183586"/>
                </a:lnTo>
                <a:lnTo>
                  <a:pt x="62483" y="196595"/>
                </a:lnTo>
                <a:lnTo>
                  <a:pt x="74675" y="182081"/>
                </a:lnTo>
                <a:close/>
              </a:path>
            </a:pathLst>
          </a:custGeom>
          <a:solidFill>
            <a:srgbClr val="000000"/>
          </a:solidFill>
        </p:spPr>
        <p:txBody>
          <a:bodyPr wrap="square" lIns="0" tIns="0" rIns="0" bIns="0" rtlCol="0"/>
          <a:lstStyle/>
          <a:p>
            <a:endParaRPr/>
          </a:p>
        </p:txBody>
      </p:sp>
      <p:sp>
        <p:nvSpPr>
          <p:cNvPr id="50" name="object 50"/>
          <p:cNvSpPr/>
          <p:nvPr/>
        </p:nvSpPr>
        <p:spPr>
          <a:xfrm>
            <a:off x="3192087" y="3102881"/>
            <a:ext cx="584777" cy="360829"/>
          </a:xfrm>
          <a:custGeom>
            <a:avLst/>
            <a:gdLst/>
            <a:ahLst/>
            <a:cxnLst/>
            <a:rect l="l" t="t" r="r" b="b"/>
            <a:pathLst>
              <a:path w="643254" h="408939">
                <a:moveTo>
                  <a:pt x="75682" y="334455"/>
                </a:moveTo>
                <a:lnTo>
                  <a:pt x="73151" y="281939"/>
                </a:lnTo>
                <a:lnTo>
                  <a:pt x="0" y="348995"/>
                </a:lnTo>
                <a:lnTo>
                  <a:pt x="62483" y="395858"/>
                </a:lnTo>
                <a:lnTo>
                  <a:pt x="62483" y="335279"/>
                </a:lnTo>
                <a:lnTo>
                  <a:pt x="75682" y="334455"/>
                </a:lnTo>
                <a:close/>
              </a:path>
              <a:path w="643254" h="408939">
                <a:moveTo>
                  <a:pt x="76714" y="355868"/>
                </a:moveTo>
                <a:lnTo>
                  <a:pt x="75682" y="334455"/>
                </a:lnTo>
                <a:lnTo>
                  <a:pt x="62483" y="335279"/>
                </a:lnTo>
                <a:lnTo>
                  <a:pt x="64007" y="356615"/>
                </a:lnTo>
                <a:lnTo>
                  <a:pt x="76714" y="355868"/>
                </a:lnTo>
                <a:close/>
              </a:path>
              <a:path w="643254" h="408939">
                <a:moveTo>
                  <a:pt x="79247" y="408431"/>
                </a:moveTo>
                <a:lnTo>
                  <a:pt x="76714" y="355868"/>
                </a:lnTo>
                <a:lnTo>
                  <a:pt x="64007" y="356615"/>
                </a:lnTo>
                <a:lnTo>
                  <a:pt x="62483" y="335279"/>
                </a:lnTo>
                <a:lnTo>
                  <a:pt x="62483" y="395858"/>
                </a:lnTo>
                <a:lnTo>
                  <a:pt x="79247" y="408431"/>
                </a:lnTo>
                <a:close/>
              </a:path>
              <a:path w="643254" h="408939">
                <a:moveTo>
                  <a:pt x="643127" y="1523"/>
                </a:moveTo>
                <a:lnTo>
                  <a:pt x="620267" y="0"/>
                </a:lnTo>
                <a:lnTo>
                  <a:pt x="620267" y="16763"/>
                </a:lnTo>
                <a:lnTo>
                  <a:pt x="617219" y="32003"/>
                </a:lnTo>
                <a:lnTo>
                  <a:pt x="600455" y="77723"/>
                </a:lnTo>
                <a:lnTo>
                  <a:pt x="556259" y="137159"/>
                </a:lnTo>
                <a:lnTo>
                  <a:pt x="525779" y="164591"/>
                </a:lnTo>
                <a:lnTo>
                  <a:pt x="490727" y="192023"/>
                </a:lnTo>
                <a:lnTo>
                  <a:pt x="451103" y="217931"/>
                </a:lnTo>
                <a:lnTo>
                  <a:pt x="406907" y="242315"/>
                </a:lnTo>
                <a:lnTo>
                  <a:pt x="335279" y="274319"/>
                </a:lnTo>
                <a:lnTo>
                  <a:pt x="283463" y="292607"/>
                </a:lnTo>
                <a:lnTo>
                  <a:pt x="201167" y="315467"/>
                </a:lnTo>
                <a:lnTo>
                  <a:pt x="173735" y="320039"/>
                </a:lnTo>
                <a:lnTo>
                  <a:pt x="144779" y="326135"/>
                </a:lnTo>
                <a:lnTo>
                  <a:pt x="115823" y="330707"/>
                </a:lnTo>
                <a:lnTo>
                  <a:pt x="86867" y="333755"/>
                </a:lnTo>
                <a:lnTo>
                  <a:pt x="75682" y="334455"/>
                </a:lnTo>
                <a:lnTo>
                  <a:pt x="76714" y="355868"/>
                </a:lnTo>
                <a:lnTo>
                  <a:pt x="120395" y="352043"/>
                </a:lnTo>
                <a:lnTo>
                  <a:pt x="178307" y="342899"/>
                </a:lnTo>
                <a:lnTo>
                  <a:pt x="234695" y="329183"/>
                </a:lnTo>
                <a:lnTo>
                  <a:pt x="263651" y="321563"/>
                </a:lnTo>
                <a:lnTo>
                  <a:pt x="316991" y="304799"/>
                </a:lnTo>
                <a:lnTo>
                  <a:pt x="368807" y="284987"/>
                </a:lnTo>
                <a:lnTo>
                  <a:pt x="417575" y="262127"/>
                </a:lnTo>
                <a:lnTo>
                  <a:pt x="461771" y="237743"/>
                </a:lnTo>
                <a:lnTo>
                  <a:pt x="522731" y="196595"/>
                </a:lnTo>
                <a:lnTo>
                  <a:pt x="556259" y="166115"/>
                </a:lnTo>
                <a:lnTo>
                  <a:pt x="573023" y="150875"/>
                </a:lnTo>
                <a:lnTo>
                  <a:pt x="598931" y="120395"/>
                </a:lnTo>
                <a:lnTo>
                  <a:pt x="620267" y="86867"/>
                </a:lnTo>
                <a:lnTo>
                  <a:pt x="640079" y="35051"/>
                </a:lnTo>
                <a:lnTo>
                  <a:pt x="643127" y="1523"/>
                </a:lnTo>
                <a:close/>
              </a:path>
            </a:pathLst>
          </a:custGeom>
          <a:solidFill>
            <a:srgbClr val="000000"/>
          </a:solidFill>
        </p:spPr>
        <p:txBody>
          <a:bodyPr wrap="square" lIns="0" tIns="0" rIns="0" bIns="0" rtlCol="0"/>
          <a:lstStyle/>
          <a:p>
            <a:endParaRPr/>
          </a:p>
        </p:txBody>
      </p:sp>
      <p:sp>
        <p:nvSpPr>
          <p:cNvPr id="51" name="object 51"/>
          <p:cNvSpPr/>
          <p:nvPr/>
        </p:nvSpPr>
        <p:spPr>
          <a:xfrm>
            <a:off x="4346263" y="3288451"/>
            <a:ext cx="250536" cy="242047"/>
          </a:xfrm>
          <a:custGeom>
            <a:avLst/>
            <a:gdLst/>
            <a:ahLst/>
            <a:cxnLst/>
            <a:rect l="l" t="t" r="r" b="b"/>
            <a:pathLst>
              <a:path w="275589" h="274320">
                <a:moveTo>
                  <a:pt x="275235" y="148987"/>
                </a:moveTo>
                <a:lnTo>
                  <a:pt x="269191" y="103042"/>
                </a:lnTo>
                <a:lnTo>
                  <a:pt x="251834" y="63711"/>
                </a:lnTo>
                <a:lnTo>
                  <a:pt x="225183" y="32522"/>
                </a:lnTo>
                <a:lnTo>
                  <a:pt x="191258" y="11004"/>
                </a:lnTo>
                <a:lnTo>
                  <a:pt x="152078" y="686"/>
                </a:lnTo>
                <a:lnTo>
                  <a:pt x="138582" y="0"/>
                </a:lnTo>
                <a:lnTo>
                  <a:pt x="123886" y="780"/>
                </a:lnTo>
                <a:lnTo>
                  <a:pt x="82698" y="11826"/>
                </a:lnTo>
                <a:lnTo>
                  <a:pt x="47557" y="34177"/>
                </a:lnTo>
                <a:lnTo>
                  <a:pt x="20645" y="65585"/>
                </a:lnTo>
                <a:lnTo>
                  <a:pt x="4142" y="103801"/>
                </a:lnTo>
                <a:lnTo>
                  <a:pt x="0" y="131949"/>
                </a:lnTo>
                <a:lnTo>
                  <a:pt x="733" y="147289"/>
                </a:lnTo>
                <a:lnTo>
                  <a:pt x="11364" y="189670"/>
                </a:lnTo>
                <a:lnTo>
                  <a:pt x="33032" y="225265"/>
                </a:lnTo>
                <a:lnTo>
                  <a:pt x="63675" y="252364"/>
                </a:lnTo>
                <a:lnTo>
                  <a:pt x="101230" y="269256"/>
                </a:lnTo>
                <a:lnTo>
                  <a:pt x="129088" y="274002"/>
                </a:lnTo>
                <a:lnTo>
                  <a:pt x="144771" y="273340"/>
                </a:lnTo>
                <a:lnTo>
                  <a:pt x="188088" y="263245"/>
                </a:lnTo>
                <a:lnTo>
                  <a:pt x="224508" y="242450"/>
                </a:lnTo>
                <a:lnTo>
                  <a:pt x="252364" y="212835"/>
                </a:lnTo>
                <a:lnTo>
                  <a:pt x="269990" y="176282"/>
                </a:lnTo>
                <a:lnTo>
                  <a:pt x="275235" y="148987"/>
                </a:lnTo>
                <a:close/>
              </a:path>
            </a:pathLst>
          </a:custGeom>
          <a:solidFill>
            <a:srgbClr val="FF9832"/>
          </a:solidFill>
        </p:spPr>
        <p:txBody>
          <a:bodyPr wrap="square" lIns="0" tIns="0" rIns="0" bIns="0" rtlCol="0"/>
          <a:lstStyle/>
          <a:p>
            <a:endParaRPr/>
          </a:p>
        </p:txBody>
      </p:sp>
      <p:sp>
        <p:nvSpPr>
          <p:cNvPr id="52" name="object 52"/>
          <p:cNvSpPr/>
          <p:nvPr/>
        </p:nvSpPr>
        <p:spPr>
          <a:xfrm>
            <a:off x="4346263" y="3288451"/>
            <a:ext cx="250536" cy="242047"/>
          </a:xfrm>
          <a:custGeom>
            <a:avLst/>
            <a:gdLst/>
            <a:ahLst/>
            <a:cxnLst/>
            <a:rect l="l" t="t" r="r" b="b"/>
            <a:pathLst>
              <a:path w="275589" h="274320">
                <a:moveTo>
                  <a:pt x="138582" y="0"/>
                </a:moveTo>
                <a:lnTo>
                  <a:pt x="95863" y="6777"/>
                </a:lnTo>
                <a:lnTo>
                  <a:pt x="58464" y="25609"/>
                </a:lnTo>
                <a:lnTo>
                  <a:pt x="28567" y="54248"/>
                </a:lnTo>
                <a:lnTo>
                  <a:pt x="8352" y="90444"/>
                </a:lnTo>
                <a:lnTo>
                  <a:pt x="0" y="131949"/>
                </a:lnTo>
                <a:lnTo>
                  <a:pt x="733" y="147289"/>
                </a:lnTo>
                <a:lnTo>
                  <a:pt x="11364" y="189670"/>
                </a:lnTo>
                <a:lnTo>
                  <a:pt x="33032" y="225265"/>
                </a:lnTo>
                <a:lnTo>
                  <a:pt x="63675" y="252364"/>
                </a:lnTo>
                <a:lnTo>
                  <a:pt x="101230" y="269256"/>
                </a:lnTo>
                <a:lnTo>
                  <a:pt x="129088" y="274002"/>
                </a:lnTo>
                <a:lnTo>
                  <a:pt x="144771" y="273340"/>
                </a:lnTo>
                <a:lnTo>
                  <a:pt x="188088" y="263245"/>
                </a:lnTo>
                <a:lnTo>
                  <a:pt x="224508" y="242450"/>
                </a:lnTo>
                <a:lnTo>
                  <a:pt x="252364" y="212835"/>
                </a:lnTo>
                <a:lnTo>
                  <a:pt x="269990" y="176282"/>
                </a:lnTo>
                <a:lnTo>
                  <a:pt x="275235" y="148987"/>
                </a:lnTo>
                <a:lnTo>
                  <a:pt x="274602" y="133032"/>
                </a:lnTo>
                <a:lnTo>
                  <a:pt x="264562" y="89122"/>
                </a:lnTo>
                <a:lnTo>
                  <a:pt x="243883" y="52334"/>
                </a:lnTo>
                <a:lnTo>
                  <a:pt x="214583" y="24199"/>
                </a:lnTo>
                <a:lnTo>
                  <a:pt x="178682" y="6244"/>
                </a:lnTo>
                <a:lnTo>
                  <a:pt x="138582" y="0"/>
                </a:lnTo>
                <a:close/>
              </a:path>
            </a:pathLst>
          </a:custGeom>
          <a:ln w="25400">
            <a:solidFill>
              <a:srgbClr val="000000"/>
            </a:solidFill>
          </a:ln>
        </p:spPr>
        <p:txBody>
          <a:bodyPr wrap="square" lIns="0" tIns="0" rIns="0" bIns="0" rtlCol="0"/>
          <a:lstStyle/>
          <a:p>
            <a:endParaRPr/>
          </a:p>
        </p:txBody>
      </p:sp>
      <p:sp>
        <p:nvSpPr>
          <p:cNvPr id="53" name="object 53"/>
          <p:cNvSpPr txBox="1"/>
          <p:nvPr/>
        </p:nvSpPr>
        <p:spPr>
          <a:xfrm>
            <a:off x="4402511" y="3320377"/>
            <a:ext cx="139123" cy="246221"/>
          </a:xfrm>
          <a:prstGeom prst="rect">
            <a:avLst/>
          </a:prstGeom>
        </p:spPr>
        <p:txBody>
          <a:bodyPr vert="horz" wrap="square" lIns="0" tIns="0" rIns="0" bIns="0" rtlCol="0">
            <a:spAutoFit/>
          </a:bodyPr>
          <a:lstStyle/>
          <a:p>
            <a:pPr marL="11397"/>
            <a:r>
              <a:rPr lang="en-US" sz="1600" b="1" dirty="0" smtClean="0">
                <a:latin typeface="Arial"/>
                <a:cs typeface="Arial"/>
              </a:rPr>
              <a:t>1</a:t>
            </a:r>
            <a:endParaRPr sz="1600" dirty="0">
              <a:latin typeface="Arial"/>
              <a:cs typeface="Arial"/>
            </a:endParaRPr>
          </a:p>
        </p:txBody>
      </p:sp>
      <p:sp>
        <p:nvSpPr>
          <p:cNvPr id="54" name="object 54"/>
          <p:cNvSpPr/>
          <p:nvPr/>
        </p:nvSpPr>
        <p:spPr>
          <a:xfrm>
            <a:off x="4415443" y="3104226"/>
            <a:ext cx="115455" cy="173691"/>
          </a:xfrm>
          <a:custGeom>
            <a:avLst/>
            <a:gdLst/>
            <a:ahLst/>
            <a:cxnLst/>
            <a:rect l="l" t="t" r="r" b="b"/>
            <a:pathLst>
              <a:path w="127000" h="196850">
                <a:moveTo>
                  <a:pt x="126491" y="120395"/>
                </a:moveTo>
                <a:lnTo>
                  <a:pt x="0" y="120395"/>
                </a:lnTo>
                <a:lnTo>
                  <a:pt x="51815" y="183586"/>
                </a:lnTo>
                <a:lnTo>
                  <a:pt x="51815" y="132587"/>
                </a:lnTo>
                <a:lnTo>
                  <a:pt x="74675" y="132587"/>
                </a:lnTo>
                <a:lnTo>
                  <a:pt x="74675" y="182081"/>
                </a:lnTo>
                <a:lnTo>
                  <a:pt x="126491" y="120395"/>
                </a:lnTo>
                <a:close/>
              </a:path>
              <a:path w="127000" h="196850">
                <a:moveTo>
                  <a:pt x="77723" y="19811"/>
                </a:moveTo>
                <a:lnTo>
                  <a:pt x="77723" y="0"/>
                </a:lnTo>
                <a:lnTo>
                  <a:pt x="54863" y="0"/>
                </a:lnTo>
                <a:lnTo>
                  <a:pt x="54863" y="71627"/>
                </a:lnTo>
                <a:lnTo>
                  <a:pt x="53339" y="77723"/>
                </a:lnTo>
                <a:lnTo>
                  <a:pt x="53339" y="108203"/>
                </a:lnTo>
                <a:lnTo>
                  <a:pt x="51815" y="112775"/>
                </a:lnTo>
                <a:lnTo>
                  <a:pt x="51815" y="120395"/>
                </a:lnTo>
                <a:lnTo>
                  <a:pt x="74675" y="120395"/>
                </a:lnTo>
                <a:lnTo>
                  <a:pt x="74675" y="106679"/>
                </a:lnTo>
                <a:lnTo>
                  <a:pt x="76199" y="105155"/>
                </a:lnTo>
                <a:lnTo>
                  <a:pt x="76199" y="38099"/>
                </a:lnTo>
                <a:lnTo>
                  <a:pt x="77723" y="19811"/>
                </a:lnTo>
                <a:close/>
              </a:path>
              <a:path w="127000" h="196850">
                <a:moveTo>
                  <a:pt x="74675" y="182081"/>
                </a:moveTo>
                <a:lnTo>
                  <a:pt x="74675" y="132587"/>
                </a:lnTo>
                <a:lnTo>
                  <a:pt x="51815" y="132587"/>
                </a:lnTo>
                <a:lnTo>
                  <a:pt x="51815" y="183586"/>
                </a:lnTo>
                <a:lnTo>
                  <a:pt x="62483" y="196595"/>
                </a:lnTo>
                <a:lnTo>
                  <a:pt x="74675" y="182081"/>
                </a:lnTo>
                <a:close/>
              </a:path>
            </a:pathLst>
          </a:custGeom>
          <a:solidFill>
            <a:srgbClr val="000000"/>
          </a:solidFill>
        </p:spPr>
        <p:txBody>
          <a:bodyPr wrap="square" lIns="0" tIns="0" rIns="0" bIns="0" rtlCol="0"/>
          <a:lstStyle/>
          <a:p>
            <a:endParaRPr/>
          </a:p>
        </p:txBody>
      </p:sp>
      <p:sp>
        <p:nvSpPr>
          <p:cNvPr id="55" name="object 55"/>
          <p:cNvSpPr/>
          <p:nvPr/>
        </p:nvSpPr>
        <p:spPr>
          <a:xfrm>
            <a:off x="4608021" y="3102881"/>
            <a:ext cx="586509" cy="360829"/>
          </a:xfrm>
          <a:custGeom>
            <a:avLst/>
            <a:gdLst/>
            <a:ahLst/>
            <a:cxnLst/>
            <a:rect l="l" t="t" r="r" b="b"/>
            <a:pathLst>
              <a:path w="645160" h="408939">
                <a:moveTo>
                  <a:pt x="75682" y="334455"/>
                </a:moveTo>
                <a:lnTo>
                  <a:pt x="73151" y="281939"/>
                </a:lnTo>
                <a:lnTo>
                  <a:pt x="0" y="348995"/>
                </a:lnTo>
                <a:lnTo>
                  <a:pt x="62483" y="395858"/>
                </a:lnTo>
                <a:lnTo>
                  <a:pt x="62483" y="335279"/>
                </a:lnTo>
                <a:lnTo>
                  <a:pt x="75682" y="334455"/>
                </a:lnTo>
                <a:close/>
              </a:path>
              <a:path w="645160" h="408939">
                <a:moveTo>
                  <a:pt x="76714" y="355868"/>
                </a:moveTo>
                <a:lnTo>
                  <a:pt x="75682" y="334455"/>
                </a:lnTo>
                <a:lnTo>
                  <a:pt x="62483" y="335279"/>
                </a:lnTo>
                <a:lnTo>
                  <a:pt x="64007" y="356615"/>
                </a:lnTo>
                <a:lnTo>
                  <a:pt x="76714" y="355868"/>
                </a:lnTo>
                <a:close/>
              </a:path>
              <a:path w="645160" h="408939">
                <a:moveTo>
                  <a:pt x="79247" y="408431"/>
                </a:moveTo>
                <a:lnTo>
                  <a:pt x="76714" y="355868"/>
                </a:lnTo>
                <a:lnTo>
                  <a:pt x="64007" y="356615"/>
                </a:lnTo>
                <a:lnTo>
                  <a:pt x="62483" y="335279"/>
                </a:lnTo>
                <a:lnTo>
                  <a:pt x="62483" y="395858"/>
                </a:lnTo>
                <a:lnTo>
                  <a:pt x="79247" y="408431"/>
                </a:lnTo>
                <a:close/>
              </a:path>
              <a:path w="645160" h="408939">
                <a:moveTo>
                  <a:pt x="644651" y="1523"/>
                </a:moveTo>
                <a:lnTo>
                  <a:pt x="621791" y="0"/>
                </a:lnTo>
                <a:lnTo>
                  <a:pt x="621791" y="16763"/>
                </a:lnTo>
                <a:lnTo>
                  <a:pt x="618743" y="32003"/>
                </a:lnTo>
                <a:lnTo>
                  <a:pt x="601979" y="77723"/>
                </a:lnTo>
                <a:lnTo>
                  <a:pt x="557783" y="137159"/>
                </a:lnTo>
                <a:lnTo>
                  <a:pt x="527303" y="164591"/>
                </a:lnTo>
                <a:lnTo>
                  <a:pt x="472439" y="205739"/>
                </a:lnTo>
                <a:lnTo>
                  <a:pt x="429767" y="230123"/>
                </a:lnTo>
                <a:lnTo>
                  <a:pt x="384047" y="252983"/>
                </a:lnTo>
                <a:lnTo>
                  <a:pt x="335279" y="274319"/>
                </a:lnTo>
                <a:lnTo>
                  <a:pt x="283463" y="292607"/>
                </a:lnTo>
                <a:lnTo>
                  <a:pt x="202691" y="315467"/>
                </a:lnTo>
                <a:lnTo>
                  <a:pt x="173735" y="320039"/>
                </a:lnTo>
                <a:lnTo>
                  <a:pt x="144779" y="326135"/>
                </a:lnTo>
                <a:lnTo>
                  <a:pt x="115823" y="330707"/>
                </a:lnTo>
                <a:lnTo>
                  <a:pt x="86867" y="333755"/>
                </a:lnTo>
                <a:lnTo>
                  <a:pt x="75682" y="334455"/>
                </a:lnTo>
                <a:lnTo>
                  <a:pt x="76714" y="355868"/>
                </a:lnTo>
                <a:lnTo>
                  <a:pt x="120395" y="352043"/>
                </a:lnTo>
                <a:lnTo>
                  <a:pt x="178307" y="342899"/>
                </a:lnTo>
                <a:lnTo>
                  <a:pt x="236219" y="329183"/>
                </a:lnTo>
                <a:lnTo>
                  <a:pt x="291083" y="313943"/>
                </a:lnTo>
                <a:lnTo>
                  <a:pt x="316991" y="304799"/>
                </a:lnTo>
                <a:lnTo>
                  <a:pt x="344423" y="295655"/>
                </a:lnTo>
                <a:lnTo>
                  <a:pt x="368807" y="284987"/>
                </a:lnTo>
                <a:lnTo>
                  <a:pt x="394715" y="274319"/>
                </a:lnTo>
                <a:lnTo>
                  <a:pt x="463295" y="237743"/>
                </a:lnTo>
                <a:lnTo>
                  <a:pt x="524255" y="196595"/>
                </a:lnTo>
                <a:lnTo>
                  <a:pt x="557783" y="166115"/>
                </a:lnTo>
                <a:lnTo>
                  <a:pt x="588263" y="135635"/>
                </a:lnTo>
                <a:lnTo>
                  <a:pt x="621791" y="86867"/>
                </a:lnTo>
                <a:lnTo>
                  <a:pt x="640079" y="35051"/>
                </a:lnTo>
                <a:lnTo>
                  <a:pt x="643127" y="18287"/>
                </a:lnTo>
                <a:lnTo>
                  <a:pt x="644651" y="1523"/>
                </a:lnTo>
                <a:close/>
              </a:path>
            </a:pathLst>
          </a:custGeom>
          <a:solidFill>
            <a:srgbClr val="000000"/>
          </a:solidFill>
        </p:spPr>
        <p:txBody>
          <a:bodyPr wrap="square" lIns="0" tIns="0" rIns="0" bIns="0" rtlCol="0"/>
          <a:lstStyle/>
          <a:p>
            <a:endParaRPr/>
          </a:p>
        </p:txBody>
      </p:sp>
      <p:sp>
        <p:nvSpPr>
          <p:cNvPr id="56" name="object 56"/>
          <p:cNvSpPr/>
          <p:nvPr/>
        </p:nvSpPr>
        <p:spPr>
          <a:xfrm>
            <a:off x="5762159" y="3288451"/>
            <a:ext cx="250536" cy="242047"/>
          </a:xfrm>
          <a:custGeom>
            <a:avLst/>
            <a:gdLst/>
            <a:ahLst/>
            <a:cxnLst/>
            <a:rect l="l" t="t" r="r" b="b"/>
            <a:pathLst>
              <a:path w="275590" h="274320">
                <a:moveTo>
                  <a:pt x="275334" y="148302"/>
                </a:moveTo>
                <a:lnTo>
                  <a:pt x="269283" y="102780"/>
                </a:lnTo>
                <a:lnTo>
                  <a:pt x="251919" y="63718"/>
                </a:lnTo>
                <a:lnTo>
                  <a:pt x="225184" y="32660"/>
                </a:lnTo>
                <a:lnTo>
                  <a:pt x="191020" y="11152"/>
                </a:lnTo>
                <a:lnTo>
                  <a:pt x="151370" y="738"/>
                </a:lnTo>
                <a:lnTo>
                  <a:pt x="137100" y="0"/>
                </a:lnTo>
                <a:lnTo>
                  <a:pt x="122603" y="789"/>
                </a:lnTo>
                <a:lnTo>
                  <a:pt x="81841" y="11953"/>
                </a:lnTo>
                <a:lnTo>
                  <a:pt x="46950" y="34532"/>
                </a:lnTo>
                <a:lnTo>
                  <a:pt x="20216" y="66239"/>
                </a:lnTo>
                <a:lnTo>
                  <a:pt x="3927" y="104789"/>
                </a:lnTo>
                <a:lnTo>
                  <a:pt x="0" y="133160"/>
                </a:lnTo>
                <a:lnTo>
                  <a:pt x="755" y="148430"/>
                </a:lnTo>
                <a:lnTo>
                  <a:pt x="11582" y="190685"/>
                </a:lnTo>
                <a:lnTo>
                  <a:pt x="33544" y="226197"/>
                </a:lnTo>
                <a:lnTo>
                  <a:pt x="64453" y="253152"/>
                </a:lnTo>
                <a:lnTo>
                  <a:pt x="102117" y="269734"/>
                </a:lnTo>
                <a:lnTo>
                  <a:pt x="129898" y="274130"/>
                </a:lnTo>
                <a:lnTo>
                  <a:pt x="145494" y="273441"/>
                </a:lnTo>
                <a:lnTo>
                  <a:pt x="188622" y="263230"/>
                </a:lnTo>
                <a:lnTo>
                  <a:pt x="224926" y="242279"/>
                </a:lnTo>
                <a:lnTo>
                  <a:pt x="252691" y="212482"/>
                </a:lnTo>
                <a:lnTo>
                  <a:pt x="270203" y="175731"/>
                </a:lnTo>
                <a:lnTo>
                  <a:pt x="275334" y="148302"/>
                </a:lnTo>
                <a:close/>
              </a:path>
            </a:pathLst>
          </a:custGeom>
          <a:solidFill>
            <a:srgbClr val="FF9832"/>
          </a:solidFill>
        </p:spPr>
        <p:txBody>
          <a:bodyPr wrap="square" lIns="0" tIns="0" rIns="0" bIns="0" rtlCol="0"/>
          <a:lstStyle/>
          <a:p>
            <a:endParaRPr/>
          </a:p>
        </p:txBody>
      </p:sp>
      <p:sp>
        <p:nvSpPr>
          <p:cNvPr id="57" name="object 57"/>
          <p:cNvSpPr/>
          <p:nvPr/>
        </p:nvSpPr>
        <p:spPr>
          <a:xfrm>
            <a:off x="5762159" y="3288451"/>
            <a:ext cx="250536" cy="242047"/>
          </a:xfrm>
          <a:custGeom>
            <a:avLst/>
            <a:gdLst/>
            <a:ahLst/>
            <a:cxnLst/>
            <a:rect l="l" t="t" r="r" b="b"/>
            <a:pathLst>
              <a:path w="275590" h="274320">
                <a:moveTo>
                  <a:pt x="137100" y="0"/>
                </a:moveTo>
                <a:lnTo>
                  <a:pt x="94889" y="6850"/>
                </a:lnTo>
                <a:lnTo>
                  <a:pt x="57786" y="25878"/>
                </a:lnTo>
                <a:lnTo>
                  <a:pt x="28080" y="54797"/>
                </a:lnTo>
                <a:lnTo>
                  <a:pt x="8055" y="91320"/>
                </a:lnTo>
                <a:lnTo>
                  <a:pt x="0" y="133160"/>
                </a:lnTo>
                <a:lnTo>
                  <a:pt x="755" y="148430"/>
                </a:lnTo>
                <a:lnTo>
                  <a:pt x="11582" y="190685"/>
                </a:lnTo>
                <a:lnTo>
                  <a:pt x="33544" y="226197"/>
                </a:lnTo>
                <a:lnTo>
                  <a:pt x="64453" y="253152"/>
                </a:lnTo>
                <a:lnTo>
                  <a:pt x="102117" y="269734"/>
                </a:lnTo>
                <a:lnTo>
                  <a:pt x="129898" y="274130"/>
                </a:lnTo>
                <a:lnTo>
                  <a:pt x="145494" y="273441"/>
                </a:lnTo>
                <a:lnTo>
                  <a:pt x="188622" y="263230"/>
                </a:lnTo>
                <a:lnTo>
                  <a:pt x="224926" y="242279"/>
                </a:lnTo>
                <a:lnTo>
                  <a:pt x="252691" y="212482"/>
                </a:lnTo>
                <a:lnTo>
                  <a:pt x="270203" y="175731"/>
                </a:lnTo>
                <a:lnTo>
                  <a:pt x="275334" y="148302"/>
                </a:lnTo>
                <a:lnTo>
                  <a:pt x="274694" y="132506"/>
                </a:lnTo>
                <a:lnTo>
                  <a:pt x="264656" y="88965"/>
                </a:lnTo>
                <a:lnTo>
                  <a:pt x="243952" y="52400"/>
                </a:lnTo>
                <a:lnTo>
                  <a:pt x="214525" y="24353"/>
                </a:lnTo>
                <a:lnTo>
                  <a:pt x="178317" y="6372"/>
                </a:lnTo>
                <a:lnTo>
                  <a:pt x="137270" y="0"/>
                </a:lnTo>
                <a:lnTo>
                  <a:pt x="137100" y="0"/>
                </a:lnTo>
                <a:close/>
              </a:path>
            </a:pathLst>
          </a:custGeom>
          <a:ln w="25400">
            <a:solidFill>
              <a:srgbClr val="000000"/>
            </a:solidFill>
          </a:ln>
        </p:spPr>
        <p:txBody>
          <a:bodyPr wrap="square" lIns="0" tIns="0" rIns="0" bIns="0" rtlCol="0"/>
          <a:lstStyle/>
          <a:p>
            <a:endParaRPr/>
          </a:p>
        </p:txBody>
      </p:sp>
      <p:sp>
        <p:nvSpPr>
          <p:cNvPr id="58" name="object 58"/>
          <p:cNvSpPr txBox="1"/>
          <p:nvPr/>
        </p:nvSpPr>
        <p:spPr>
          <a:xfrm>
            <a:off x="5818445" y="3320377"/>
            <a:ext cx="139123" cy="246221"/>
          </a:xfrm>
          <a:prstGeom prst="rect">
            <a:avLst/>
          </a:prstGeom>
        </p:spPr>
        <p:txBody>
          <a:bodyPr vert="horz" wrap="square" lIns="0" tIns="0" rIns="0" bIns="0" rtlCol="0">
            <a:spAutoFit/>
          </a:bodyPr>
          <a:lstStyle/>
          <a:p>
            <a:pPr marL="11397"/>
            <a:r>
              <a:rPr lang="en-US" sz="1600" b="1" dirty="0" smtClean="0">
                <a:latin typeface="Arial"/>
                <a:cs typeface="Arial"/>
              </a:rPr>
              <a:t>2</a:t>
            </a:r>
            <a:endParaRPr sz="1600" dirty="0">
              <a:latin typeface="Arial"/>
              <a:cs typeface="Arial"/>
            </a:endParaRPr>
          </a:p>
        </p:txBody>
      </p:sp>
      <p:sp>
        <p:nvSpPr>
          <p:cNvPr id="59" name="object 59"/>
          <p:cNvSpPr/>
          <p:nvPr/>
        </p:nvSpPr>
        <p:spPr>
          <a:xfrm>
            <a:off x="5831377" y="3104226"/>
            <a:ext cx="115455" cy="173691"/>
          </a:xfrm>
          <a:custGeom>
            <a:avLst/>
            <a:gdLst/>
            <a:ahLst/>
            <a:cxnLst/>
            <a:rect l="l" t="t" r="r" b="b"/>
            <a:pathLst>
              <a:path w="127000" h="196850">
                <a:moveTo>
                  <a:pt x="52946" y="120147"/>
                </a:moveTo>
                <a:lnTo>
                  <a:pt x="0" y="118871"/>
                </a:lnTo>
                <a:lnTo>
                  <a:pt x="51815" y="183326"/>
                </a:lnTo>
                <a:lnTo>
                  <a:pt x="51815" y="132587"/>
                </a:lnTo>
                <a:lnTo>
                  <a:pt x="52946" y="120147"/>
                </a:lnTo>
                <a:close/>
              </a:path>
              <a:path w="127000" h="196850">
                <a:moveTo>
                  <a:pt x="126491" y="121919"/>
                </a:moveTo>
                <a:lnTo>
                  <a:pt x="52946" y="120147"/>
                </a:lnTo>
                <a:lnTo>
                  <a:pt x="51815" y="132587"/>
                </a:lnTo>
                <a:lnTo>
                  <a:pt x="74675" y="132587"/>
                </a:lnTo>
                <a:lnTo>
                  <a:pt x="74675" y="182371"/>
                </a:lnTo>
                <a:lnTo>
                  <a:pt x="126491" y="121919"/>
                </a:lnTo>
                <a:close/>
              </a:path>
              <a:path w="127000" h="196850">
                <a:moveTo>
                  <a:pt x="74675" y="182371"/>
                </a:moveTo>
                <a:lnTo>
                  <a:pt x="74675" y="132587"/>
                </a:lnTo>
                <a:lnTo>
                  <a:pt x="51815" y="132587"/>
                </a:lnTo>
                <a:lnTo>
                  <a:pt x="51815" y="183326"/>
                </a:lnTo>
                <a:lnTo>
                  <a:pt x="62483" y="196595"/>
                </a:lnTo>
                <a:lnTo>
                  <a:pt x="74675" y="182371"/>
                </a:lnTo>
                <a:close/>
              </a:path>
              <a:path w="127000" h="196850">
                <a:moveTo>
                  <a:pt x="77723" y="91439"/>
                </a:moveTo>
                <a:lnTo>
                  <a:pt x="77723" y="0"/>
                </a:lnTo>
                <a:lnTo>
                  <a:pt x="56387" y="0"/>
                </a:lnTo>
                <a:lnTo>
                  <a:pt x="56387" y="56387"/>
                </a:lnTo>
                <a:lnTo>
                  <a:pt x="54863" y="64007"/>
                </a:lnTo>
                <a:lnTo>
                  <a:pt x="54863" y="100583"/>
                </a:lnTo>
                <a:lnTo>
                  <a:pt x="53339" y="102107"/>
                </a:lnTo>
                <a:lnTo>
                  <a:pt x="53339" y="115823"/>
                </a:lnTo>
                <a:lnTo>
                  <a:pt x="52946" y="120147"/>
                </a:lnTo>
                <a:lnTo>
                  <a:pt x="74675" y="120671"/>
                </a:lnTo>
                <a:lnTo>
                  <a:pt x="74675" y="108203"/>
                </a:lnTo>
                <a:lnTo>
                  <a:pt x="76199" y="106679"/>
                </a:lnTo>
                <a:lnTo>
                  <a:pt x="76199" y="96011"/>
                </a:lnTo>
                <a:lnTo>
                  <a:pt x="77723" y="91439"/>
                </a:lnTo>
                <a:close/>
              </a:path>
            </a:pathLst>
          </a:custGeom>
          <a:solidFill>
            <a:srgbClr val="000000"/>
          </a:solidFill>
        </p:spPr>
        <p:txBody>
          <a:bodyPr wrap="square" lIns="0" tIns="0" rIns="0" bIns="0" rtlCol="0"/>
          <a:lstStyle/>
          <a:p>
            <a:endParaRPr/>
          </a:p>
        </p:txBody>
      </p:sp>
      <p:sp>
        <p:nvSpPr>
          <p:cNvPr id="60" name="object 60"/>
          <p:cNvSpPr/>
          <p:nvPr/>
        </p:nvSpPr>
        <p:spPr>
          <a:xfrm>
            <a:off x="6023956" y="3102881"/>
            <a:ext cx="587664" cy="360829"/>
          </a:xfrm>
          <a:custGeom>
            <a:avLst/>
            <a:gdLst/>
            <a:ahLst/>
            <a:cxnLst/>
            <a:rect l="l" t="t" r="r" b="b"/>
            <a:pathLst>
              <a:path w="646429" h="408939">
                <a:moveTo>
                  <a:pt x="75682" y="334455"/>
                </a:moveTo>
                <a:lnTo>
                  <a:pt x="73151" y="281939"/>
                </a:lnTo>
                <a:lnTo>
                  <a:pt x="0" y="348995"/>
                </a:lnTo>
                <a:lnTo>
                  <a:pt x="62483" y="395858"/>
                </a:lnTo>
                <a:lnTo>
                  <a:pt x="62483" y="335279"/>
                </a:lnTo>
                <a:lnTo>
                  <a:pt x="75682" y="334455"/>
                </a:lnTo>
                <a:close/>
              </a:path>
              <a:path w="646429" h="408939">
                <a:moveTo>
                  <a:pt x="76714" y="355868"/>
                </a:moveTo>
                <a:lnTo>
                  <a:pt x="75682" y="334455"/>
                </a:lnTo>
                <a:lnTo>
                  <a:pt x="62483" y="335279"/>
                </a:lnTo>
                <a:lnTo>
                  <a:pt x="64007" y="356615"/>
                </a:lnTo>
                <a:lnTo>
                  <a:pt x="76714" y="355868"/>
                </a:lnTo>
                <a:close/>
              </a:path>
              <a:path w="646429" h="408939">
                <a:moveTo>
                  <a:pt x="79247" y="408431"/>
                </a:moveTo>
                <a:lnTo>
                  <a:pt x="76714" y="355868"/>
                </a:lnTo>
                <a:lnTo>
                  <a:pt x="64007" y="356615"/>
                </a:lnTo>
                <a:lnTo>
                  <a:pt x="62483" y="335279"/>
                </a:lnTo>
                <a:lnTo>
                  <a:pt x="62483" y="395858"/>
                </a:lnTo>
                <a:lnTo>
                  <a:pt x="79247" y="408431"/>
                </a:lnTo>
                <a:close/>
              </a:path>
              <a:path w="646429" h="408939">
                <a:moveTo>
                  <a:pt x="646175" y="1523"/>
                </a:moveTo>
                <a:lnTo>
                  <a:pt x="623315" y="0"/>
                </a:lnTo>
                <a:lnTo>
                  <a:pt x="623315" y="16763"/>
                </a:lnTo>
                <a:lnTo>
                  <a:pt x="620267" y="32003"/>
                </a:lnTo>
                <a:lnTo>
                  <a:pt x="603503" y="77723"/>
                </a:lnTo>
                <a:lnTo>
                  <a:pt x="571499" y="121919"/>
                </a:lnTo>
                <a:lnTo>
                  <a:pt x="544067" y="150875"/>
                </a:lnTo>
                <a:lnTo>
                  <a:pt x="510539" y="178307"/>
                </a:lnTo>
                <a:lnTo>
                  <a:pt x="472439" y="205739"/>
                </a:lnTo>
                <a:lnTo>
                  <a:pt x="431291" y="230123"/>
                </a:lnTo>
                <a:lnTo>
                  <a:pt x="385571" y="252983"/>
                </a:lnTo>
                <a:lnTo>
                  <a:pt x="336803" y="274319"/>
                </a:lnTo>
                <a:lnTo>
                  <a:pt x="284987" y="292607"/>
                </a:lnTo>
                <a:lnTo>
                  <a:pt x="202691" y="315467"/>
                </a:lnTo>
                <a:lnTo>
                  <a:pt x="173735" y="320039"/>
                </a:lnTo>
                <a:lnTo>
                  <a:pt x="144779" y="326135"/>
                </a:lnTo>
                <a:lnTo>
                  <a:pt x="117347" y="330707"/>
                </a:lnTo>
                <a:lnTo>
                  <a:pt x="86867" y="333755"/>
                </a:lnTo>
                <a:lnTo>
                  <a:pt x="75682" y="334455"/>
                </a:lnTo>
                <a:lnTo>
                  <a:pt x="76714" y="355868"/>
                </a:lnTo>
                <a:lnTo>
                  <a:pt x="120395" y="352043"/>
                </a:lnTo>
                <a:lnTo>
                  <a:pt x="178307" y="342899"/>
                </a:lnTo>
                <a:lnTo>
                  <a:pt x="236219" y="329183"/>
                </a:lnTo>
                <a:lnTo>
                  <a:pt x="291083" y="313943"/>
                </a:lnTo>
                <a:lnTo>
                  <a:pt x="344423" y="295655"/>
                </a:lnTo>
                <a:lnTo>
                  <a:pt x="394715" y="274319"/>
                </a:lnTo>
                <a:lnTo>
                  <a:pt x="464819" y="237743"/>
                </a:lnTo>
                <a:lnTo>
                  <a:pt x="484631" y="224027"/>
                </a:lnTo>
                <a:lnTo>
                  <a:pt x="505967" y="210311"/>
                </a:lnTo>
                <a:lnTo>
                  <a:pt x="542543" y="181355"/>
                </a:lnTo>
                <a:lnTo>
                  <a:pt x="574547" y="150875"/>
                </a:lnTo>
                <a:lnTo>
                  <a:pt x="601979" y="120395"/>
                </a:lnTo>
                <a:lnTo>
                  <a:pt x="623315" y="86867"/>
                </a:lnTo>
                <a:lnTo>
                  <a:pt x="641603" y="35051"/>
                </a:lnTo>
                <a:lnTo>
                  <a:pt x="644651" y="18287"/>
                </a:lnTo>
                <a:lnTo>
                  <a:pt x="646175" y="1523"/>
                </a:lnTo>
                <a:close/>
              </a:path>
            </a:pathLst>
          </a:custGeom>
          <a:solidFill>
            <a:srgbClr val="000000"/>
          </a:solidFill>
        </p:spPr>
        <p:txBody>
          <a:bodyPr wrap="square" lIns="0" tIns="0" rIns="0" bIns="0" rtlCol="0"/>
          <a:lstStyle/>
          <a:p>
            <a:endParaRPr/>
          </a:p>
        </p:txBody>
      </p:sp>
      <p:sp>
        <p:nvSpPr>
          <p:cNvPr id="61" name="object 61"/>
          <p:cNvSpPr/>
          <p:nvPr/>
        </p:nvSpPr>
        <p:spPr>
          <a:xfrm>
            <a:off x="7179480" y="3288451"/>
            <a:ext cx="249382" cy="242047"/>
          </a:xfrm>
          <a:custGeom>
            <a:avLst/>
            <a:gdLst/>
            <a:ahLst/>
            <a:cxnLst/>
            <a:rect l="l" t="t" r="r" b="b"/>
            <a:pathLst>
              <a:path w="274320" h="274320">
                <a:moveTo>
                  <a:pt x="273909" y="147119"/>
                </a:moveTo>
                <a:lnTo>
                  <a:pt x="267836" y="101733"/>
                </a:lnTo>
                <a:lnTo>
                  <a:pt x="250468" y="62743"/>
                </a:lnTo>
                <a:lnTo>
                  <a:pt x="223675" y="31788"/>
                </a:lnTo>
                <a:lnTo>
                  <a:pt x="189331" y="10508"/>
                </a:lnTo>
                <a:lnTo>
                  <a:pt x="149308" y="540"/>
                </a:lnTo>
                <a:lnTo>
                  <a:pt x="137100" y="0"/>
                </a:lnTo>
                <a:lnTo>
                  <a:pt x="122603" y="789"/>
                </a:lnTo>
                <a:lnTo>
                  <a:pt x="81841" y="11953"/>
                </a:lnTo>
                <a:lnTo>
                  <a:pt x="46950" y="34532"/>
                </a:lnTo>
                <a:lnTo>
                  <a:pt x="20216" y="66239"/>
                </a:lnTo>
                <a:lnTo>
                  <a:pt x="3927" y="104789"/>
                </a:lnTo>
                <a:lnTo>
                  <a:pt x="0" y="133160"/>
                </a:lnTo>
                <a:lnTo>
                  <a:pt x="755" y="148430"/>
                </a:lnTo>
                <a:lnTo>
                  <a:pt x="11582" y="190685"/>
                </a:lnTo>
                <a:lnTo>
                  <a:pt x="33544" y="226197"/>
                </a:lnTo>
                <a:lnTo>
                  <a:pt x="64453" y="253152"/>
                </a:lnTo>
                <a:lnTo>
                  <a:pt x="102117" y="269734"/>
                </a:lnTo>
                <a:lnTo>
                  <a:pt x="129898" y="274130"/>
                </a:lnTo>
                <a:lnTo>
                  <a:pt x="145561" y="273433"/>
                </a:lnTo>
                <a:lnTo>
                  <a:pt x="188671" y="263112"/>
                </a:lnTo>
                <a:lnTo>
                  <a:pt x="224705" y="241946"/>
                </a:lnTo>
                <a:lnTo>
                  <a:pt x="252046" y="211858"/>
                </a:lnTo>
                <a:lnTo>
                  <a:pt x="269078" y="174776"/>
                </a:lnTo>
                <a:lnTo>
                  <a:pt x="273909" y="147119"/>
                </a:lnTo>
                <a:close/>
              </a:path>
            </a:pathLst>
          </a:custGeom>
          <a:solidFill>
            <a:srgbClr val="FF9832"/>
          </a:solidFill>
        </p:spPr>
        <p:txBody>
          <a:bodyPr wrap="square" lIns="0" tIns="0" rIns="0" bIns="0" rtlCol="0"/>
          <a:lstStyle/>
          <a:p>
            <a:endParaRPr/>
          </a:p>
        </p:txBody>
      </p:sp>
      <p:sp>
        <p:nvSpPr>
          <p:cNvPr id="62" name="object 62"/>
          <p:cNvSpPr/>
          <p:nvPr/>
        </p:nvSpPr>
        <p:spPr>
          <a:xfrm>
            <a:off x="7179480" y="3288451"/>
            <a:ext cx="249382" cy="242047"/>
          </a:xfrm>
          <a:custGeom>
            <a:avLst/>
            <a:gdLst/>
            <a:ahLst/>
            <a:cxnLst/>
            <a:rect l="l" t="t" r="r" b="b"/>
            <a:pathLst>
              <a:path w="274320" h="274320">
                <a:moveTo>
                  <a:pt x="137100" y="0"/>
                </a:moveTo>
                <a:lnTo>
                  <a:pt x="94889" y="6850"/>
                </a:lnTo>
                <a:lnTo>
                  <a:pt x="57786" y="25878"/>
                </a:lnTo>
                <a:lnTo>
                  <a:pt x="28080" y="54797"/>
                </a:lnTo>
                <a:lnTo>
                  <a:pt x="8055" y="91320"/>
                </a:lnTo>
                <a:lnTo>
                  <a:pt x="0" y="133160"/>
                </a:lnTo>
                <a:lnTo>
                  <a:pt x="755" y="148430"/>
                </a:lnTo>
                <a:lnTo>
                  <a:pt x="11582" y="190685"/>
                </a:lnTo>
                <a:lnTo>
                  <a:pt x="33544" y="226197"/>
                </a:lnTo>
                <a:lnTo>
                  <a:pt x="64453" y="253152"/>
                </a:lnTo>
                <a:lnTo>
                  <a:pt x="102117" y="269734"/>
                </a:lnTo>
                <a:lnTo>
                  <a:pt x="129898" y="274130"/>
                </a:lnTo>
                <a:lnTo>
                  <a:pt x="145561" y="273433"/>
                </a:lnTo>
                <a:lnTo>
                  <a:pt x="188671" y="263112"/>
                </a:lnTo>
                <a:lnTo>
                  <a:pt x="224705" y="241946"/>
                </a:lnTo>
                <a:lnTo>
                  <a:pt x="252046" y="211858"/>
                </a:lnTo>
                <a:lnTo>
                  <a:pt x="269078" y="174776"/>
                </a:lnTo>
                <a:lnTo>
                  <a:pt x="273909" y="147119"/>
                </a:lnTo>
                <a:lnTo>
                  <a:pt x="273256" y="131381"/>
                </a:lnTo>
                <a:lnTo>
                  <a:pt x="263209" y="87945"/>
                </a:lnTo>
                <a:lnTo>
                  <a:pt x="242492" y="51451"/>
                </a:lnTo>
                <a:lnTo>
                  <a:pt x="212974" y="23539"/>
                </a:lnTo>
                <a:lnTo>
                  <a:pt x="176529" y="5847"/>
                </a:lnTo>
                <a:lnTo>
                  <a:pt x="137100" y="0"/>
                </a:lnTo>
                <a:close/>
              </a:path>
            </a:pathLst>
          </a:custGeom>
          <a:ln w="25400">
            <a:solidFill>
              <a:srgbClr val="000000"/>
            </a:solidFill>
          </a:ln>
        </p:spPr>
        <p:txBody>
          <a:bodyPr wrap="square" lIns="0" tIns="0" rIns="0" bIns="0" rtlCol="0"/>
          <a:lstStyle/>
          <a:p>
            <a:endParaRPr/>
          </a:p>
        </p:txBody>
      </p:sp>
      <p:sp>
        <p:nvSpPr>
          <p:cNvPr id="63" name="object 63"/>
          <p:cNvSpPr txBox="1"/>
          <p:nvPr/>
        </p:nvSpPr>
        <p:spPr>
          <a:xfrm>
            <a:off x="7178960" y="3320377"/>
            <a:ext cx="254000" cy="246221"/>
          </a:xfrm>
          <a:prstGeom prst="rect">
            <a:avLst/>
          </a:prstGeom>
        </p:spPr>
        <p:txBody>
          <a:bodyPr vert="horz" wrap="square" lIns="0" tIns="0" rIns="0" bIns="0" rtlCol="0">
            <a:spAutoFit/>
          </a:bodyPr>
          <a:lstStyle/>
          <a:p>
            <a:pPr marL="11397" algn="ctr"/>
            <a:r>
              <a:rPr lang="en-US" sz="1600" b="1" spc="-9" dirty="0" smtClean="0">
                <a:latin typeface="Arial"/>
                <a:cs typeface="Arial"/>
              </a:rPr>
              <a:t>3</a:t>
            </a:r>
            <a:endParaRPr sz="1600" dirty="0">
              <a:latin typeface="Arial"/>
              <a:cs typeface="Arial"/>
            </a:endParaRPr>
          </a:p>
        </p:txBody>
      </p:sp>
      <p:sp>
        <p:nvSpPr>
          <p:cNvPr id="64" name="object 64"/>
          <p:cNvSpPr/>
          <p:nvPr/>
        </p:nvSpPr>
        <p:spPr>
          <a:xfrm>
            <a:off x="7248697" y="3104226"/>
            <a:ext cx="115455" cy="173691"/>
          </a:xfrm>
          <a:custGeom>
            <a:avLst/>
            <a:gdLst/>
            <a:ahLst/>
            <a:cxnLst/>
            <a:rect l="l" t="t" r="r" b="b"/>
            <a:pathLst>
              <a:path w="127000" h="196850">
                <a:moveTo>
                  <a:pt x="126491" y="121919"/>
                </a:moveTo>
                <a:lnTo>
                  <a:pt x="0" y="118871"/>
                </a:lnTo>
                <a:lnTo>
                  <a:pt x="51815" y="183326"/>
                </a:lnTo>
                <a:lnTo>
                  <a:pt x="51815" y="132587"/>
                </a:lnTo>
                <a:lnTo>
                  <a:pt x="74675" y="132587"/>
                </a:lnTo>
                <a:lnTo>
                  <a:pt x="74675" y="182371"/>
                </a:lnTo>
                <a:lnTo>
                  <a:pt x="126491" y="121919"/>
                </a:lnTo>
                <a:close/>
              </a:path>
              <a:path w="127000" h="196850">
                <a:moveTo>
                  <a:pt x="77723" y="91439"/>
                </a:moveTo>
                <a:lnTo>
                  <a:pt x="77723" y="0"/>
                </a:lnTo>
                <a:lnTo>
                  <a:pt x="56387" y="0"/>
                </a:lnTo>
                <a:lnTo>
                  <a:pt x="56387" y="38099"/>
                </a:lnTo>
                <a:lnTo>
                  <a:pt x="54863" y="56387"/>
                </a:lnTo>
                <a:lnTo>
                  <a:pt x="54863" y="100583"/>
                </a:lnTo>
                <a:lnTo>
                  <a:pt x="53339" y="102107"/>
                </a:lnTo>
                <a:lnTo>
                  <a:pt x="53339" y="111251"/>
                </a:lnTo>
                <a:lnTo>
                  <a:pt x="51815" y="115823"/>
                </a:lnTo>
                <a:lnTo>
                  <a:pt x="51815" y="120120"/>
                </a:lnTo>
                <a:lnTo>
                  <a:pt x="74675" y="120671"/>
                </a:lnTo>
                <a:lnTo>
                  <a:pt x="74675" y="108203"/>
                </a:lnTo>
                <a:lnTo>
                  <a:pt x="76199" y="106679"/>
                </a:lnTo>
                <a:lnTo>
                  <a:pt x="76199" y="96011"/>
                </a:lnTo>
                <a:lnTo>
                  <a:pt x="77723" y="91439"/>
                </a:lnTo>
                <a:close/>
              </a:path>
              <a:path w="127000" h="196850">
                <a:moveTo>
                  <a:pt x="74675" y="182371"/>
                </a:moveTo>
                <a:lnTo>
                  <a:pt x="74675" y="132587"/>
                </a:lnTo>
                <a:lnTo>
                  <a:pt x="51815" y="132587"/>
                </a:lnTo>
                <a:lnTo>
                  <a:pt x="51815" y="183326"/>
                </a:lnTo>
                <a:lnTo>
                  <a:pt x="62483" y="196595"/>
                </a:lnTo>
                <a:lnTo>
                  <a:pt x="74675" y="182371"/>
                </a:lnTo>
                <a:close/>
              </a:path>
            </a:pathLst>
          </a:custGeom>
          <a:solidFill>
            <a:srgbClr val="000000"/>
          </a:solidFill>
        </p:spPr>
        <p:txBody>
          <a:bodyPr wrap="square" lIns="0" tIns="0" rIns="0" bIns="0" rtlCol="0"/>
          <a:lstStyle/>
          <a:p>
            <a:endParaRPr/>
          </a:p>
        </p:txBody>
      </p:sp>
      <p:sp>
        <p:nvSpPr>
          <p:cNvPr id="65" name="object 65"/>
          <p:cNvSpPr/>
          <p:nvPr/>
        </p:nvSpPr>
        <p:spPr>
          <a:xfrm>
            <a:off x="7441275" y="3102881"/>
            <a:ext cx="587664" cy="360829"/>
          </a:xfrm>
          <a:custGeom>
            <a:avLst/>
            <a:gdLst/>
            <a:ahLst/>
            <a:cxnLst/>
            <a:rect l="l" t="t" r="r" b="b"/>
            <a:pathLst>
              <a:path w="646429" h="408939">
                <a:moveTo>
                  <a:pt x="75682" y="334455"/>
                </a:moveTo>
                <a:lnTo>
                  <a:pt x="73151" y="281939"/>
                </a:lnTo>
                <a:lnTo>
                  <a:pt x="0" y="348995"/>
                </a:lnTo>
                <a:lnTo>
                  <a:pt x="62483" y="395858"/>
                </a:lnTo>
                <a:lnTo>
                  <a:pt x="62483" y="335279"/>
                </a:lnTo>
                <a:lnTo>
                  <a:pt x="75682" y="334455"/>
                </a:lnTo>
                <a:close/>
              </a:path>
              <a:path w="646429" h="408939">
                <a:moveTo>
                  <a:pt x="76714" y="355868"/>
                </a:moveTo>
                <a:lnTo>
                  <a:pt x="75682" y="334455"/>
                </a:lnTo>
                <a:lnTo>
                  <a:pt x="62483" y="335279"/>
                </a:lnTo>
                <a:lnTo>
                  <a:pt x="64007" y="356615"/>
                </a:lnTo>
                <a:lnTo>
                  <a:pt x="76714" y="355868"/>
                </a:lnTo>
                <a:close/>
              </a:path>
              <a:path w="646429" h="408939">
                <a:moveTo>
                  <a:pt x="79247" y="408431"/>
                </a:moveTo>
                <a:lnTo>
                  <a:pt x="76714" y="355868"/>
                </a:lnTo>
                <a:lnTo>
                  <a:pt x="64007" y="356615"/>
                </a:lnTo>
                <a:lnTo>
                  <a:pt x="62483" y="335279"/>
                </a:lnTo>
                <a:lnTo>
                  <a:pt x="62483" y="395858"/>
                </a:lnTo>
                <a:lnTo>
                  <a:pt x="79247" y="408431"/>
                </a:lnTo>
                <a:close/>
              </a:path>
              <a:path w="646429" h="408939">
                <a:moveTo>
                  <a:pt x="646175" y="1523"/>
                </a:moveTo>
                <a:lnTo>
                  <a:pt x="623315" y="0"/>
                </a:lnTo>
                <a:lnTo>
                  <a:pt x="623315" y="16763"/>
                </a:lnTo>
                <a:lnTo>
                  <a:pt x="620267" y="32003"/>
                </a:lnTo>
                <a:lnTo>
                  <a:pt x="601979" y="77723"/>
                </a:lnTo>
                <a:lnTo>
                  <a:pt x="571499" y="121919"/>
                </a:lnTo>
                <a:lnTo>
                  <a:pt x="544067" y="150875"/>
                </a:lnTo>
                <a:lnTo>
                  <a:pt x="510539" y="178307"/>
                </a:lnTo>
                <a:lnTo>
                  <a:pt x="472439" y="205739"/>
                </a:lnTo>
                <a:lnTo>
                  <a:pt x="431291" y="230123"/>
                </a:lnTo>
                <a:lnTo>
                  <a:pt x="385571" y="252983"/>
                </a:lnTo>
                <a:lnTo>
                  <a:pt x="335279" y="274319"/>
                </a:lnTo>
                <a:lnTo>
                  <a:pt x="283463" y="292607"/>
                </a:lnTo>
                <a:lnTo>
                  <a:pt x="202691" y="315467"/>
                </a:lnTo>
                <a:lnTo>
                  <a:pt x="173735" y="320039"/>
                </a:lnTo>
                <a:lnTo>
                  <a:pt x="144779" y="326135"/>
                </a:lnTo>
                <a:lnTo>
                  <a:pt x="115823" y="330707"/>
                </a:lnTo>
                <a:lnTo>
                  <a:pt x="86867" y="333755"/>
                </a:lnTo>
                <a:lnTo>
                  <a:pt x="75682" y="334455"/>
                </a:lnTo>
                <a:lnTo>
                  <a:pt x="76714" y="355868"/>
                </a:lnTo>
                <a:lnTo>
                  <a:pt x="120395" y="352043"/>
                </a:lnTo>
                <a:lnTo>
                  <a:pt x="178307" y="342899"/>
                </a:lnTo>
                <a:lnTo>
                  <a:pt x="236219" y="329183"/>
                </a:lnTo>
                <a:lnTo>
                  <a:pt x="291083" y="313943"/>
                </a:lnTo>
                <a:lnTo>
                  <a:pt x="344423" y="295655"/>
                </a:lnTo>
                <a:lnTo>
                  <a:pt x="394715" y="274319"/>
                </a:lnTo>
                <a:lnTo>
                  <a:pt x="441959" y="249935"/>
                </a:lnTo>
                <a:lnTo>
                  <a:pt x="505967" y="210311"/>
                </a:lnTo>
                <a:lnTo>
                  <a:pt x="542543" y="181355"/>
                </a:lnTo>
                <a:lnTo>
                  <a:pt x="574547" y="150875"/>
                </a:lnTo>
                <a:lnTo>
                  <a:pt x="601979" y="120395"/>
                </a:lnTo>
                <a:lnTo>
                  <a:pt x="623315" y="86867"/>
                </a:lnTo>
                <a:lnTo>
                  <a:pt x="641603" y="35051"/>
                </a:lnTo>
                <a:lnTo>
                  <a:pt x="644651" y="18287"/>
                </a:lnTo>
                <a:lnTo>
                  <a:pt x="646175" y="1523"/>
                </a:lnTo>
                <a:close/>
              </a:path>
            </a:pathLst>
          </a:custGeom>
          <a:solidFill>
            <a:srgbClr val="000000"/>
          </a:solidFill>
        </p:spPr>
        <p:txBody>
          <a:bodyPr wrap="square" lIns="0" tIns="0" rIns="0" bIns="0" rtlCol="0"/>
          <a:lstStyle/>
          <a:p>
            <a:endParaRPr/>
          </a:p>
        </p:txBody>
      </p:sp>
      <p:sp>
        <p:nvSpPr>
          <p:cNvPr id="66" name="object 66"/>
          <p:cNvSpPr/>
          <p:nvPr/>
        </p:nvSpPr>
        <p:spPr>
          <a:xfrm>
            <a:off x="2931674" y="4185370"/>
            <a:ext cx="249382" cy="242047"/>
          </a:xfrm>
          <a:custGeom>
            <a:avLst/>
            <a:gdLst/>
            <a:ahLst/>
            <a:cxnLst/>
            <a:rect l="l" t="t" r="r" b="b"/>
            <a:pathLst>
              <a:path w="274320" h="274320">
                <a:moveTo>
                  <a:pt x="273891" y="147277"/>
                </a:moveTo>
                <a:lnTo>
                  <a:pt x="267702" y="101276"/>
                </a:lnTo>
                <a:lnTo>
                  <a:pt x="250087" y="62158"/>
                </a:lnTo>
                <a:lnTo>
                  <a:pt x="223098" y="31366"/>
                </a:lnTo>
                <a:lnTo>
                  <a:pt x="188792" y="10346"/>
                </a:lnTo>
                <a:lnTo>
                  <a:pt x="149222" y="539"/>
                </a:lnTo>
                <a:lnTo>
                  <a:pt x="137101" y="0"/>
                </a:lnTo>
                <a:lnTo>
                  <a:pt x="122343" y="771"/>
                </a:lnTo>
                <a:lnTo>
                  <a:pt x="81190" y="11721"/>
                </a:lnTo>
                <a:lnTo>
                  <a:pt x="46336" y="34012"/>
                </a:lnTo>
                <a:lnTo>
                  <a:pt x="19861" y="65563"/>
                </a:lnTo>
                <a:lnTo>
                  <a:pt x="3842" y="104296"/>
                </a:lnTo>
                <a:lnTo>
                  <a:pt x="0" y="133081"/>
                </a:lnTo>
                <a:lnTo>
                  <a:pt x="737" y="148361"/>
                </a:lnTo>
                <a:lnTo>
                  <a:pt x="11351" y="190638"/>
                </a:lnTo>
                <a:lnTo>
                  <a:pt x="33017" y="226164"/>
                </a:lnTo>
                <a:lnTo>
                  <a:pt x="63746" y="253127"/>
                </a:lnTo>
                <a:lnTo>
                  <a:pt x="101549" y="269720"/>
                </a:lnTo>
                <a:lnTo>
                  <a:pt x="129699" y="274127"/>
                </a:lnTo>
                <a:lnTo>
                  <a:pt x="145132" y="273431"/>
                </a:lnTo>
                <a:lnTo>
                  <a:pt x="187904" y="263127"/>
                </a:lnTo>
                <a:lnTo>
                  <a:pt x="223991" y="241990"/>
                </a:lnTo>
                <a:lnTo>
                  <a:pt x="251598" y="211942"/>
                </a:lnTo>
                <a:lnTo>
                  <a:pt x="268931" y="174904"/>
                </a:lnTo>
                <a:lnTo>
                  <a:pt x="273891" y="147277"/>
                </a:lnTo>
                <a:close/>
              </a:path>
            </a:pathLst>
          </a:custGeom>
          <a:solidFill>
            <a:srgbClr val="FF9832"/>
          </a:solidFill>
        </p:spPr>
        <p:txBody>
          <a:bodyPr wrap="square" lIns="0" tIns="0" rIns="0" bIns="0" rtlCol="0"/>
          <a:lstStyle/>
          <a:p>
            <a:endParaRPr/>
          </a:p>
        </p:txBody>
      </p:sp>
      <p:sp>
        <p:nvSpPr>
          <p:cNvPr id="67" name="object 67"/>
          <p:cNvSpPr/>
          <p:nvPr/>
        </p:nvSpPr>
        <p:spPr>
          <a:xfrm>
            <a:off x="2931674" y="4185370"/>
            <a:ext cx="249382" cy="242047"/>
          </a:xfrm>
          <a:custGeom>
            <a:avLst/>
            <a:gdLst/>
            <a:ahLst/>
            <a:cxnLst/>
            <a:rect l="l" t="t" r="r" b="b"/>
            <a:pathLst>
              <a:path w="274320" h="274320">
                <a:moveTo>
                  <a:pt x="137101" y="0"/>
                </a:moveTo>
                <a:lnTo>
                  <a:pt x="94310" y="6709"/>
                </a:lnTo>
                <a:lnTo>
                  <a:pt x="57126" y="25450"/>
                </a:lnTo>
                <a:lnTo>
                  <a:pt x="27627" y="54145"/>
                </a:lnTo>
                <a:lnTo>
                  <a:pt x="7892" y="90715"/>
                </a:lnTo>
                <a:lnTo>
                  <a:pt x="0" y="133081"/>
                </a:lnTo>
                <a:lnTo>
                  <a:pt x="737" y="148361"/>
                </a:lnTo>
                <a:lnTo>
                  <a:pt x="11351" y="190638"/>
                </a:lnTo>
                <a:lnTo>
                  <a:pt x="33017" y="226164"/>
                </a:lnTo>
                <a:lnTo>
                  <a:pt x="63746" y="253127"/>
                </a:lnTo>
                <a:lnTo>
                  <a:pt x="101549" y="269720"/>
                </a:lnTo>
                <a:lnTo>
                  <a:pt x="129699" y="274127"/>
                </a:lnTo>
                <a:lnTo>
                  <a:pt x="145132" y="273431"/>
                </a:lnTo>
                <a:lnTo>
                  <a:pt x="187904" y="263127"/>
                </a:lnTo>
                <a:lnTo>
                  <a:pt x="223991" y="241990"/>
                </a:lnTo>
                <a:lnTo>
                  <a:pt x="251598" y="211942"/>
                </a:lnTo>
                <a:lnTo>
                  <a:pt x="268931" y="174904"/>
                </a:lnTo>
                <a:lnTo>
                  <a:pt x="273891" y="147277"/>
                </a:lnTo>
                <a:lnTo>
                  <a:pt x="273224" y="131268"/>
                </a:lnTo>
                <a:lnTo>
                  <a:pt x="262999" y="87401"/>
                </a:lnTo>
                <a:lnTo>
                  <a:pt x="242030" y="50897"/>
                </a:lnTo>
                <a:lnTo>
                  <a:pt x="212374" y="23202"/>
                </a:lnTo>
                <a:lnTo>
                  <a:pt x="176085" y="5759"/>
                </a:lnTo>
                <a:lnTo>
                  <a:pt x="137101" y="0"/>
                </a:lnTo>
                <a:close/>
              </a:path>
            </a:pathLst>
          </a:custGeom>
          <a:ln w="25400">
            <a:solidFill>
              <a:srgbClr val="000000"/>
            </a:solidFill>
          </a:ln>
        </p:spPr>
        <p:txBody>
          <a:bodyPr wrap="square" lIns="0" tIns="0" rIns="0" bIns="0" rtlCol="0"/>
          <a:lstStyle/>
          <a:p>
            <a:endParaRPr/>
          </a:p>
        </p:txBody>
      </p:sp>
      <p:sp>
        <p:nvSpPr>
          <p:cNvPr id="68" name="object 68"/>
          <p:cNvSpPr txBox="1"/>
          <p:nvPr/>
        </p:nvSpPr>
        <p:spPr>
          <a:xfrm>
            <a:off x="2993504" y="4225550"/>
            <a:ext cx="125845" cy="215444"/>
          </a:xfrm>
          <a:prstGeom prst="rect">
            <a:avLst/>
          </a:prstGeom>
        </p:spPr>
        <p:txBody>
          <a:bodyPr vert="horz" wrap="square" lIns="0" tIns="0" rIns="0" bIns="0" rtlCol="0">
            <a:spAutoFit/>
          </a:bodyPr>
          <a:lstStyle/>
          <a:p>
            <a:pPr marL="11397"/>
            <a:r>
              <a:rPr sz="1400" b="1" spc="-9" dirty="0">
                <a:latin typeface="Arial"/>
                <a:cs typeface="Arial"/>
              </a:rPr>
              <a:t>0</a:t>
            </a:r>
            <a:endParaRPr sz="1400">
              <a:latin typeface="Arial"/>
              <a:cs typeface="Arial"/>
            </a:endParaRPr>
          </a:p>
        </p:txBody>
      </p:sp>
      <p:sp>
        <p:nvSpPr>
          <p:cNvPr id="69" name="object 69"/>
          <p:cNvSpPr/>
          <p:nvPr/>
        </p:nvSpPr>
        <p:spPr>
          <a:xfrm>
            <a:off x="2999508" y="3999801"/>
            <a:ext cx="115455" cy="174812"/>
          </a:xfrm>
          <a:custGeom>
            <a:avLst/>
            <a:gdLst/>
            <a:ahLst/>
            <a:cxnLst/>
            <a:rect l="l" t="t" r="r" b="b"/>
            <a:pathLst>
              <a:path w="127000" h="198120">
                <a:moveTo>
                  <a:pt x="126491" y="121919"/>
                </a:moveTo>
                <a:lnTo>
                  <a:pt x="0" y="120395"/>
                </a:lnTo>
                <a:lnTo>
                  <a:pt x="51815" y="184850"/>
                </a:lnTo>
                <a:lnTo>
                  <a:pt x="51815" y="134111"/>
                </a:lnTo>
                <a:lnTo>
                  <a:pt x="74675" y="134111"/>
                </a:lnTo>
                <a:lnTo>
                  <a:pt x="74675" y="183605"/>
                </a:lnTo>
                <a:lnTo>
                  <a:pt x="126491" y="121919"/>
                </a:lnTo>
                <a:close/>
              </a:path>
              <a:path w="127000" h="198120">
                <a:moveTo>
                  <a:pt x="76199" y="56387"/>
                </a:moveTo>
                <a:lnTo>
                  <a:pt x="76199" y="0"/>
                </a:lnTo>
                <a:lnTo>
                  <a:pt x="53339" y="0"/>
                </a:lnTo>
                <a:lnTo>
                  <a:pt x="53339" y="103631"/>
                </a:lnTo>
                <a:lnTo>
                  <a:pt x="51815" y="106679"/>
                </a:lnTo>
                <a:lnTo>
                  <a:pt x="51815" y="121020"/>
                </a:lnTo>
                <a:lnTo>
                  <a:pt x="74675" y="121295"/>
                </a:lnTo>
                <a:lnTo>
                  <a:pt x="74675" y="65531"/>
                </a:lnTo>
                <a:lnTo>
                  <a:pt x="76199" y="56387"/>
                </a:lnTo>
                <a:close/>
              </a:path>
              <a:path w="127000" h="198120">
                <a:moveTo>
                  <a:pt x="74675" y="183605"/>
                </a:moveTo>
                <a:lnTo>
                  <a:pt x="74675" y="134111"/>
                </a:lnTo>
                <a:lnTo>
                  <a:pt x="51815" y="134111"/>
                </a:lnTo>
                <a:lnTo>
                  <a:pt x="51815" y="184850"/>
                </a:lnTo>
                <a:lnTo>
                  <a:pt x="62483" y="198119"/>
                </a:lnTo>
                <a:lnTo>
                  <a:pt x="74675" y="183605"/>
                </a:lnTo>
                <a:close/>
              </a:path>
            </a:pathLst>
          </a:custGeom>
          <a:solidFill>
            <a:srgbClr val="000000"/>
          </a:solidFill>
        </p:spPr>
        <p:txBody>
          <a:bodyPr wrap="square" lIns="0" tIns="0" rIns="0" bIns="0" rtlCol="0"/>
          <a:lstStyle/>
          <a:p>
            <a:endParaRPr/>
          </a:p>
        </p:txBody>
      </p:sp>
      <p:sp>
        <p:nvSpPr>
          <p:cNvPr id="70" name="object 70"/>
          <p:cNvSpPr/>
          <p:nvPr/>
        </p:nvSpPr>
        <p:spPr>
          <a:xfrm>
            <a:off x="3192086" y="3999801"/>
            <a:ext cx="1293091" cy="363071"/>
          </a:xfrm>
          <a:custGeom>
            <a:avLst/>
            <a:gdLst/>
            <a:ahLst/>
            <a:cxnLst/>
            <a:rect l="l" t="t" r="r" b="b"/>
            <a:pathLst>
              <a:path w="1422400" h="411479">
                <a:moveTo>
                  <a:pt x="76199" y="336533"/>
                </a:moveTo>
                <a:lnTo>
                  <a:pt x="76199" y="283463"/>
                </a:lnTo>
                <a:lnTo>
                  <a:pt x="0" y="347471"/>
                </a:lnTo>
                <a:lnTo>
                  <a:pt x="64007" y="401238"/>
                </a:lnTo>
                <a:lnTo>
                  <a:pt x="64007" y="336803"/>
                </a:lnTo>
                <a:lnTo>
                  <a:pt x="76199" y="336533"/>
                </a:lnTo>
                <a:close/>
              </a:path>
              <a:path w="1422400" h="411479">
                <a:moveTo>
                  <a:pt x="1421891" y="9143"/>
                </a:moveTo>
                <a:lnTo>
                  <a:pt x="1421891" y="1523"/>
                </a:lnTo>
                <a:lnTo>
                  <a:pt x="1400555" y="0"/>
                </a:lnTo>
                <a:lnTo>
                  <a:pt x="1400555" y="7619"/>
                </a:lnTo>
                <a:lnTo>
                  <a:pt x="1399031" y="15239"/>
                </a:lnTo>
                <a:lnTo>
                  <a:pt x="1395983" y="21335"/>
                </a:lnTo>
                <a:lnTo>
                  <a:pt x="1389887" y="36575"/>
                </a:lnTo>
                <a:lnTo>
                  <a:pt x="1383791" y="42671"/>
                </a:lnTo>
                <a:lnTo>
                  <a:pt x="1345691" y="80771"/>
                </a:lnTo>
                <a:lnTo>
                  <a:pt x="1312163" y="103631"/>
                </a:lnTo>
                <a:lnTo>
                  <a:pt x="1271015" y="126491"/>
                </a:lnTo>
                <a:lnTo>
                  <a:pt x="1239011" y="140207"/>
                </a:lnTo>
                <a:lnTo>
                  <a:pt x="1222247" y="147827"/>
                </a:lnTo>
                <a:lnTo>
                  <a:pt x="1185671" y="163067"/>
                </a:lnTo>
                <a:lnTo>
                  <a:pt x="1167383" y="169163"/>
                </a:lnTo>
                <a:lnTo>
                  <a:pt x="1147571" y="176783"/>
                </a:lnTo>
                <a:lnTo>
                  <a:pt x="1126235" y="182879"/>
                </a:lnTo>
                <a:lnTo>
                  <a:pt x="1106423" y="190499"/>
                </a:lnTo>
                <a:lnTo>
                  <a:pt x="1085087" y="196595"/>
                </a:lnTo>
                <a:lnTo>
                  <a:pt x="1016507" y="216407"/>
                </a:lnTo>
                <a:lnTo>
                  <a:pt x="967739" y="228599"/>
                </a:lnTo>
                <a:lnTo>
                  <a:pt x="917447" y="240791"/>
                </a:lnTo>
                <a:lnTo>
                  <a:pt x="865631" y="251459"/>
                </a:lnTo>
                <a:lnTo>
                  <a:pt x="810767" y="263651"/>
                </a:lnTo>
                <a:lnTo>
                  <a:pt x="754379" y="272795"/>
                </a:lnTo>
                <a:lnTo>
                  <a:pt x="697991" y="283463"/>
                </a:lnTo>
                <a:lnTo>
                  <a:pt x="638555" y="291083"/>
                </a:lnTo>
                <a:lnTo>
                  <a:pt x="577595" y="300227"/>
                </a:lnTo>
                <a:lnTo>
                  <a:pt x="516635" y="307847"/>
                </a:lnTo>
                <a:lnTo>
                  <a:pt x="391667" y="320039"/>
                </a:lnTo>
                <a:lnTo>
                  <a:pt x="327659" y="324611"/>
                </a:lnTo>
                <a:lnTo>
                  <a:pt x="262127" y="329183"/>
                </a:lnTo>
                <a:lnTo>
                  <a:pt x="198119" y="332231"/>
                </a:lnTo>
                <a:lnTo>
                  <a:pt x="132587" y="335279"/>
                </a:lnTo>
                <a:lnTo>
                  <a:pt x="64007" y="336803"/>
                </a:lnTo>
                <a:lnTo>
                  <a:pt x="64007" y="358139"/>
                </a:lnTo>
                <a:lnTo>
                  <a:pt x="132587" y="356615"/>
                </a:lnTo>
                <a:lnTo>
                  <a:pt x="198119" y="355091"/>
                </a:lnTo>
                <a:lnTo>
                  <a:pt x="263651" y="352043"/>
                </a:lnTo>
                <a:lnTo>
                  <a:pt x="329183" y="347471"/>
                </a:lnTo>
                <a:lnTo>
                  <a:pt x="393191" y="341375"/>
                </a:lnTo>
                <a:lnTo>
                  <a:pt x="457199" y="336803"/>
                </a:lnTo>
                <a:lnTo>
                  <a:pt x="519683" y="329183"/>
                </a:lnTo>
                <a:lnTo>
                  <a:pt x="641603" y="313943"/>
                </a:lnTo>
                <a:lnTo>
                  <a:pt x="701039" y="304799"/>
                </a:lnTo>
                <a:lnTo>
                  <a:pt x="758951" y="295655"/>
                </a:lnTo>
                <a:lnTo>
                  <a:pt x="815339" y="284987"/>
                </a:lnTo>
                <a:lnTo>
                  <a:pt x="870203" y="274319"/>
                </a:lnTo>
                <a:lnTo>
                  <a:pt x="973835" y="249935"/>
                </a:lnTo>
                <a:lnTo>
                  <a:pt x="1022603" y="237743"/>
                </a:lnTo>
                <a:lnTo>
                  <a:pt x="1068323" y="225551"/>
                </a:lnTo>
                <a:lnTo>
                  <a:pt x="1091183" y="217931"/>
                </a:lnTo>
                <a:lnTo>
                  <a:pt x="1112519" y="211835"/>
                </a:lnTo>
                <a:lnTo>
                  <a:pt x="1133855" y="204215"/>
                </a:lnTo>
                <a:lnTo>
                  <a:pt x="1155191" y="198119"/>
                </a:lnTo>
                <a:lnTo>
                  <a:pt x="1175003" y="190499"/>
                </a:lnTo>
                <a:lnTo>
                  <a:pt x="1193291" y="182879"/>
                </a:lnTo>
                <a:lnTo>
                  <a:pt x="1213103" y="175259"/>
                </a:lnTo>
                <a:lnTo>
                  <a:pt x="1231391" y="169163"/>
                </a:lnTo>
                <a:lnTo>
                  <a:pt x="1264919" y="153923"/>
                </a:lnTo>
                <a:lnTo>
                  <a:pt x="1295399" y="138683"/>
                </a:lnTo>
                <a:lnTo>
                  <a:pt x="1309115" y="131063"/>
                </a:lnTo>
                <a:lnTo>
                  <a:pt x="1322831" y="121919"/>
                </a:lnTo>
                <a:lnTo>
                  <a:pt x="1336547" y="114299"/>
                </a:lnTo>
                <a:lnTo>
                  <a:pt x="1348739" y="106679"/>
                </a:lnTo>
                <a:lnTo>
                  <a:pt x="1359407" y="97535"/>
                </a:lnTo>
                <a:lnTo>
                  <a:pt x="1370075" y="89915"/>
                </a:lnTo>
                <a:lnTo>
                  <a:pt x="1379219" y="80771"/>
                </a:lnTo>
                <a:lnTo>
                  <a:pt x="1388363" y="73151"/>
                </a:lnTo>
                <a:lnTo>
                  <a:pt x="1395983" y="64007"/>
                </a:lnTo>
                <a:lnTo>
                  <a:pt x="1402079" y="56387"/>
                </a:lnTo>
                <a:lnTo>
                  <a:pt x="1414271" y="38099"/>
                </a:lnTo>
                <a:lnTo>
                  <a:pt x="1420367" y="19811"/>
                </a:lnTo>
                <a:lnTo>
                  <a:pt x="1421891" y="9143"/>
                </a:lnTo>
                <a:close/>
              </a:path>
              <a:path w="1422400" h="411479">
                <a:moveTo>
                  <a:pt x="76199" y="411479"/>
                </a:moveTo>
                <a:lnTo>
                  <a:pt x="76199" y="357869"/>
                </a:lnTo>
                <a:lnTo>
                  <a:pt x="64007" y="358139"/>
                </a:lnTo>
                <a:lnTo>
                  <a:pt x="64007" y="401238"/>
                </a:lnTo>
                <a:lnTo>
                  <a:pt x="76199" y="411479"/>
                </a:lnTo>
                <a:close/>
              </a:path>
            </a:pathLst>
          </a:custGeom>
          <a:solidFill>
            <a:srgbClr val="000000"/>
          </a:solidFill>
        </p:spPr>
        <p:txBody>
          <a:bodyPr wrap="square" lIns="0" tIns="0" rIns="0" bIns="0" rtlCol="0"/>
          <a:lstStyle/>
          <a:p>
            <a:endParaRPr/>
          </a:p>
        </p:txBody>
      </p:sp>
      <p:sp>
        <p:nvSpPr>
          <p:cNvPr id="71" name="object 71"/>
          <p:cNvSpPr/>
          <p:nvPr/>
        </p:nvSpPr>
        <p:spPr>
          <a:xfrm>
            <a:off x="5762159" y="4185370"/>
            <a:ext cx="250536" cy="242047"/>
          </a:xfrm>
          <a:custGeom>
            <a:avLst/>
            <a:gdLst/>
            <a:ahLst/>
            <a:cxnLst/>
            <a:rect l="l" t="t" r="r" b="b"/>
            <a:pathLst>
              <a:path w="275590" h="274320">
                <a:moveTo>
                  <a:pt x="275330" y="148352"/>
                </a:moveTo>
                <a:lnTo>
                  <a:pt x="269283" y="102250"/>
                </a:lnTo>
                <a:lnTo>
                  <a:pt x="251926" y="63074"/>
                </a:lnTo>
                <a:lnTo>
                  <a:pt x="225201" y="32187"/>
                </a:lnTo>
                <a:lnTo>
                  <a:pt x="191049" y="10950"/>
                </a:lnTo>
                <a:lnTo>
                  <a:pt x="151411" y="725"/>
                </a:lnTo>
                <a:lnTo>
                  <a:pt x="137100" y="0"/>
                </a:lnTo>
                <a:lnTo>
                  <a:pt x="122603" y="771"/>
                </a:lnTo>
                <a:lnTo>
                  <a:pt x="81841" y="11721"/>
                </a:lnTo>
                <a:lnTo>
                  <a:pt x="46950" y="34012"/>
                </a:lnTo>
                <a:lnTo>
                  <a:pt x="20216" y="65563"/>
                </a:lnTo>
                <a:lnTo>
                  <a:pt x="3927" y="104296"/>
                </a:lnTo>
                <a:lnTo>
                  <a:pt x="0" y="133081"/>
                </a:lnTo>
                <a:lnTo>
                  <a:pt x="755" y="148361"/>
                </a:lnTo>
                <a:lnTo>
                  <a:pt x="11576" y="190638"/>
                </a:lnTo>
                <a:lnTo>
                  <a:pt x="33527" y="226163"/>
                </a:lnTo>
                <a:lnTo>
                  <a:pt x="64420" y="253127"/>
                </a:lnTo>
                <a:lnTo>
                  <a:pt x="102066" y="269720"/>
                </a:lnTo>
                <a:lnTo>
                  <a:pt x="129836" y="274127"/>
                </a:lnTo>
                <a:lnTo>
                  <a:pt x="145440" y="273438"/>
                </a:lnTo>
                <a:lnTo>
                  <a:pt x="188584" y="263234"/>
                </a:lnTo>
                <a:lnTo>
                  <a:pt x="224897" y="242293"/>
                </a:lnTo>
                <a:lnTo>
                  <a:pt x="252670" y="212508"/>
                </a:lnTo>
                <a:lnTo>
                  <a:pt x="270190" y="175771"/>
                </a:lnTo>
                <a:lnTo>
                  <a:pt x="275330" y="148352"/>
                </a:lnTo>
                <a:close/>
              </a:path>
            </a:pathLst>
          </a:custGeom>
          <a:solidFill>
            <a:srgbClr val="FF9832"/>
          </a:solidFill>
        </p:spPr>
        <p:txBody>
          <a:bodyPr wrap="square" lIns="0" tIns="0" rIns="0" bIns="0" rtlCol="0"/>
          <a:lstStyle/>
          <a:p>
            <a:endParaRPr/>
          </a:p>
        </p:txBody>
      </p:sp>
      <p:sp>
        <p:nvSpPr>
          <p:cNvPr id="72" name="object 72"/>
          <p:cNvSpPr/>
          <p:nvPr/>
        </p:nvSpPr>
        <p:spPr>
          <a:xfrm>
            <a:off x="5762159" y="4185370"/>
            <a:ext cx="250536" cy="242047"/>
          </a:xfrm>
          <a:custGeom>
            <a:avLst/>
            <a:gdLst/>
            <a:ahLst/>
            <a:cxnLst/>
            <a:rect l="l" t="t" r="r" b="b"/>
            <a:pathLst>
              <a:path w="275590" h="274320">
                <a:moveTo>
                  <a:pt x="137100" y="0"/>
                </a:moveTo>
                <a:lnTo>
                  <a:pt x="94889" y="6709"/>
                </a:lnTo>
                <a:lnTo>
                  <a:pt x="57786" y="25450"/>
                </a:lnTo>
                <a:lnTo>
                  <a:pt x="28080" y="54145"/>
                </a:lnTo>
                <a:lnTo>
                  <a:pt x="8055" y="90715"/>
                </a:lnTo>
                <a:lnTo>
                  <a:pt x="0" y="133081"/>
                </a:lnTo>
                <a:lnTo>
                  <a:pt x="755" y="148361"/>
                </a:lnTo>
                <a:lnTo>
                  <a:pt x="11576" y="190638"/>
                </a:lnTo>
                <a:lnTo>
                  <a:pt x="33527" y="226163"/>
                </a:lnTo>
                <a:lnTo>
                  <a:pt x="64420" y="253127"/>
                </a:lnTo>
                <a:lnTo>
                  <a:pt x="102066" y="269720"/>
                </a:lnTo>
                <a:lnTo>
                  <a:pt x="129836" y="274127"/>
                </a:lnTo>
                <a:lnTo>
                  <a:pt x="145440" y="273438"/>
                </a:lnTo>
                <a:lnTo>
                  <a:pt x="188584" y="263234"/>
                </a:lnTo>
                <a:lnTo>
                  <a:pt x="224897" y="242293"/>
                </a:lnTo>
                <a:lnTo>
                  <a:pt x="252670" y="212508"/>
                </a:lnTo>
                <a:lnTo>
                  <a:pt x="270190" y="175771"/>
                </a:lnTo>
                <a:lnTo>
                  <a:pt x="275330" y="148352"/>
                </a:lnTo>
                <a:lnTo>
                  <a:pt x="274691" y="132299"/>
                </a:lnTo>
                <a:lnTo>
                  <a:pt x="264658" y="88354"/>
                </a:lnTo>
                <a:lnTo>
                  <a:pt x="243963" y="51790"/>
                </a:lnTo>
                <a:lnTo>
                  <a:pt x="214546" y="23968"/>
                </a:lnTo>
                <a:lnTo>
                  <a:pt x="178350" y="6251"/>
                </a:lnTo>
                <a:lnTo>
                  <a:pt x="137314" y="0"/>
                </a:lnTo>
                <a:lnTo>
                  <a:pt x="137100" y="0"/>
                </a:lnTo>
                <a:close/>
              </a:path>
            </a:pathLst>
          </a:custGeom>
          <a:ln w="25400">
            <a:solidFill>
              <a:srgbClr val="000000"/>
            </a:solidFill>
          </a:ln>
        </p:spPr>
        <p:txBody>
          <a:bodyPr wrap="square" lIns="0" tIns="0" rIns="0" bIns="0" rtlCol="0"/>
          <a:lstStyle/>
          <a:p>
            <a:endParaRPr/>
          </a:p>
        </p:txBody>
      </p:sp>
      <p:sp>
        <p:nvSpPr>
          <p:cNvPr id="73" name="object 73"/>
          <p:cNvSpPr txBox="1"/>
          <p:nvPr/>
        </p:nvSpPr>
        <p:spPr>
          <a:xfrm>
            <a:off x="5818445" y="4215952"/>
            <a:ext cx="139123" cy="246221"/>
          </a:xfrm>
          <a:prstGeom prst="rect">
            <a:avLst/>
          </a:prstGeom>
        </p:spPr>
        <p:txBody>
          <a:bodyPr vert="horz" wrap="square" lIns="0" tIns="0" rIns="0" bIns="0" rtlCol="0">
            <a:spAutoFit/>
          </a:bodyPr>
          <a:lstStyle/>
          <a:p>
            <a:pPr marL="11397"/>
            <a:r>
              <a:rPr lang="en-US" sz="1600" b="1" dirty="0" smtClean="0">
                <a:latin typeface="Arial"/>
                <a:cs typeface="Arial"/>
              </a:rPr>
              <a:t>1</a:t>
            </a:r>
            <a:endParaRPr sz="1600" dirty="0">
              <a:latin typeface="Arial"/>
              <a:cs typeface="Arial"/>
            </a:endParaRPr>
          </a:p>
        </p:txBody>
      </p:sp>
      <p:sp>
        <p:nvSpPr>
          <p:cNvPr id="74" name="object 74"/>
          <p:cNvSpPr/>
          <p:nvPr/>
        </p:nvSpPr>
        <p:spPr>
          <a:xfrm>
            <a:off x="5831377" y="3999801"/>
            <a:ext cx="115455" cy="174812"/>
          </a:xfrm>
          <a:custGeom>
            <a:avLst/>
            <a:gdLst/>
            <a:ahLst/>
            <a:cxnLst/>
            <a:rect l="l" t="t" r="r" b="b"/>
            <a:pathLst>
              <a:path w="127000" h="198120">
                <a:moveTo>
                  <a:pt x="74675" y="183605"/>
                </a:moveTo>
                <a:lnTo>
                  <a:pt x="74675" y="134111"/>
                </a:lnTo>
                <a:lnTo>
                  <a:pt x="51815" y="134111"/>
                </a:lnTo>
                <a:lnTo>
                  <a:pt x="51815" y="121020"/>
                </a:lnTo>
                <a:lnTo>
                  <a:pt x="0" y="120395"/>
                </a:lnTo>
                <a:lnTo>
                  <a:pt x="51815" y="184850"/>
                </a:lnTo>
                <a:lnTo>
                  <a:pt x="51815" y="134111"/>
                </a:lnTo>
                <a:lnTo>
                  <a:pt x="53004" y="121034"/>
                </a:lnTo>
                <a:lnTo>
                  <a:pt x="53004" y="186328"/>
                </a:lnTo>
                <a:lnTo>
                  <a:pt x="62483" y="198119"/>
                </a:lnTo>
                <a:lnTo>
                  <a:pt x="74675" y="183605"/>
                </a:lnTo>
                <a:close/>
              </a:path>
              <a:path w="127000" h="198120">
                <a:moveTo>
                  <a:pt x="126491" y="121919"/>
                </a:moveTo>
                <a:lnTo>
                  <a:pt x="53004" y="121034"/>
                </a:lnTo>
                <a:lnTo>
                  <a:pt x="51815" y="134111"/>
                </a:lnTo>
                <a:lnTo>
                  <a:pt x="74675" y="134111"/>
                </a:lnTo>
                <a:lnTo>
                  <a:pt x="74675" y="183605"/>
                </a:lnTo>
                <a:lnTo>
                  <a:pt x="126491" y="121919"/>
                </a:lnTo>
                <a:close/>
              </a:path>
              <a:path w="127000" h="198120">
                <a:moveTo>
                  <a:pt x="77723" y="91439"/>
                </a:moveTo>
                <a:lnTo>
                  <a:pt x="77723" y="1523"/>
                </a:lnTo>
                <a:lnTo>
                  <a:pt x="56387" y="0"/>
                </a:lnTo>
                <a:lnTo>
                  <a:pt x="56387" y="56387"/>
                </a:lnTo>
                <a:lnTo>
                  <a:pt x="54863" y="65531"/>
                </a:lnTo>
                <a:lnTo>
                  <a:pt x="54863" y="102107"/>
                </a:lnTo>
                <a:lnTo>
                  <a:pt x="53339" y="103631"/>
                </a:lnTo>
                <a:lnTo>
                  <a:pt x="53339" y="117347"/>
                </a:lnTo>
                <a:lnTo>
                  <a:pt x="53004" y="121034"/>
                </a:lnTo>
                <a:lnTo>
                  <a:pt x="74675" y="121295"/>
                </a:lnTo>
                <a:lnTo>
                  <a:pt x="74675" y="109727"/>
                </a:lnTo>
                <a:lnTo>
                  <a:pt x="76199" y="108203"/>
                </a:lnTo>
                <a:lnTo>
                  <a:pt x="76199" y="97535"/>
                </a:lnTo>
                <a:lnTo>
                  <a:pt x="77723" y="91439"/>
                </a:lnTo>
                <a:close/>
              </a:path>
              <a:path w="127000" h="198120">
                <a:moveTo>
                  <a:pt x="54863" y="102107"/>
                </a:moveTo>
                <a:lnTo>
                  <a:pt x="53339" y="102107"/>
                </a:lnTo>
                <a:lnTo>
                  <a:pt x="53339" y="103631"/>
                </a:lnTo>
                <a:lnTo>
                  <a:pt x="54863" y="102107"/>
                </a:lnTo>
                <a:close/>
              </a:path>
            </a:pathLst>
          </a:custGeom>
          <a:solidFill>
            <a:srgbClr val="000000"/>
          </a:solidFill>
        </p:spPr>
        <p:txBody>
          <a:bodyPr wrap="square" lIns="0" tIns="0" rIns="0" bIns="0" rtlCol="0"/>
          <a:lstStyle/>
          <a:p>
            <a:endParaRPr/>
          </a:p>
        </p:txBody>
      </p:sp>
      <p:sp>
        <p:nvSpPr>
          <p:cNvPr id="75" name="object 75"/>
          <p:cNvSpPr/>
          <p:nvPr/>
        </p:nvSpPr>
        <p:spPr>
          <a:xfrm>
            <a:off x="6023956" y="3999801"/>
            <a:ext cx="1295400" cy="363071"/>
          </a:xfrm>
          <a:custGeom>
            <a:avLst/>
            <a:gdLst/>
            <a:ahLst/>
            <a:cxnLst/>
            <a:rect l="l" t="t" r="r" b="b"/>
            <a:pathLst>
              <a:path w="1424940" h="411479">
                <a:moveTo>
                  <a:pt x="75307" y="336525"/>
                </a:moveTo>
                <a:lnTo>
                  <a:pt x="74675" y="283463"/>
                </a:lnTo>
                <a:lnTo>
                  <a:pt x="0" y="347471"/>
                </a:lnTo>
                <a:lnTo>
                  <a:pt x="62483" y="399958"/>
                </a:lnTo>
                <a:lnTo>
                  <a:pt x="62483" y="336803"/>
                </a:lnTo>
                <a:lnTo>
                  <a:pt x="75307" y="336525"/>
                </a:lnTo>
                <a:close/>
              </a:path>
              <a:path w="1424940" h="411479">
                <a:moveTo>
                  <a:pt x="75561" y="357883"/>
                </a:moveTo>
                <a:lnTo>
                  <a:pt x="75307" y="336525"/>
                </a:lnTo>
                <a:lnTo>
                  <a:pt x="62483" y="336803"/>
                </a:lnTo>
                <a:lnTo>
                  <a:pt x="64007" y="358139"/>
                </a:lnTo>
                <a:lnTo>
                  <a:pt x="75561" y="357883"/>
                </a:lnTo>
                <a:close/>
              </a:path>
              <a:path w="1424940" h="411479">
                <a:moveTo>
                  <a:pt x="76199" y="411479"/>
                </a:moveTo>
                <a:lnTo>
                  <a:pt x="75561" y="357883"/>
                </a:lnTo>
                <a:lnTo>
                  <a:pt x="64007" y="358139"/>
                </a:lnTo>
                <a:lnTo>
                  <a:pt x="62483" y="336803"/>
                </a:lnTo>
                <a:lnTo>
                  <a:pt x="62483" y="399958"/>
                </a:lnTo>
                <a:lnTo>
                  <a:pt x="76199" y="411479"/>
                </a:lnTo>
                <a:close/>
              </a:path>
              <a:path w="1424940" h="411479">
                <a:moveTo>
                  <a:pt x="1424939" y="9143"/>
                </a:moveTo>
                <a:lnTo>
                  <a:pt x="1424939" y="1523"/>
                </a:lnTo>
                <a:lnTo>
                  <a:pt x="1403603" y="0"/>
                </a:lnTo>
                <a:lnTo>
                  <a:pt x="1402079" y="7619"/>
                </a:lnTo>
                <a:lnTo>
                  <a:pt x="1402079" y="15239"/>
                </a:lnTo>
                <a:lnTo>
                  <a:pt x="1399031" y="21335"/>
                </a:lnTo>
                <a:lnTo>
                  <a:pt x="1374647" y="57911"/>
                </a:lnTo>
                <a:lnTo>
                  <a:pt x="1338071" y="88391"/>
                </a:lnTo>
                <a:lnTo>
                  <a:pt x="1301495" y="111251"/>
                </a:lnTo>
                <a:lnTo>
                  <a:pt x="1257299" y="134111"/>
                </a:lnTo>
                <a:lnTo>
                  <a:pt x="1240535" y="140207"/>
                </a:lnTo>
                <a:lnTo>
                  <a:pt x="1207007" y="155447"/>
                </a:lnTo>
                <a:lnTo>
                  <a:pt x="1188719" y="163067"/>
                </a:lnTo>
                <a:lnTo>
                  <a:pt x="1168907" y="169163"/>
                </a:lnTo>
                <a:lnTo>
                  <a:pt x="1149095" y="176783"/>
                </a:lnTo>
                <a:lnTo>
                  <a:pt x="1129283" y="182879"/>
                </a:lnTo>
                <a:lnTo>
                  <a:pt x="1107947" y="190499"/>
                </a:lnTo>
                <a:lnTo>
                  <a:pt x="1086611" y="196595"/>
                </a:lnTo>
                <a:lnTo>
                  <a:pt x="1018031" y="216407"/>
                </a:lnTo>
                <a:lnTo>
                  <a:pt x="969263" y="228599"/>
                </a:lnTo>
                <a:lnTo>
                  <a:pt x="918971" y="240791"/>
                </a:lnTo>
                <a:lnTo>
                  <a:pt x="867155" y="251459"/>
                </a:lnTo>
                <a:lnTo>
                  <a:pt x="812291" y="263651"/>
                </a:lnTo>
                <a:lnTo>
                  <a:pt x="755903" y="272795"/>
                </a:lnTo>
                <a:lnTo>
                  <a:pt x="697991" y="283463"/>
                </a:lnTo>
                <a:lnTo>
                  <a:pt x="640079" y="291083"/>
                </a:lnTo>
                <a:lnTo>
                  <a:pt x="579119" y="300227"/>
                </a:lnTo>
                <a:lnTo>
                  <a:pt x="518159" y="307847"/>
                </a:lnTo>
                <a:lnTo>
                  <a:pt x="455675" y="313943"/>
                </a:lnTo>
                <a:lnTo>
                  <a:pt x="391667" y="320039"/>
                </a:lnTo>
                <a:lnTo>
                  <a:pt x="327659" y="324611"/>
                </a:lnTo>
                <a:lnTo>
                  <a:pt x="262127" y="329183"/>
                </a:lnTo>
                <a:lnTo>
                  <a:pt x="198119" y="332231"/>
                </a:lnTo>
                <a:lnTo>
                  <a:pt x="132587" y="335279"/>
                </a:lnTo>
                <a:lnTo>
                  <a:pt x="75307" y="336525"/>
                </a:lnTo>
                <a:lnTo>
                  <a:pt x="75561" y="357883"/>
                </a:lnTo>
                <a:lnTo>
                  <a:pt x="132587" y="356615"/>
                </a:lnTo>
                <a:lnTo>
                  <a:pt x="198119" y="355091"/>
                </a:lnTo>
                <a:lnTo>
                  <a:pt x="263651" y="352043"/>
                </a:lnTo>
                <a:lnTo>
                  <a:pt x="329183" y="347471"/>
                </a:lnTo>
                <a:lnTo>
                  <a:pt x="394715" y="341375"/>
                </a:lnTo>
                <a:lnTo>
                  <a:pt x="457199" y="336803"/>
                </a:lnTo>
                <a:lnTo>
                  <a:pt x="521207" y="329183"/>
                </a:lnTo>
                <a:lnTo>
                  <a:pt x="643127" y="313943"/>
                </a:lnTo>
                <a:lnTo>
                  <a:pt x="702563" y="304799"/>
                </a:lnTo>
                <a:lnTo>
                  <a:pt x="760475" y="295655"/>
                </a:lnTo>
                <a:lnTo>
                  <a:pt x="816863" y="284987"/>
                </a:lnTo>
                <a:lnTo>
                  <a:pt x="871727" y="274319"/>
                </a:lnTo>
                <a:lnTo>
                  <a:pt x="975359" y="249935"/>
                </a:lnTo>
                <a:lnTo>
                  <a:pt x="1024127" y="237743"/>
                </a:lnTo>
                <a:lnTo>
                  <a:pt x="1069847" y="225551"/>
                </a:lnTo>
                <a:lnTo>
                  <a:pt x="1092707" y="217931"/>
                </a:lnTo>
                <a:lnTo>
                  <a:pt x="1115567" y="211835"/>
                </a:lnTo>
                <a:lnTo>
                  <a:pt x="1136903" y="204215"/>
                </a:lnTo>
                <a:lnTo>
                  <a:pt x="1156715" y="198119"/>
                </a:lnTo>
                <a:lnTo>
                  <a:pt x="1196339" y="182879"/>
                </a:lnTo>
                <a:lnTo>
                  <a:pt x="1214627" y="175259"/>
                </a:lnTo>
                <a:lnTo>
                  <a:pt x="1232915" y="169163"/>
                </a:lnTo>
                <a:lnTo>
                  <a:pt x="1251203" y="161543"/>
                </a:lnTo>
                <a:lnTo>
                  <a:pt x="1266443" y="153923"/>
                </a:lnTo>
                <a:lnTo>
                  <a:pt x="1283207" y="146303"/>
                </a:lnTo>
                <a:lnTo>
                  <a:pt x="1298447" y="138683"/>
                </a:lnTo>
                <a:lnTo>
                  <a:pt x="1312163" y="131063"/>
                </a:lnTo>
                <a:lnTo>
                  <a:pt x="1325879" y="121919"/>
                </a:lnTo>
                <a:lnTo>
                  <a:pt x="1339595" y="114299"/>
                </a:lnTo>
                <a:lnTo>
                  <a:pt x="1350263" y="106679"/>
                </a:lnTo>
                <a:lnTo>
                  <a:pt x="1362455" y="97535"/>
                </a:lnTo>
                <a:lnTo>
                  <a:pt x="1373123" y="89915"/>
                </a:lnTo>
                <a:lnTo>
                  <a:pt x="1382267" y="80771"/>
                </a:lnTo>
                <a:lnTo>
                  <a:pt x="1391411" y="73151"/>
                </a:lnTo>
                <a:lnTo>
                  <a:pt x="1399031" y="64007"/>
                </a:lnTo>
                <a:lnTo>
                  <a:pt x="1405127" y="56387"/>
                </a:lnTo>
                <a:lnTo>
                  <a:pt x="1411223" y="47243"/>
                </a:lnTo>
                <a:lnTo>
                  <a:pt x="1420367" y="28955"/>
                </a:lnTo>
                <a:lnTo>
                  <a:pt x="1423415" y="19811"/>
                </a:lnTo>
                <a:lnTo>
                  <a:pt x="1424939" y="9143"/>
                </a:lnTo>
                <a:close/>
              </a:path>
            </a:pathLst>
          </a:custGeom>
          <a:solidFill>
            <a:srgbClr val="000000"/>
          </a:solidFill>
        </p:spPr>
        <p:txBody>
          <a:bodyPr wrap="square" lIns="0" tIns="0" rIns="0" bIns="0" rtlCol="0"/>
          <a:lstStyle/>
          <a:p>
            <a:endParaRPr/>
          </a:p>
        </p:txBody>
      </p:sp>
      <p:sp>
        <p:nvSpPr>
          <p:cNvPr id="76" name="object 76"/>
          <p:cNvSpPr/>
          <p:nvPr/>
        </p:nvSpPr>
        <p:spPr>
          <a:xfrm>
            <a:off x="2931674" y="5082288"/>
            <a:ext cx="249382" cy="242047"/>
          </a:xfrm>
          <a:custGeom>
            <a:avLst/>
            <a:gdLst/>
            <a:ahLst/>
            <a:cxnLst/>
            <a:rect l="l" t="t" r="r" b="b"/>
            <a:pathLst>
              <a:path w="274320" h="274320">
                <a:moveTo>
                  <a:pt x="273891" y="147094"/>
                </a:moveTo>
                <a:lnTo>
                  <a:pt x="267694" y="101150"/>
                </a:lnTo>
                <a:lnTo>
                  <a:pt x="250056" y="62067"/>
                </a:lnTo>
                <a:lnTo>
                  <a:pt x="223036" y="31299"/>
                </a:lnTo>
                <a:lnTo>
                  <a:pt x="188693" y="10301"/>
                </a:lnTo>
                <a:lnTo>
                  <a:pt x="149084"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close/>
              </a:path>
            </a:pathLst>
          </a:custGeom>
          <a:solidFill>
            <a:srgbClr val="FF9832"/>
          </a:solidFill>
        </p:spPr>
        <p:txBody>
          <a:bodyPr wrap="square" lIns="0" tIns="0" rIns="0" bIns="0" rtlCol="0"/>
          <a:lstStyle/>
          <a:p>
            <a:endParaRPr/>
          </a:p>
        </p:txBody>
      </p:sp>
      <p:sp>
        <p:nvSpPr>
          <p:cNvPr id="77" name="object 77"/>
          <p:cNvSpPr/>
          <p:nvPr/>
        </p:nvSpPr>
        <p:spPr>
          <a:xfrm>
            <a:off x="2931674" y="5082288"/>
            <a:ext cx="249382" cy="242047"/>
          </a:xfrm>
          <a:custGeom>
            <a:avLst/>
            <a:gdLst/>
            <a:ahLst/>
            <a:cxnLst/>
            <a:rect l="l" t="t" r="r" b="b"/>
            <a:pathLst>
              <a:path w="274320" h="274320">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lnTo>
                  <a:pt x="273223" y="131107"/>
                </a:lnTo>
                <a:lnTo>
                  <a:pt x="262984" y="87288"/>
                </a:lnTo>
                <a:lnTo>
                  <a:pt x="241991" y="50815"/>
                </a:lnTo>
                <a:lnTo>
                  <a:pt x="212301" y="23143"/>
                </a:lnTo>
                <a:lnTo>
                  <a:pt x="175973" y="5724"/>
                </a:lnTo>
                <a:lnTo>
                  <a:pt x="137101" y="0"/>
                </a:lnTo>
                <a:close/>
              </a:path>
            </a:pathLst>
          </a:custGeom>
          <a:ln w="25400">
            <a:solidFill>
              <a:srgbClr val="000000"/>
            </a:solidFill>
          </a:ln>
        </p:spPr>
        <p:txBody>
          <a:bodyPr wrap="square" lIns="0" tIns="0" rIns="0" bIns="0" rtlCol="0"/>
          <a:lstStyle/>
          <a:p>
            <a:endParaRPr/>
          </a:p>
        </p:txBody>
      </p:sp>
      <p:sp>
        <p:nvSpPr>
          <p:cNvPr id="78" name="object 78"/>
          <p:cNvSpPr txBox="1"/>
          <p:nvPr/>
        </p:nvSpPr>
        <p:spPr>
          <a:xfrm>
            <a:off x="2993504" y="5121123"/>
            <a:ext cx="125845" cy="215444"/>
          </a:xfrm>
          <a:prstGeom prst="rect">
            <a:avLst/>
          </a:prstGeom>
        </p:spPr>
        <p:txBody>
          <a:bodyPr vert="horz" wrap="square" lIns="0" tIns="0" rIns="0" bIns="0" rtlCol="0">
            <a:spAutoFit/>
          </a:bodyPr>
          <a:lstStyle/>
          <a:p>
            <a:pPr marL="11397"/>
            <a:r>
              <a:rPr sz="1400" b="1" spc="-9" dirty="0">
                <a:latin typeface="Arial"/>
                <a:cs typeface="Arial"/>
              </a:rPr>
              <a:t>0</a:t>
            </a:r>
            <a:endParaRPr sz="1400">
              <a:latin typeface="Arial"/>
              <a:cs typeface="Arial"/>
            </a:endParaRPr>
          </a:p>
        </p:txBody>
      </p:sp>
      <p:sp>
        <p:nvSpPr>
          <p:cNvPr id="79" name="object 79"/>
          <p:cNvSpPr/>
          <p:nvPr/>
        </p:nvSpPr>
        <p:spPr>
          <a:xfrm>
            <a:off x="2999508" y="4896719"/>
            <a:ext cx="115455" cy="173691"/>
          </a:xfrm>
          <a:custGeom>
            <a:avLst/>
            <a:gdLst/>
            <a:ahLst/>
            <a:cxnLst/>
            <a:rect l="l" t="t" r="r" b="b"/>
            <a:pathLst>
              <a:path w="127000" h="196850">
                <a:moveTo>
                  <a:pt x="126491" y="121919"/>
                </a:moveTo>
                <a:lnTo>
                  <a:pt x="0" y="120395"/>
                </a:lnTo>
                <a:lnTo>
                  <a:pt x="51815" y="183586"/>
                </a:lnTo>
                <a:lnTo>
                  <a:pt x="51815" y="134111"/>
                </a:lnTo>
                <a:lnTo>
                  <a:pt x="74675" y="134111"/>
                </a:lnTo>
                <a:lnTo>
                  <a:pt x="74675" y="182371"/>
                </a:lnTo>
                <a:lnTo>
                  <a:pt x="126491" y="121919"/>
                </a:lnTo>
                <a:close/>
              </a:path>
              <a:path w="127000" h="196850">
                <a:moveTo>
                  <a:pt x="76199" y="56387"/>
                </a:moveTo>
                <a:lnTo>
                  <a:pt x="76199" y="0"/>
                </a:lnTo>
                <a:lnTo>
                  <a:pt x="53339" y="0"/>
                </a:lnTo>
                <a:lnTo>
                  <a:pt x="53339" y="103631"/>
                </a:lnTo>
                <a:lnTo>
                  <a:pt x="51815" y="106679"/>
                </a:lnTo>
                <a:lnTo>
                  <a:pt x="51815" y="121020"/>
                </a:lnTo>
                <a:lnTo>
                  <a:pt x="74675" y="121295"/>
                </a:lnTo>
                <a:lnTo>
                  <a:pt x="74675" y="64007"/>
                </a:lnTo>
                <a:lnTo>
                  <a:pt x="76199" y="56387"/>
                </a:lnTo>
                <a:close/>
              </a:path>
              <a:path w="127000" h="196850">
                <a:moveTo>
                  <a:pt x="74675" y="182371"/>
                </a:moveTo>
                <a:lnTo>
                  <a:pt x="74675" y="134111"/>
                </a:lnTo>
                <a:lnTo>
                  <a:pt x="51815" y="134111"/>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80" name="object 80"/>
          <p:cNvSpPr/>
          <p:nvPr/>
        </p:nvSpPr>
        <p:spPr>
          <a:xfrm>
            <a:off x="3192087" y="4895374"/>
            <a:ext cx="2710295" cy="364751"/>
          </a:xfrm>
          <a:custGeom>
            <a:avLst/>
            <a:gdLst/>
            <a:ahLst/>
            <a:cxnLst/>
            <a:rect l="l" t="t" r="r" b="b"/>
            <a:pathLst>
              <a:path w="2981325" h="413385">
                <a:moveTo>
                  <a:pt x="76199" y="338241"/>
                </a:moveTo>
                <a:lnTo>
                  <a:pt x="76199" y="284987"/>
                </a:lnTo>
                <a:lnTo>
                  <a:pt x="0" y="348995"/>
                </a:lnTo>
                <a:lnTo>
                  <a:pt x="64007" y="402762"/>
                </a:lnTo>
                <a:lnTo>
                  <a:pt x="64007" y="338327"/>
                </a:lnTo>
                <a:lnTo>
                  <a:pt x="76199" y="338241"/>
                </a:lnTo>
                <a:close/>
              </a:path>
              <a:path w="2981325" h="413385">
                <a:moveTo>
                  <a:pt x="2959607" y="42454"/>
                </a:moveTo>
                <a:lnTo>
                  <a:pt x="2959607" y="6095"/>
                </a:lnTo>
                <a:lnTo>
                  <a:pt x="2956559" y="13715"/>
                </a:lnTo>
                <a:lnTo>
                  <a:pt x="2956559" y="12191"/>
                </a:lnTo>
                <a:lnTo>
                  <a:pt x="2951987" y="19811"/>
                </a:lnTo>
                <a:lnTo>
                  <a:pt x="2951987" y="18287"/>
                </a:lnTo>
                <a:lnTo>
                  <a:pt x="2945891" y="27431"/>
                </a:lnTo>
                <a:lnTo>
                  <a:pt x="2936747" y="33527"/>
                </a:lnTo>
                <a:lnTo>
                  <a:pt x="2926079" y="41147"/>
                </a:lnTo>
                <a:lnTo>
                  <a:pt x="2913887" y="48767"/>
                </a:lnTo>
                <a:lnTo>
                  <a:pt x="2898647" y="56387"/>
                </a:lnTo>
                <a:lnTo>
                  <a:pt x="2881883" y="64007"/>
                </a:lnTo>
                <a:lnTo>
                  <a:pt x="2863595" y="71627"/>
                </a:lnTo>
                <a:lnTo>
                  <a:pt x="2842259" y="80771"/>
                </a:lnTo>
                <a:lnTo>
                  <a:pt x="2795015" y="96011"/>
                </a:lnTo>
                <a:lnTo>
                  <a:pt x="2741675" y="111251"/>
                </a:lnTo>
                <a:lnTo>
                  <a:pt x="2648711" y="134111"/>
                </a:lnTo>
                <a:lnTo>
                  <a:pt x="2578607" y="147827"/>
                </a:lnTo>
                <a:lnTo>
                  <a:pt x="2502407" y="163067"/>
                </a:lnTo>
                <a:lnTo>
                  <a:pt x="2420111" y="176783"/>
                </a:lnTo>
                <a:lnTo>
                  <a:pt x="2333243" y="190499"/>
                </a:lnTo>
                <a:lnTo>
                  <a:pt x="2240279" y="204215"/>
                </a:lnTo>
                <a:lnTo>
                  <a:pt x="2142743" y="216407"/>
                </a:lnTo>
                <a:lnTo>
                  <a:pt x="2040635" y="230123"/>
                </a:lnTo>
                <a:lnTo>
                  <a:pt x="1933955" y="242315"/>
                </a:lnTo>
                <a:lnTo>
                  <a:pt x="1824227" y="252983"/>
                </a:lnTo>
                <a:lnTo>
                  <a:pt x="1709927" y="263651"/>
                </a:lnTo>
                <a:lnTo>
                  <a:pt x="1591055" y="274319"/>
                </a:lnTo>
                <a:lnTo>
                  <a:pt x="1470659" y="283463"/>
                </a:lnTo>
                <a:lnTo>
                  <a:pt x="1345691" y="292607"/>
                </a:lnTo>
                <a:lnTo>
                  <a:pt x="1219199" y="300227"/>
                </a:lnTo>
                <a:lnTo>
                  <a:pt x="1089659" y="307847"/>
                </a:lnTo>
                <a:lnTo>
                  <a:pt x="958595" y="315467"/>
                </a:lnTo>
                <a:lnTo>
                  <a:pt x="826007" y="321563"/>
                </a:lnTo>
                <a:lnTo>
                  <a:pt x="690371" y="326135"/>
                </a:lnTo>
                <a:lnTo>
                  <a:pt x="553211" y="330707"/>
                </a:lnTo>
                <a:lnTo>
                  <a:pt x="278891" y="336803"/>
                </a:lnTo>
                <a:lnTo>
                  <a:pt x="64007" y="338327"/>
                </a:lnTo>
                <a:lnTo>
                  <a:pt x="64007" y="359663"/>
                </a:lnTo>
                <a:lnTo>
                  <a:pt x="278891" y="358139"/>
                </a:lnTo>
                <a:lnTo>
                  <a:pt x="554735" y="352043"/>
                </a:lnTo>
                <a:lnTo>
                  <a:pt x="690371" y="348995"/>
                </a:lnTo>
                <a:lnTo>
                  <a:pt x="826007" y="342899"/>
                </a:lnTo>
                <a:lnTo>
                  <a:pt x="960119" y="336803"/>
                </a:lnTo>
                <a:lnTo>
                  <a:pt x="1091183" y="330707"/>
                </a:lnTo>
                <a:lnTo>
                  <a:pt x="1220723" y="323087"/>
                </a:lnTo>
                <a:lnTo>
                  <a:pt x="1347215" y="315467"/>
                </a:lnTo>
                <a:lnTo>
                  <a:pt x="1472183" y="306323"/>
                </a:lnTo>
                <a:lnTo>
                  <a:pt x="1594103" y="295655"/>
                </a:lnTo>
                <a:lnTo>
                  <a:pt x="1711451" y="286511"/>
                </a:lnTo>
                <a:lnTo>
                  <a:pt x="1825751" y="275843"/>
                </a:lnTo>
                <a:lnTo>
                  <a:pt x="1937003" y="263651"/>
                </a:lnTo>
                <a:lnTo>
                  <a:pt x="2043683" y="251459"/>
                </a:lnTo>
                <a:lnTo>
                  <a:pt x="2145791" y="239267"/>
                </a:lnTo>
                <a:lnTo>
                  <a:pt x="2243327" y="225551"/>
                </a:lnTo>
                <a:lnTo>
                  <a:pt x="2336291" y="213359"/>
                </a:lnTo>
                <a:lnTo>
                  <a:pt x="2424683" y="199643"/>
                </a:lnTo>
                <a:lnTo>
                  <a:pt x="2506979" y="184403"/>
                </a:lnTo>
                <a:lnTo>
                  <a:pt x="2583179" y="170687"/>
                </a:lnTo>
                <a:lnTo>
                  <a:pt x="2686811" y="147827"/>
                </a:lnTo>
                <a:lnTo>
                  <a:pt x="2747771" y="132587"/>
                </a:lnTo>
                <a:lnTo>
                  <a:pt x="2802635" y="117347"/>
                </a:lnTo>
                <a:lnTo>
                  <a:pt x="2827019" y="108203"/>
                </a:lnTo>
                <a:lnTo>
                  <a:pt x="2849879" y="100583"/>
                </a:lnTo>
                <a:lnTo>
                  <a:pt x="2891027" y="85343"/>
                </a:lnTo>
                <a:lnTo>
                  <a:pt x="2938271" y="59435"/>
                </a:lnTo>
                <a:lnTo>
                  <a:pt x="2950463" y="50291"/>
                </a:lnTo>
                <a:lnTo>
                  <a:pt x="2959607" y="42454"/>
                </a:lnTo>
                <a:close/>
              </a:path>
              <a:path w="2981325" h="413385">
                <a:moveTo>
                  <a:pt x="76199" y="413003"/>
                </a:moveTo>
                <a:lnTo>
                  <a:pt x="76199" y="359577"/>
                </a:lnTo>
                <a:lnTo>
                  <a:pt x="64007" y="359663"/>
                </a:lnTo>
                <a:lnTo>
                  <a:pt x="64007" y="402762"/>
                </a:lnTo>
                <a:lnTo>
                  <a:pt x="76199" y="413003"/>
                </a:lnTo>
                <a:close/>
              </a:path>
              <a:path w="2981325" h="413385">
                <a:moveTo>
                  <a:pt x="2980943" y="12191"/>
                </a:moveTo>
                <a:lnTo>
                  <a:pt x="2980943" y="3047"/>
                </a:lnTo>
                <a:lnTo>
                  <a:pt x="2959607" y="0"/>
                </a:lnTo>
                <a:lnTo>
                  <a:pt x="2958083" y="9143"/>
                </a:lnTo>
                <a:lnTo>
                  <a:pt x="2959607" y="6095"/>
                </a:lnTo>
                <a:lnTo>
                  <a:pt x="2959607" y="42454"/>
                </a:lnTo>
                <a:lnTo>
                  <a:pt x="2961131" y="41147"/>
                </a:lnTo>
                <a:lnTo>
                  <a:pt x="2970275" y="32003"/>
                </a:lnTo>
                <a:lnTo>
                  <a:pt x="2974847" y="24383"/>
                </a:lnTo>
                <a:lnTo>
                  <a:pt x="2976371" y="22859"/>
                </a:lnTo>
                <a:lnTo>
                  <a:pt x="2976371" y="21335"/>
                </a:lnTo>
                <a:lnTo>
                  <a:pt x="2979419" y="13715"/>
                </a:lnTo>
                <a:lnTo>
                  <a:pt x="2980943" y="12191"/>
                </a:lnTo>
                <a:close/>
              </a:path>
            </a:pathLst>
          </a:custGeom>
          <a:solidFill>
            <a:srgbClr val="000000"/>
          </a:solidFill>
        </p:spPr>
        <p:txBody>
          <a:bodyPr wrap="square" lIns="0" tIns="0" rIns="0" bIns="0" rtlCol="0"/>
          <a:lstStyle/>
          <a:p>
            <a:endParaRPr/>
          </a:p>
        </p:txBody>
      </p:sp>
      <p:sp>
        <p:nvSpPr>
          <p:cNvPr id="81" name="object 81"/>
          <p:cNvSpPr/>
          <p:nvPr/>
        </p:nvSpPr>
        <p:spPr>
          <a:xfrm>
            <a:off x="2999508" y="2645682"/>
            <a:ext cx="116609" cy="156322"/>
          </a:xfrm>
          <a:custGeom>
            <a:avLst/>
            <a:gdLst/>
            <a:ahLst/>
            <a:cxnLst/>
            <a:rect l="l" t="t" r="r" b="b"/>
            <a:pathLst>
              <a:path w="128270" h="177164">
                <a:moveTo>
                  <a:pt x="128015" y="100583"/>
                </a:moveTo>
                <a:lnTo>
                  <a:pt x="0" y="100583"/>
                </a:lnTo>
                <a:lnTo>
                  <a:pt x="53339" y="164083"/>
                </a:lnTo>
                <a:lnTo>
                  <a:pt x="53339" y="112775"/>
                </a:lnTo>
                <a:lnTo>
                  <a:pt x="74675" y="112775"/>
                </a:lnTo>
                <a:lnTo>
                  <a:pt x="74675" y="164083"/>
                </a:lnTo>
                <a:lnTo>
                  <a:pt x="128015" y="100583"/>
                </a:lnTo>
                <a:close/>
              </a:path>
              <a:path w="128270" h="177164">
                <a:moveTo>
                  <a:pt x="74675" y="100583"/>
                </a:moveTo>
                <a:lnTo>
                  <a:pt x="74675" y="0"/>
                </a:lnTo>
                <a:lnTo>
                  <a:pt x="51815" y="0"/>
                </a:lnTo>
                <a:lnTo>
                  <a:pt x="51815" y="80771"/>
                </a:lnTo>
                <a:lnTo>
                  <a:pt x="53339" y="83819"/>
                </a:lnTo>
                <a:lnTo>
                  <a:pt x="53339" y="100583"/>
                </a:lnTo>
                <a:lnTo>
                  <a:pt x="74675" y="100583"/>
                </a:lnTo>
                <a:close/>
              </a:path>
              <a:path w="128270" h="177164">
                <a:moveTo>
                  <a:pt x="74675" y="164083"/>
                </a:moveTo>
                <a:lnTo>
                  <a:pt x="74675" y="112775"/>
                </a:lnTo>
                <a:lnTo>
                  <a:pt x="53339" y="112775"/>
                </a:lnTo>
                <a:lnTo>
                  <a:pt x="53339" y="164083"/>
                </a:lnTo>
                <a:lnTo>
                  <a:pt x="64007" y="176783"/>
                </a:lnTo>
                <a:lnTo>
                  <a:pt x="74675" y="164083"/>
                </a:lnTo>
                <a:close/>
              </a:path>
            </a:pathLst>
          </a:custGeom>
          <a:solidFill>
            <a:srgbClr val="000000"/>
          </a:solidFill>
        </p:spPr>
        <p:txBody>
          <a:bodyPr wrap="square" lIns="0" tIns="0" rIns="0" bIns="0" rtlCol="0"/>
          <a:lstStyle/>
          <a:p>
            <a:endParaRPr/>
          </a:p>
        </p:txBody>
      </p:sp>
      <p:sp>
        <p:nvSpPr>
          <p:cNvPr id="82" name="object 82"/>
          <p:cNvSpPr/>
          <p:nvPr/>
        </p:nvSpPr>
        <p:spPr>
          <a:xfrm>
            <a:off x="3708861" y="2645682"/>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9059"/>
                </a:lnTo>
                <a:lnTo>
                  <a:pt x="73151" y="92963"/>
                </a:lnTo>
                <a:lnTo>
                  <a:pt x="73151" y="79247"/>
                </a:lnTo>
                <a:lnTo>
                  <a:pt x="72389" y="77723"/>
                </a:lnTo>
                <a:lnTo>
                  <a:pt x="71627" y="77723"/>
                </a:lnTo>
                <a:lnTo>
                  <a:pt x="71627" y="0"/>
                </a:lnTo>
                <a:lnTo>
                  <a:pt x="48767" y="0"/>
                </a:lnTo>
                <a:lnTo>
                  <a:pt x="48767" y="30479"/>
                </a:lnTo>
                <a:lnTo>
                  <a:pt x="50291" y="44195"/>
                </a:lnTo>
                <a:lnTo>
                  <a:pt x="50291" y="82295"/>
                </a:lnTo>
                <a:lnTo>
                  <a:pt x="51815" y="83819"/>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73151" y="77723"/>
                </a:moveTo>
                <a:lnTo>
                  <a:pt x="73151" y="70103"/>
                </a:lnTo>
                <a:lnTo>
                  <a:pt x="71627" y="65531"/>
                </a:lnTo>
                <a:lnTo>
                  <a:pt x="71627" y="76199"/>
                </a:lnTo>
                <a:lnTo>
                  <a:pt x="72389" y="77723"/>
                </a:lnTo>
                <a:lnTo>
                  <a:pt x="73151" y="77723"/>
                </a:lnTo>
                <a:close/>
              </a:path>
              <a:path w="127000" h="177164">
                <a:moveTo>
                  <a:pt x="73151" y="79247"/>
                </a:moveTo>
                <a:lnTo>
                  <a:pt x="73151" y="77723"/>
                </a:lnTo>
                <a:lnTo>
                  <a:pt x="72389" y="77723"/>
                </a:lnTo>
                <a:lnTo>
                  <a:pt x="73151" y="79247"/>
                </a:lnTo>
                <a:close/>
              </a:path>
            </a:pathLst>
          </a:custGeom>
          <a:solidFill>
            <a:srgbClr val="000000"/>
          </a:solidFill>
        </p:spPr>
        <p:txBody>
          <a:bodyPr wrap="square" lIns="0" tIns="0" rIns="0" bIns="0" rtlCol="0"/>
          <a:lstStyle/>
          <a:p>
            <a:endParaRPr/>
          </a:p>
        </p:txBody>
      </p:sp>
      <p:sp>
        <p:nvSpPr>
          <p:cNvPr id="83" name="object 83"/>
          <p:cNvSpPr/>
          <p:nvPr/>
        </p:nvSpPr>
        <p:spPr>
          <a:xfrm>
            <a:off x="4416828" y="2645682"/>
            <a:ext cx="115455" cy="156322"/>
          </a:xfrm>
          <a:custGeom>
            <a:avLst/>
            <a:gdLst/>
            <a:ahLst/>
            <a:cxnLst/>
            <a:rect l="l" t="t" r="r" b="b"/>
            <a:pathLst>
              <a:path w="127000" h="177164">
                <a:moveTo>
                  <a:pt x="74675" y="163514"/>
                </a:moveTo>
                <a:lnTo>
                  <a:pt x="74675" y="112775"/>
                </a:lnTo>
                <a:lnTo>
                  <a:pt x="53339" y="112775"/>
                </a:lnTo>
                <a:lnTo>
                  <a:pt x="51915" y="99958"/>
                </a:lnTo>
                <a:lnTo>
                  <a:pt x="0" y="100583"/>
                </a:lnTo>
                <a:lnTo>
                  <a:pt x="64007" y="176783"/>
                </a:lnTo>
                <a:lnTo>
                  <a:pt x="74675" y="163514"/>
                </a:lnTo>
                <a:close/>
              </a:path>
              <a:path w="127000" h="177164">
                <a:moveTo>
                  <a:pt x="74675" y="99684"/>
                </a:moveTo>
                <a:lnTo>
                  <a:pt x="74675" y="80771"/>
                </a:lnTo>
                <a:lnTo>
                  <a:pt x="73151" y="79247"/>
                </a:lnTo>
                <a:lnTo>
                  <a:pt x="73151" y="30479"/>
                </a:lnTo>
                <a:lnTo>
                  <a:pt x="71627" y="15239"/>
                </a:lnTo>
                <a:lnTo>
                  <a:pt x="71627" y="0"/>
                </a:lnTo>
                <a:lnTo>
                  <a:pt x="50291" y="0"/>
                </a:lnTo>
                <a:lnTo>
                  <a:pt x="50291" y="74675"/>
                </a:lnTo>
                <a:lnTo>
                  <a:pt x="51815" y="77723"/>
                </a:lnTo>
                <a:lnTo>
                  <a:pt x="51815" y="99059"/>
                </a:lnTo>
                <a:lnTo>
                  <a:pt x="51915" y="99958"/>
                </a:lnTo>
                <a:lnTo>
                  <a:pt x="74675" y="99684"/>
                </a:lnTo>
                <a:close/>
              </a:path>
              <a:path w="127000" h="177164">
                <a:moveTo>
                  <a:pt x="126491" y="99059"/>
                </a:moveTo>
                <a:lnTo>
                  <a:pt x="51915" y="99958"/>
                </a:lnTo>
                <a:lnTo>
                  <a:pt x="53339" y="112775"/>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84" name="object 84"/>
          <p:cNvSpPr/>
          <p:nvPr/>
        </p:nvSpPr>
        <p:spPr>
          <a:xfrm>
            <a:off x="5126182" y="2645682"/>
            <a:ext cx="115455" cy="156322"/>
          </a:xfrm>
          <a:custGeom>
            <a:avLst/>
            <a:gdLst/>
            <a:ahLst/>
            <a:cxnLst/>
            <a:rect l="l" t="t" r="r" b="b"/>
            <a:pathLst>
              <a:path w="127000" h="177164">
                <a:moveTo>
                  <a:pt x="74675" y="112775"/>
                </a:moveTo>
                <a:lnTo>
                  <a:pt x="73223" y="99701"/>
                </a:lnTo>
                <a:lnTo>
                  <a:pt x="0" y="100583"/>
                </a:lnTo>
                <a:lnTo>
                  <a:pt x="51815" y="162269"/>
                </a:lnTo>
                <a:lnTo>
                  <a:pt x="51815" y="112775"/>
                </a:lnTo>
                <a:lnTo>
                  <a:pt x="74675" y="112775"/>
                </a:lnTo>
                <a:close/>
              </a:path>
              <a:path w="127000" h="177164">
                <a:moveTo>
                  <a:pt x="73223" y="99701"/>
                </a:moveTo>
                <a:lnTo>
                  <a:pt x="73151" y="99059"/>
                </a:lnTo>
                <a:lnTo>
                  <a:pt x="73151" y="74675"/>
                </a:lnTo>
                <a:lnTo>
                  <a:pt x="71627" y="70103"/>
                </a:lnTo>
                <a:lnTo>
                  <a:pt x="71627" y="0"/>
                </a:lnTo>
                <a:lnTo>
                  <a:pt x="48767" y="0"/>
                </a:lnTo>
                <a:lnTo>
                  <a:pt x="48767" y="44195"/>
                </a:lnTo>
                <a:lnTo>
                  <a:pt x="50291" y="56387"/>
                </a:lnTo>
                <a:lnTo>
                  <a:pt x="50291" y="82295"/>
                </a:lnTo>
                <a:lnTo>
                  <a:pt x="51815" y="83819"/>
                </a:lnTo>
                <a:lnTo>
                  <a:pt x="51815" y="99959"/>
                </a:lnTo>
                <a:lnTo>
                  <a:pt x="73223" y="99701"/>
                </a:lnTo>
                <a:close/>
              </a:path>
              <a:path w="127000" h="177164">
                <a:moveTo>
                  <a:pt x="51815" y="85343"/>
                </a:moveTo>
                <a:lnTo>
                  <a:pt x="50291" y="82295"/>
                </a:lnTo>
                <a:lnTo>
                  <a:pt x="50291" y="83819"/>
                </a:lnTo>
                <a:lnTo>
                  <a:pt x="51815" y="85343"/>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126491" y="99059"/>
                </a:moveTo>
                <a:lnTo>
                  <a:pt x="73223" y="99701"/>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85" name="object 85"/>
          <p:cNvSpPr/>
          <p:nvPr/>
        </p:nvSpPr>
        <p:spPr>
          <a:xfrm>
            <a:off x="5834148" y="2645682"/>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2963"/>
                </a:lnTo>
                <a:lnTo>
                  <a:pt x="73151" y="88391"/>
                </a:lnTo>
                <a:lnTo>
                  <a:pt x="73151" y="77723"/>
                </a:lnTo>
                <a:lnTo>
                  <a:pt x="71627" y="77723"/>
                </a:lnTo>
                <a:lnTo>
                  <a:pt x="71627" y="44195"/>
                </a:lnTo>
                <a:lnTo>
                  <a:pt x="70103" y="30479"/>
                </a:lnTo>
                <a:lnTo>
                  <a:pt x="70103" y="0"/>
                </a:lnTo>
                <a:lnTo>
                  <a:pt x="48767" y="0"/>
                </a:lnTo>
                <a:lnTo>
                  <a:pt x="48767" y="67055"/>
                </a:lnTo>
                <a:lnTo>
                  <a:pt x="50291" y="71627"/>
                </a:lnTo>
                <a:lnTo>
                  <a:pt x="50291" y="83819"/>
                </a:lnTo>
                <a:lnTo>
                  <a:pt x="51815" y="85343"/>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73151" y="77723"/>
                </a:moveTo>
                <a:lnTo>
                  <a:pt x="71627" y="76199"/>
                </a:lnTo>
                <a:lnTo>
                  <a:pt x="71627" y="77723"/>
                </a:lnTo>
                <a:lnTo>
                  <a:pt x="73151" y="77723"/>
                </a:lnTo>
                <a:close/>
              </a:path>
            </a:pathLst>
          </a:custGeom>
          <a:solidFill>
            <a:srgbClr val="000000"/>
          </a:solidFill>
        </p:spPr>
        <p:txBody>
          <a:bodyPr wrap="square" lIns="0" tIns="0" rIns="0" bIns="0" rtlCol="0"/>
          <a:lstStyle/>
          <a:p>
            <a:endParaRPr/>
          </a:p>
        </p:txBody>
      </p:sp>
      <p:sp>
        <p:nvSpPr>
          <p:cNvPr id="86" name="object 86"/>
          <p:cNvSpPr/>
          <p:nvPr/>
        </p:nvSpPr>
        <p:spPr>
          <a:xfrm>
            <a:off x="6542116" y="2645682"/>
            <a:ext cx="116609" cy="156322"/>
          </a:xfrm>
          <a:custGeom>
            <a:avLst/>
            <a:gdLst/>
            <a:ahLst/>
            <a:cxnLst/>
            <a:rect l="l" t="t" r="r" b="b"/>
            <a:pathLst>
              <a:path w="128270" h="177164">
                <a:moveTo>
                  <a:pt x="128015" y="99059"/>
                </a:moveTo>
                <a:lnTo>
                  <a:pt x="0" y="100583"/>
                </a:lnTo>
                <a:lnTo>
                  <a:pt x="53339" y="162607"/>
                </a:lnTo>
                <a:lnTo>
                  <a:pt x="53339" y="112775"/>
                </a:lnTo>
                <a:lnTo>
                  <a:pt x="74675" y="112775"/>
                </a:lnTo>
                <a:lnTo>
                  <a:pt x="74675" y="165409"/>
                </a:lnTo>
                <a:lnTo>
                  <a:pt x="128015" y="99059"/>
                </a:lnTo>
                <a:close/>
              </a:path>
              <a:path w="128270" h="177164">
                <a:moveTo>
                  <a:pt x="74675" y="99694"/>
                </a:moveTo>
                <a:lnTo>
                  <a:pt x="74675" y="80771"/>
                </a:lnTo>
                <a:lnTo>
                  <a:pt x="73151" y="77723"/>
                </a:lnTo>
                <a:lnTo>
                  <a:pt x="73151" y="70103"/>
                </a:lnTo>
                <a:lnTo>
                  <a:pt x="71627" y="65531"/>
                </a:lnTo>
                <a:lnTo>
                  <a:pt x="71627" y="0"/>
                </a:lnTo>
                <a:lnTo>
                  <a:pt x="48767" y="0"/>
                </a:lnTo>
                <a:lnTo>
                  <a:pt x="48767" y="44195"/>
                </a:lnTo>
                <a:lnTo>
                  <a:pt x="50291" y="56387"/>
                </a:lnTo>
                <a:lnTo>
                  <a:pt x="50291" y="80771"/>
                </a:lnTo>
                <a:lnTo>
                  <a:pt x="51815" y="82295"/>
                </a:lnTo>
                <a:lnTo>
                  <a:pt x="51815" y="94487"/>
                </a:lnTo>
                <a:lnTo>
                  <a:pt x="53339" y="99059"/>
                </a:lnTo>
                <a:lnTo>
                  <a:pt x="53339" y="99948"/>
                </a:lnTo>
                <a:lnTo>
                  <a:pt x="74675" y="99694"/>
                </a:lnTo>
                <a:close/>
              </a:path>
              <a:path w="128270" h="177164">
                <a:moveTo>
                  <a:pt x="74675" y="165409"/>
                </a:moveTo>
                <a:lnTo>
                  <a:pt x="74675" y="112775"/>
                </a:lnTo>
                <a:lnTo>
                  <a:pt x="53339" y="112775"/>
                </a:lnTo>
                <a:lnTo>
                  <a:pt x="53339" y="162607"/>
                </a:lnTo>
                <a:lnTo>
                  <a:pt x="65531" y="176783"/>
                </a:lnTo>
                <a:lnTo>
                  <a:pt x="74675" y="165409"/>
                </a:lnTo>
                <a:close/>
              </a:path>
            </a:pathLst>
          </a:custGeom>
          <a:solidFill>
            <a:srgbClr val="000000"/>
          </a:solidFill>
        </p:spPr>
        <p:txBody>
          <a:bodyPr wrap="square" lIns="0" tIns="0" rIns="0" bIns="0" rtlCol="0"/>
          <a:lstStyle/>
          <a:p>
            <a:endParaRPr/>
          </a:p>
        </p:txBody>
      </p:sp>
      <p:sp>
        <p:nvSpPr>
          <p:cNvPr id="87" name="object 87"/>
          <p:cNvSpPr/>
          <p:nvPr/>
        </p:nvSpPr>
        <p:spPr>
          <a:xfrm>
            <a:off x="7251468" y="2645682"/>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9059"/>
                </a:lnTo>
                <a:lnTo>
                  <a:pt x="73151" y="92963"/>
                </a:lnTo>
                <a:lnTo>
                  <a:pt x="73151" y="77723"/>
                </a:lnTo>
                <a:lnTo>
                  <a:pt x="71627" y="77723"/>
                </a:lnTo>
                <a:lnTo>
                  <a:pt x="71627" y="44195"/>
                </a:lnTo>
                <a:lnTo>
                  <a:pt x="70103" y="30479"/>
                </a:lnTo>
                <a:lnTo>
                  <a:pt x="70103" y="0"/>
                </a:lnTo>
                <a:lnTo>
                  <a:pt x="48767" y="0"/>
                </a:lnTo>
                <a:lnTo>
                  <a:pt x="48767" y="71627"/>
                </a:lnTo>
                <a:lnTo>
                  <a:pt x="50291" y="74675"/>
                </a:lnTo>
                <a:lnTo>
                  <a:pt x="50291" y="83819"/>
                </a:lnTo>
                <a:lnTo>
                  <a:pt x="51815" y="85343"/>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Lst>
          </a:custGeom>
          <a:solidFill>
            <a:srgbClr val="000000"/>
          </a:solidFill>
        </p:spPr>
        <p:txBody>
          <a:bodyPr wrap="square" lIns="0" tIns="0" rIns="0" bIns="0" rtlCol="0"/>
          <a:lstStyle/>
          <a:p>
            <a:endParaRPr/>
          </a:p>
        </p:txBody>
      </p:sp>
      <p:sp>
        <p:nvSpPr>
          <p:cNvPr id="88" name="object 88"/>
          <p:cNvSpPr/>
          <p:nvPr/>
        </p:nvSpPr>
        <p:spPr>
          <a:xfrm>
            <a:off x="7959435" y="2645682"/>
            <a:ext cx="115455" cy="156322"/>
          </a:xfrm>
          <a:custGeom>
            <a:avLst/>
            <a:gdLst/>
            <a:ahLst/>
            <a:cxnLst/>
            <a:rect l="l" t="t" r="r" b="b"/>
            <a:pathLst>
              <a:path w="127000" h="177164">
                <a:moveTo>
                  <a:pt x="74675" y="163514"/>
                </a:moveTo>
                <a:lnTo>
                  <a:pt x="74675" y="112775"/>
                </a:lnTo>
                <a:lnTo>
                  <a:pt x="53339" y="112775"/>
                </a:lnTo>
                <a:lnTo>
                  <a:pt x="51915" y="99958"/>
                </a:lnTo>
                <a:lnTo>
                  <a:pt x="0" y="100583"/>
                </a:lnTo>
                <a:lnTo>
                  <a:pt x="64007" y="176783"/>
                </a:lnTo>
                <a:lnTo>
                  <a:pt x="74675" y="163514"/>
                </a:lnTo>
                <a:close/>
              </a:path>
              <a:path w="127000" h="177164">
                <a:moveTo>
                  <a:pt x="74675" y="99684"/>
                </a:moveTo>
                <a:lnTo>
                  <a:pt x="74675" y="85343"/>
                </a:lnTo>
                <a:lnTo>
                  <a:pt x="73151" y="80771"/>
                </a:lnTo>
                <a:lnTo>
                  <a:pt x="73151" y="70103"/>
                </a:lnTo>
                <a:lnTo>
                  <a:pt x="71627" y="65531"/>
                </a:lnTo>
                <a:lnTo>
                  <a:pt x="71627" y="0"/>
                </a:lnTo>
                <a:lnTo>
                  <a:pt x="48767" y="0"/>
                </a:lnTo>
                <a:lnTo>
                  <a:pt x="48767" y="44195"/>
                </a:lnTo>
                <a:lnTo>
                  <a:pt x="50291" y="56387"/>
                </a:lnTo>
                <a:lnTo>
                  <a:pt x="50291" y="80771"/>
                </a:lnTo>
                <a:lnTo>
                  <a:pt x="51815" y="82295"/>
                </a:lnTo>
                <a:lnTo>
                  <a:pt x="51815" y="99059"/>
                </a:lnTo>
                <a:lnTo>
                  <a:pt x="51915" y="99958"/>
                </a:lnTo>
                <a:lnTo>
                  <a:pt x="74675" y="99684"/>
                </a:lnTo>
                <a:close/>
              </a:path>
              <a:path w="127000" h="177164">
                <a:moveTo>
                  <a:pt x="126491" y="99059"/>
                </a:moveTo>
                <a:lnTo>
                  <a:pt x="51915" y="99958"/>
                </a:lnTo>
                <a:lnTo>
                  <a:pt x="53339" y="112775"/>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89" name="object 89"/>
          <p:cNvSpPr/>
          <p:nvPr/>
        </p:nvSpPr>
        <p:spPr>
          <a:xfrm>
            <a:off x="2999508" y="3542600"/>
            <a:ext cx="116609" cy="154641"/>
          </a:xfrm>
          <a:custGeom>
            <a:avLst/>
            <a:gdLst/>
            <a:ahLst/>
            <a:cxnLst/>
            <a:rect l="l" t="t" r="r" b="b"/>
            <a:pathLst>
              <a:path w="128270" h="175260">
                <a:moveTo>
                  <a:pt x="128015" y="99059"/>
                </a:moveTo>
                <a:lnTo>
                  <a:pt x="0" y="100583"/>
                </a:lnTo>
                <a:lnTo>
                  <a:pt x="53339" y="162813"/>
                </a:lnTo>
                <a:lnTo>
                  <a:pt x="53339" y="112775"/>
                </a:lnTo>
                <a:lnTo>
                  <a:pt x="74675" y="112775"/>
                </a:lnTo>
                <a:lnTo>
                  <a:pt x="74675" y="162559"/>
                </a:lnTo>
                <a:lnTo>
                  <a:pt x="128015" y="99059"/>
                </a:lnTo>
                <a:close/>
              </a:path>
              <a:path w="128270" h="175260">
                <a:moveTo>
                  <a:pt x="74675" y="99694"/>
                </a:moveTo>
                <a:lnTo>
                  <a:pt x="74675" y="0"/>
                </a:lnTo>
                <a:lnTo>
                  <a:pt x="51815" y="0"/>
                </a:lnTo>
                <a:lnTo>
                  <a:pt x="51815" y="80771"/>
                </a:lnTo>
                <a:lnTo>
                  <a:pt x="53339" y="82295"/>
                </a:lnTo>
                <a:lnTo>
                  <a:pt x="53339" y="99948"/>
                </a:lnTo>
                <a:lnTo>
                  <a:pt x="74675" y="99694"/>
                </a:lnTo>
                <a:close/>
              </a:path>
              <a:path w="128270" h="175260">
                <a:moveTo>
                  <a:pt x="74675" y="162559"/>
                </a:moveTo>
                <a:lnTo>
                  <a:pt x="74675" y="112775"/>
                </a:lnTo>
                <a:lnTo>
                  <a:pt x="53339" y="112775"/>
                </a:lnTo>
                <a:lnTo>
                  <a:pt x="53339" y="162813"/>
                </a:lnTo>
                <a:lnTo>
                  <a:pt x="64007" y="175259"/>
                </a:lnTo>
                <a:lnTo>
                  <a:pt x="74675" y="162559"/>
                </a:lnTo>
                <a:close/>
              </a:path>
            </a:pathLst>
          </a:custGeom>
          <a:solidFill>
            <a:srgbClr val="000000"/>
          </a:solidFill>
        </p:spPr>
        <p:txBody>
          <a:bodyPr wrap="square" lIns="0" tIns="0" rIns="0" bIns="0" rtlCol="0"/>
          <a:lstStyle/>
          <a:p>
            <a:endParaRPr/>
          </a:p>
        </p:txBody>
      </p:sp>
      <p:sp>
        <p:nvSpPr>
          <p:cNvPr id="90" name="object 90"/>
          <p:cNvSpPr/>
          <p:nvPr/>
        </p:nvSpPr>
        <p:spPr>
          <a:xfrm>
            <a:off x="4416828" y="3542600"/>
            <a:ext cx="115455" cy="154641"/>
          </a:xfrm>
          <a:custGeom>
            <a:avLst/>
            <a:gdLst/>
            <a:ahLst/>
            <a:cxnLst/>
            <a:rect l="l" t="t" r="r" b="b"/>
            <a:pathLst>
              <a:path w="127000" h="175260">
                <a:moveTo>
                  <a:pt x="74675" y="162250"/>
                </a:moveTo>
                <a:lnTo>
                  <a:pt x="74675" y="112775"/>
                </a:lnTo>
                <a:lnTo>
                  <a:pt x="53339" y="112775"/>
                </a:lnTo>
                <a:lnTo>
                  <a:pt x="51915" y="99958"/>
                </a:lnTo>
                <a:lnTo>
                  <a:pt x="0" y="100583"/>
                </a:lnTo>
                <a:lnTo>
                  <a:pt x="64007" y="175259"/>
                </a:lnTo>
                <a:lnTo>
                  <a:pt x="74675" y="162250"/>
                </a:lnTo>
                <a:close/>
              </a:path>
              <a:path w="127000" h="175260">
                <a:moveTo>
                  <a:pt x="74675" y="99684"/>
                </a:moveTo>
                <a:lnTo>
                  <a:pt x="74675" y="79247"/>
                </a:lnTo>
                <a:lnTo>
                  <a:pt x="73151" y="79247"/>
                </a:lnTo>
                <a:lnTo>
                  <a:pt x="73151" y="28955"/>
                </a:lnTo>
                <a:lnTo>
                  <a:pt x="71627" y="15239"/>
                </a:lnTo>
                <a:lnTo>
                  <a:pt x="71627" y="0"/>
                </a:lnTo>
                <a:lnTo>
                  <a:pt x="50291" y="0"/>
                </a:lnTo>
                <a:lnTo>
                  <a:pt x="50291" y="74675"/>
                </a:lnTo>
                <a:lnTo>
                  <a:pt x="51815" y="77723"/>
                </a:lnTo>
                <a:lnTo>
                  <a:pt x="51815" y="99059"/>
                </a:lnTo>
                <a:lnTo>
                  <a:pt x="51915" y="99958"/>
                </a:lnTo>
                <a:lnTo>
                  <a:pt x="74675" y="99684"/>
                </a:lnTo>
                <a:close/>
              </a:path>
              <a:path w="127000" h="175260">
                <a:moveTo>
                  <a:pt x="126491" y="99059"/>
                </a:moveTo>
                <a:lnTo>
                  <a:pt x="51915" y="99958"/>
                </a:lnTo>
                <a:lnTo>
                  <a:pt x="53339" y="112775"/>
                </a:lnTo>
                <a:lnTo>
                  <a:pt x="74675" y="112775"/>
                </a:lnTo>
                <a:lnTo>
                  <a:pt x="74675" y="162250"/>
                </a:lnTo>
                <a:lnTo>
                  <a:pt x="126491" y="99059"/>
                </a:lnTo>
                <a:close/>
              </a:path>
            </a:pathLst>
          </a:custGeom>
          <a:solidFill>
            <a:srgbClr val="000000"/>
          </a:solidFill>
        </p:spPr>
        <p:txBody>
          <a:bodyPr wrap="square" lIns="0" tIns="0" rIns="0" bIns="0" rtlCol="0"/>
          <a:lstStyle/>
          <a:p>
            <a:endParaRPr/>
          </a:p>
        </p:txBody>
      </p:sp>
      <p:sp>
        <p:nvSpPr>
          <p:cNvPr id="91" name="object 91"/>
          <p:cNvSpPr/>
          <p:nvPr/>
        </p:nvSpPr>
        <p:spPr>
          <a:xfrm>
            <a:off x="5834148" y="3542600"/>
            <a:ext cx="115455" cy="154641"/>
          </a:xfrm>
          <a:custGeom>
            <a:avLst/>
            <a:gdLst/>
            <a:ahLst/>
            <a:cxnLst/>
            <a:rect l="l" t="t" r="r" b="b"/>
            <a:pathLst>
              <a:path w="127000" h="175260">
                <a:moveTo>
                  <a:pt x="126491" y="99059"/>
                </a:moveTo>
                <a:lnTo>
                  <a:pt x="0" y="100583"/>
                </a:lnTo>
                <a:lnTo>
                  <a:pt x="51815" y="161035"/>
                </a:lnTo>
                <a:lnTo>
                  <a:pt x="51815" y="112775"/>
                </a:lnTo>
                <a:lnTo>
                  <a:pt x="74675" y="112775"/>
                </a:lnTo>
                <a:lnTo>
                  <a:pt x="74675" y="162250"/>
                </a:lnTo>
                <a:lnTo>
                  <a:pt x="126491" y="99059"/>
                </a:lnTo>
                <a:close/>
              </a:path>
              <a:path w="127000" h="175260">
                <a:moveTo>
                  <a:pt x="74675" y="99684"/>
                </a:moveTo>
                <a:lnTo>
                  <a:pt x="74675" y="92963"/>
                </a:lnTo>
                <a:lnTo>
                  <a:pt x="73151" y="88391"/>
                </a:lnTo>
                <a:lnTo>
                  <a:pt x="73151" y="77723"/>
                </a:lnTo>
                <a:lnTo>
                  <a:pt x="71627" y="77723"/>
                </a:lnTo>
                <a:lnTo>
                  <a:pt x="71627" y="42671"/>
                </a:lnTo>
                <a:lnTo>
                  <a:pt x="70103" y="28955"/>
                </a:lnTo>
                <a:lnTo>
                  <a:pt x="70103" y="0"/>
                </a:lnTo>
                <a:lnTo>
                  <a:pt x="48767" y="0"/>
                </a:lnTo>
                <a:lnTo>
                  <a:pt x="48767" y="65531"/>
                </a:lnTo>
                <a:lnTo>
                  <a:pt x="50291" y="70103"/>
                </a:lnTo>
                <a:lnTo>
                  <a:pt x="50291" y="83819"/>
                </a:lnTo>
                <a:lnTo>
                  <a:pt x="51815" y="83819"/>
                </a:lnTo>
                <a:lnTo>
                  <a:pt x="51815" y="99959"/>
                </a:lnTo>
                <a:lnTo>
                  <a:pt x="74675" y="99684"/>
                </a:lnTo>
                <a:close/>
              </a:path>
              <a:path w="127000" h="175260">
                <a:moveTo>
                  <a:pt x="74675" y="162250"/>
                </a:moveTo>
                <a:lnTo>
                  <a:pt x="74675" y="112775"/>
                </a:lnTo>
                <a:lnTo>
                  <a:pt x="51815" y="112775"/>
                </a:lnTo>
                <a:lnTo>
                  <a:pt x="51815" y="161035"/>
                </a:lnTo>
                <a:lnTo>
                  <a:pt x="64007" y="175259"/>
                </a:lnTo>
                <a:lnTo>
                  <a:pt x="74675" y="162250"/>
                </a:lnTo>
                <a:close/>
              </a:path>
            </a:pathLst>
          </a:custGeom>
          <a:solidFill>
            <a:srgbClr val="000000"/>
          </a:solidFill>
        </p:spPr>
        <p:txBody>
          <a:bodyPr wrap="square" lIns="0" tIns="0" rIns="0" bIns="0" rtlCol="0"/>
          <a:lstStyle/>
          <a:p>
            <a:endParaRPr/>
          </a:p>
        </p:txBody>
      </p:sp>
      <p:sp>
        <p:nvSpPr>
          <p:cNvPr id="92" name="object 92"/>
          <p:cNvSpPr/>
          <p:nvPr/>
        </p:nvSpPr>
        <p:spPr>
          <a:xfrm>
            <a:off x="7251468" y="3542600"/>
            <a:ext cx="115455" cy="154641"/>
          </a:xfrm>
          <a:custGeom>
            <a:avLst/>
            <a:gdLst/>
            <a:ahLst/>
            <a:cxnLst/>
            <a:rect l="l" t="t" r="r" b="b"/>
            <a:pathLst>
              <a:path w="127000" h="175260">
                <a:moveTo>
                  <a:pt x="126491" y="99059"/>
                </a:moveTo>
                <a:lnTo>
                  <a:pt x="0" y="100583"/>
                </a:lnTo>
                <a:lnTo>
                  <a:pt x="51815" y="161035"/>
                </a:lnTo>
                <a:lnTo>
                  <a:pt x="51815" y="112775"/>
                </a:lnTo>
                <a:lnTo>
                  <a:pt x="74675" y="112775"/>
                </a:lnTo>
                <a:lnTo>
                  <a:pt x="74675" y="162250"/>
                </a:lnTo>
                <a:lnTo>
                  <a:pt x="126491" y="99059"/>
                </a:lnTo>
                <a:close/>
              </a:path>
              <a:path w="127000" h="175260">
                <a:moveTo>
                  <a:pt x="74675" y="99684"/>
                </a:moveTo>
                <a:lnTo>
                  <a:pt x="74675" y="97535"/>
                </a:lnTo>
                <a:lnTo>
                  <a:pt x="73151" y="92963"/>
                </a:lnTo>
                <a:lnTo>
                  <a:pt x="73151" y="77723"/>
                </a:lnTo>
                <a:lnTo>
                  <a:pt x="71627" y="76199"/>
                </a:lnTo>
                <a:lnTo>
                  <a:pt x="71627" y="42671"/>
                </a:lnTo>
                <a:lnTo>
                  <a:pt x="70103" y="28955"/>
                </a:lnTo>
                <a:lnTo>
                  <a:pt x="70103" y="0"/>
                </a:lnTo>
                <a:lnTo>
                  <a:pt x="48767" y="0"/>
                </a:lnTo>
                <a:lnTo>
                  <a:pt x="48767" y="70103"/>
                </a:lnTo>
                <a:lnTo>
                  <a:pt x="50291" y="74675"/>
                </a:lnTo>
                <a:lnTo>
                  <a:pt x="50291" y="83819"/>
                </a:lnTo>
                <a:lnTo>
                  <a:pt x="51815" y="83819"/>
                </a:lnTo>
                <a:lnTo>
                  <a:pt x="51815" y="99959"/>
                </a:lnTo>
                <a:lnTo>
                  <a:pt x="74675" y="99684"/>
                </a:lnTo>
                <a:close/>
              </a:path>
              <a:path w="127000" h="175260">
                <a:moveTo>
                  <a:pt x="74675" y="162250"/>
                </a:moveTo>
                <a:lnTo>
                  <a:pt x="74675" y="112775"/>
                </a:lnTo>
                <a:lnTo>
                  <a:pt x="51815" y="112775"/>
                </a:lnTo>
                <a:lnTo>
                  <a:pt x="51815" y="161035"/>
                </a:lnTo>
                <a:lnTo>
                  <a:pt x="64007" y="175259"/>
                </a:lnTo>
                <a:lnTo>
                  <a:pt x="74675" y="162250"/>
                </a:lnTo>
                <a:close/>
              </a:path>
            </a:pathLst>
          </a:custGeom>
          <a:solidFill>
            <a:srgbClr val="000000"/>
          </a:solidFill>
        </p:spPr>
        <p:txBody>
          <a:bodyPr wrap="square" lIns="0" tIns="0" rIns="0" bIns="0" rtlCol="0"/>
          <a:lstStyle/>
          <a:p>
            <a:endParaRPr/>
          </a:p>
        </p:txBody>
      </p:sp>
      <p:sp>
        <p:nvSpPr>
          <p:cNvPr id="93" name="object 93"/>
          <p:cNvSpPr/>
          <p:nvPr/>
        </p:nvSpPr>
        <p:spPr>
          <a:xfrm>
            <a:off x="2999508" y="4438175"/>
            <a:ext cx="116609" cy="156322"/>
          </a:xfrm>
          <a:custGeom>
            <a:avLst/>
            <a:gdLst/>
            <a:ahLst/>
            <a:cxnLst/>
            <a:rect l="l" t="t" r="r" b="b"/>
            <a:pathLst>
              <a:path w="128270" h="177164">
                <a:moveTo>
                  <a:pt x="128015" y="100583"/>
                </a:moveTo>
                <a:lnTo>
                  <a:pt x="0" y="100583"/>
                </a:lnTo>
                <a:lnTo>
                  <a:pt x="53339" y="164083"/>
                </a:lnTo>
                <a:lnTo>
                  <a:pt x="53339" y="112775"/>
                </a:lnTo>
                <a:lnTo>
                  <a:pt x="74675" y="112775"/>
                </a:lnTo>
                <a:lnTo>
                  <a:pt x="74675" y="164083"/>
                </a:lnTo>
                <a:lnTo>
                  <a:pt x="128015" y="100583"/>
                </a:lnTo>
                <a:close/>
              </a:path>
              <a:path w="128270" h="177164">
                <a:moveTo>
                  <a:pt x="74675" y="100583"/>
                </a:moveTo>
                <a:lnTo>
                  <a:pt x="74675" y="0"/>
                </a:lnTo>
                <a:lnTo>
                  <a:pt x="51815" y="0"/>
                </a:lnTo>
                <a:lnTo>
                  <a:pt x="51815" y="82295"/>
                </a:lnTo>
                <a:lnTo>
                  <a:pt x="53339" y="83819"/>
                </a:lnTo>
                <a:lnTo>
                  <a:pt x="53339" y="100583"/>
                </a:lnTo>
                <a:lnTo>
                  <a:pt x="74675" y="100583"/>
                </a:lnTo>
                <a:close/>
              </a:path>
              <a:path w="128270" h="177164">
                <a:moveTo>
                  <a:pt x="74675" y="164083"/>
                </a:moveTo>
                <a:lnTo>
                  <a:pt x="74675" y="112775"/>
                </a:lnTo>
                <a:lnTo>
                  <a:pt x="53339" y="112775"/>
                </a:lnTo>
                <a:lnTo>
                  <a:pt x="53339" y="164083"/>
                </a:lnTo>
                <a:lnTo>
                  <a:pt x="64007" y="176783"/>
                </a:lnTo>
                <a:lnTo>
                  <a:pt x="74675" y="164083"/>
                </a:lnTo>
                <a:close/>
              </a:path>
            </a:pathLst>
          </a:custGeom>
          <a:solidFill>
            <a:srgbClr val="000000"/>
          </a:solidFill>
        </p:spPr>
        <p:txBody>
          <a:bodyPr wrap="square" lIns="0" tIns="0" rIns="0" bIns="0" rtlCol="0"/>
          <a:lstStyle/>
          <a:p>
            <a:endParaRPr/>
          </a:p>
        </p:txBody>
      </p:sp>
      <p:sp>
        <p:nvSpPr>
          <p:cNvPr id="94" name="object 94"/>
          <p:cNvSpPr/>
          <p:nvPr/>
        </p:nvSpPr>
        <p:spPr>
          <a:xfrm>
            <a:off x="5834148" y="4438175"/>
            <a:ext cx="115455" cy="156322"/>
          </a:xfrm>
          <a:custGeom>
            <a:avLst/>
            <a:gdLst/>
            <a:ahLst/>
            <a:cxnLst/>
            <a:rect l="l" t="t" r="r" b="b"/>
            <a:pathLst>
              <a:path w="127000" h="177164">
                <a:moveTo>
                  <a:pt x="126491" y="100583"/>
                </a:moveTo>
                <a:lnTo>
                  <a:pt x="0" y="102107"/>
                </a:lnTo>
                <a:lnTo>
                  <a:pt x="51815" y="162559"/>
                </a:lnTo>
                <a:lnTo>
                  <a:pt x="51815" y="114299"/>
                </a:lnTo>
                <a:lnTo>
                  <a:pt x="74675" y="112775"/>
                </a:lnTo>
                <a:lnTo>
                  <a:pt x="74675" y="163774"/>
                </a:lnTo>
                <a:lnTo>
                  <a:pt x="126491" y="100583"/>
                </a:lnTo>
                <a:close/>
              </a:path>
              <a:path w="127000" h="177164">
                <a:moveTo>
                  <a:pt x="74675" y="101208"/>
                </a:moveTo>
                <a:lnTo>
                  <a:pt x="74675" y="92963"/>
                </a:lnTo>
                <a:lnTo>
                  <a:pt x="73151" y="89915"/>
                </a:lnTo>
                <a:lnTo>
                  <a:pt x="73151" y="79247"/>
                </a:lnTo>
                <a:lnTo>
                  <a:pt x="71627" y="79247"/>
                </a:lnTo>
                <a:lnTo>
                  <a:pt x="71627" y="44195"/>
                </a:lnTo>
                <a:lnTo>
                  <a:pt x="70103" y="30479"/>
                </a:lnTo>
                <a:lnTo>
                  <a:pt x="70103" y="0"/>
                </a:lnTo>
                <a:lnTo>
                  <a:pt x="48767" y="1523"/>
                </a:lnTo>
                <a:lnTo>
                  <a:pt x="48767" y="67055"/>
                </a:lnTo>
                <a:lnTo>
                  <a:pt x="50291" y="71627"/>
                </a:lnTo>
                <a:lnTo>
                  <a:pt x="50291" y="85343"/>
                </a:lnTo>
                <a:lnTo>
                  <a:pt x="51815" y="85343"/>
                </a:lnTo>
                <a:lnTo>
                  <a:pt x="51815" y="101483"/>
                </a:lnTo>
                <a:lnTo>
                  <a:pt x="74675" y="101208"/>
                </a:lnTo>
                <a:close/>
              </a:path>
              <a:path w="127000" h="177164">
                <a:moveTo>
                  <a:pt x="74675" y="163774"/>
                </a:moveTo>
                <a:lnTo>
                  <a:pt x="74675" y="112775"/>
                </a:lnTo>
                <a:lnTo>
                  <a:pt x="51815" y="114299"/>
                </a:lnTo>
                <a:lnTo>
                  <a:pt x="51815" y="162559"/>
                </a:lnTo>
                <a:lnTo>
                  <a:pt x="64007" y="176783"/>
                </a:lnTo>
                <a:lnTo>
                  <a:pt x="74675" y="163774"/>
                </a:lnTo>
                <a:close/>
              </a:path>
            </a:pathLst>
          </a:custGeom>
          <a:solidFill>
            <a:srgbClr val="000000"/>
          </a:solidFill>
        </p:spPr>
        <p:txBody>
          <a:bodyPr wrap="square" lIns="0" tIns="0" rIns="0" bIns="0" rtlCol="0"/>
          <a:lstStyle/>
          <a:p>
            <a:endParaRPr/>
          </a:p>
        </p:txBody>
      </p:sp>
      <p:sp>
        <p:nvSpPr>
          <p:cNvPr id="95" name="object 95"/>
          <p:cNvSpPr/>
          <p:nvPr/>
        </p:nvSpPr>
        <p:spPr>
          <a:xfrm>
            <a:off x="2999508" y="5335093"/>
            <a:ext cx="116609" cy="143996"/>
          </a:xfrm>
          <a:custGeom>
            <a:avLst/>
            <a:gdLst/>
            <a:ahLst/>
            <a:cxnLst/>
            <a:rect l="l" t="t" r="r" b="b"/>
            <a:pathLst>
              <a:path w="128270" h="163195">
                <a:moveTo>
                  <a:pt x="128015" y="86867"/>
                </a:moveTo>
                <a:lnTo>
                  <a:pt x="0" y="88391"/>
                </a:lnTo>
                <a:lnTo>
                  <a:pt x="53339" y="150621"/>
                </a:lnTo>
                <a:lnTo>
                  <a:pt x="53339" y="100583"/>
                </a:lnTo>
                <a:lnTo>
                  <a:pt x="74675" y="100583"/>
                </a:lnTo>
                <a:lnTo>
                  <a:pt x="74675" y="150367"/>
                </a:lnTo>
                <a:lnTo>
                  <a:pt x="128015" y="86867"/>
                </a:lnTo>
                <a:close/>
              </a:path>
              <a:path w="128270" h="163195">
                <a:moveTo>
                  <a:pt x="74675" y="87502"/>
                </a:moveTo>
                <a:lnTo>
                  <a:pt x="74675" y="0"/>
                </a:lnTo>
                <a:lnTo>
                  <a:pt x="51815" y="0"/>
                </a:lnTo>
                <a:lnTo>
                  <a:pt x="51815" y="76199"/>
                </a:lnTo>
                <a:lnTo>
                  <a:pt x="53339" y="76199"/>
                </a:lnTo>
                <a:lnTo>
                  <a:pt x="53339" y="87756"/>
                </a:lnTo>
                <a:lnTo>
                  <a:pt x="74675" y="87502"/>
                </a:lnTo>
                <a:close/>
              </a:path>
              <a:path w="128270" h="163195">
                <a:moveTo>
                  <a:pt x="74675" y="150367"/>
                </a:moveTo>
                <a:lnTo>
                  <a:pt x="74675" y="100583"/>
                </a:lnTo>
                <a:lnTo>
                  <a:pt x="53339" y="100583"/>
                </a:lnTo>
                <a:lnTo>
                  <a:pt x="53339" y="150621"/>
                </a:lnTo>
                <a:lnTo>
                  <a:pt x="64007" y="163067"/>
                </a:lnTo>
                <a:lnTo>
                  <a:pt x="74675" y="150367"/>
                </a:lnTo>
                <a:close/>
              </a:path>
            </a:pathLst>
          </a:custGeom>
          <a:solidFill>
            <a:srgbClr val="000000"/>
          </a:solidFill>
        </p:spPr>
        <p:txBody>
          <a:bodyPr wrap="square" lIns="0" tIns="0" rIns="0" bIns="0" rtlCol="0"/>
          <a:lstStyle/>
          <a:p>
            <a:endParaRPr/>
          </a:p>
        </p:txBody>
      </p:sp>
      <p:sp>
        <p:nvSpPr>
          <p:cNvPr id="96" name="object 96"/>
          <p:cNvSpPr txBox="1"/>
          <p:nvPr/>
        </p:nvSpPr>
        <p:spPr>
          <a:xfrm>
            <a:off x="2167773" y="2321448"/>
            <a:ext cx="637886" cy="3135217"/>
          </a:xfrm>
          <a:prstGeom prst="rect">
            <a:avLst/>
          </a:prstGeom>
        </p:spPr>
        <p:txBody>
          <a:bodyPr vert="horz" wrap="square" lIns="0" tIns="0" rIns="0" bIns="0" rtlCol="0">
            <a:spAutoFit/>
          </a:bodyPr>
          <a:lstStyle/>
          <a:p>
            <a:pPr marL="11397" marR="4559" algn="ctr">
              <a:lnSpc>
                <a:spcPct val="100600"/>
              </a:lnSpc>
            </a:pPr>
            <a:r>
              <a:rPr lang="en-US" sz="1400" b="1" spc="-13" dirty="0" smtClean="0">
                <a:latin typeface="Arial"/>
                <a:cs typeface="Arial"/>
              </a:rPr>
              <a:t>Local </a:t>
            </a:r>
            <a:r>
              <a:rPr sz="1400" b="1" spc="-13" dirty="0" smtClean="0">
                <a:latin typeface="Arial"/>
                <a:cs typeface="Arial"/>
              </a:rPr>
              <a:t>ID</a:t>
            </a:r>
            <a:r>
              <a:rPr sz="1400" b="1" spc="-9" dirty="0" smtClean="0">
                <a:latin typeface="Arial"/>
                <a:cs typeface="Arial"/>
              </a:rPr>
              <a:t>s</a:t>
            </a:r>
            <a:endParaRPr sz="1400" dirty="0">
              <a:latin typeface="Arial"/>
              <a:cs typeface="Arial"/>
            </a:endParaRPr>
          </a:p>
          <a:p>
            <a:pPr algn="ctr">
              <a:spcBef>
                <a:spcPts val="839"/>
              </a:spcBef>
            </a:pPr>
            <a:r>
              <a:rPr sz="1400" b="1" spc="-13" dirty="0">
                <a:latin typeface="Arial"/>
                <a:cs typeface="Arial"/>
              </a:rPr>
              <a:t>Value</a:t>
            </a:r>
            <a:r>
              <a:rPr sz="1400" b="1" spc="-9" dirty="0">
                <a:latin typeface="Arial"/>
                <a:cs typeface="Arial"/>
              </a:rPr>
              <a:t>s</a:t>
            </a:r>
            <a:endParaRPr sz="1400" dirty="0">
              <a:latin typeface="Arial"/>
              <a:cs typeface="Arial"/>
            </a:endParaRPr>
          </a:p>
          <a:p>
            <a:pPr marL="11397" marR="4559" algn="ctr">
              <a:spcBef>
                <a:spcPts val="1086"/>
              </a:spcBef>
            </a:pPr>
            <a:r>
              <a:rPr lang="en-US" sz="1400" b="1" spc="-13" dirty="0">
                <a:latin typeface="Arial"/>
                <a:cs typeface="Arial"/>
              </a:rPr>
              <a:t>Local </a:t>
            </a:r>
            <a:r>
              <a:rPr sz="1400" b="1" spc="-13" dirty="0" smtClean="0">
                <a:latin typeface="Arial"/>
                <a:cs typeface="Arial"/>
              </a:rPr>
              <a:t>ID</a:t>
            </a:r>
            <a:r>
              <a:rPr sz="1400" b="1" spc="-9" dirty="0" smtClean="0">
                <a:latin typeface="Arial"/>
                <a:cs typeface="Arial"/>
              </a:rPr>
              <a:t>s</a:t>
            </a:r>
            <a:endParaRPr sz="1400" dirty="0">
              <a:latin typeface="Arial"/>
              <a:cs typeface="Arial"/>
            </a:endParaRPr>
          </a:p>
          <a:p>
            <a:pPr algn="ctr">
              <a:spcBef>
                <a:spcPts val="924"/>
              </a:spcBef>
            </a:pPr>
            <a:r>
              <a:rPr sz="1400" b="1" spc="-13" dirty="0">
                <a:latin typeface="Arial"/>
                <a:cs typeface="Arial"/>
              </a:rPr>
              <a:t>Value</a:t>
            </a:r>
            <a:r>
              <a:rPr sz="1400" b="1" spc="-9" dirty="0">
                <a:latin typeface="Arial"/>
                <a:cs typeface="Arial"/>
              </a:rPr>
              <a:t>s</a:t>
            </a:r>
            <a:endParaRPr sz="1400" dirty="0">
              <a:latin typeface="Arial"/>
              <a:cs typeface="Arial"/>
            </a:endParaRPr>
          </a:p>
          <a:p>
            <a:pPr marL="11397" marR="4559" algn="ctr">
              <a:lnSpc>
                <a:spcPct val="100600"/>
              </a:lnSpc>
              <a:spcBef>
                <a:spcPts val="1054"/>
              </a:spcBef>
            </a:pPr>
            <a:r>
              <a:rPr lang="en-US" sz="1400" b="1" spc="-13" dirty="0">
                <a:latin typeface="Arial"/>
                <a:cs typeface="Arial"/>
              </a:rPr>
              <a:t>Local </a:t>
            </a:r>
            <a:r>
              <a:rPr sz="1400" b="1" spc="-13" dirty="0" smtClean="0">
                <a:latin typeface="Arial"/>
                <a:cs typeface="Arial"/>
              </a:rPr>
              <a:t>ID</a:t>
            </a:r>
            <a:r>
              <a:rPr sz="1400" b="1" spc="-9" dirty="0" smtClean="0">
                <a:latin typeface="Arial"/>
                <a:cs typeface="Arial"/>
              </a:rPr>
              <a:t>s</a:t>
            </a:r>
            <a:endParaRPr sz="1400" dirty="0">
              <a:latin typeface="Arial"/>
              <a:cs typeface="Arial"/>
            </a:endParaRPr>
          </a:p>
          <a:p>
            <a:pPr algn="ctr">
              <a:spcBef>
                <a:spcPts val="924"/>
              </a:spcBef>
            </a:pPr>
            <a:r>
              <a:rPr sz="1400" b="1" spc="-13" dirty="0">
                <a:latin typeface="Arial"/>
                <a:cs typeface="Arial"/>
              </a:rPr>
              <a:t>Value</a:t>
            </a:r>
            <a:r>
              <a:rPr sz="1400" b="1" spc="-9" dirty="0">
                <a:latin typeface="Arial"/>
                <a:cs typeface="Arial"/>
              </a:rPr>
              <a:t>s</a:t>
            </a:r>
            <a:endParaRPr sz="1400" dirty="0">
              <a:latin typeface="Arial"/>
              <a:cs typeface="Arial"/>
            </a:endParaRPr>
          </a:p>
          <a:p>
            <a:pPr marL="11397" marR="4559" algn="ctr">
              <a:spcBef>
                <a:spcPts val="1086"/>
              </a:spcBef>
            </a:pPr>
            <a:r>
              <a:rPr lang="en-US" sz="1400" b="1" spc="-13" dirty="0">
                <a:latin typeface="Arial"/>
                <a:cs typeface="Arial"/>
              </a:rPr>
              <a:t>Local </a:t>
            </a:r>
            <a:r>
              <a:rPr sz="1400" b="1" spc="-13" dirty="0" smtClean="0">
                <a:latin typeface="Arial"/>
                <a:cs typeface="Arial"/>
              </a:rPr>
              <a:t>ID</a:t>
            </a:r>
            <a:r>
              <a:rPr sz="1400" b="1" spc="-9" dirty="0" smtClean="0">
                <a:latin typeface="Arial"/>
                <a:cs typeface="Arial"/>
              </a:rPr>
              <a:t>s</a:t>
            </a:r>
            <a:endParaRPr sz="1400" dirty="0">
              <a:latin typeface="Arial"/>
              <a:cs typeface="Arial"/>
            </a:endParaRPr>
          </a:p>
        </p:txBody>
      </p:sp>
      <p:sp>
        <p:nvSpPr>
          <p:cNvPr id="100" name="object 100"/>
          <p:cNvSpPr txBox="1"/>
          <p:nvPr/>
        </p:nvSpPr>
        <p:spPr>
          <a:xfrm>
            <a:off x="1033087" y="2321448"/>
            <a:ext cx="700809" cy="430887"/>
          </a:xfrm>
          <a:prstGeom prst="rect">
            <a:avLst/>
          </a:prstGeom>
        </p:spPr>
        <p:txBody>
          <a:bodyPr vert="horz" wrap="square" lIns="0" tIns="0" rIns="0" bIns="0" rtlCol="0">
            <a:spAutoFit/>
          </a:bodyPr>
          <a:lstStyle/>
          <a:p>
            <a:pPr algn="ctr">
              <a:lnSpc>
                <a:spcPct val="100000"/>
              </a:lnSpc>
            </a:pPr>
            <a:r>
              <a:rPr sz="1400" b="1" spc="-13" dirty="0">
                <a:solidFill>
                  <a:srgbClr val="FF0000"/>
                </a:solidFill>
                <a:latin typeface="Arial"/>
                <a:cs typeface="Arial"/>
              </a:rPr>
              <a:t>Ste</a:t>
            </a:r>
            <a:r>
              <a:rPr sz="1400" b="1" spc="-9" dirty="0">
                <a:solidFill>
                  <a:srgbClr val="FF0000"/>
                </a:solidFill>
                <a:latin typeface="Arial"/>
                <a:cs typeface="Arial"/>
              </a:rPr>
              <a:t>p 1</a:t>
            </a:r>
            <a:endParaRPr sz="1400" dirty="0">
              <a:solidFill>
                <a:srgbClr val="FF0000"/>
              </a:solidFill>
              <a:latin typeface="Arial"/>
              <a:cs typeface="Arial"/>
            </a:endParaRPr>
          </a:p>
          <a:p>
            <a:pPr algn="ctr">
              <a:spcBef>
                <a:spcPts val="9"/>
              </a:spcBef>
            </a:pPr>
            <a:r>
              <a:rPr sz="1400" b="1" spc="-13" dirty="0">
                <a:latin typeface="Arial"/>
                <a:cs typeface="Arial"/>
              </a:rPr>
              <a:t>St</a:t>
            </a:r>
            <a:r>
              <a:rPr sz="1400" b="1" spc="-9" dirty="0">
                <a:latin typeface="Arial"/>
                <a:cs typeface="Arial"/>
              </a:rPr>
              <a:t>r</a:t>
            </a:r>
            <a:r>
              <a:rPr sz="1400" b="1" spc="-13" dirty="0">
                <a:latin typeface="Arial"/>
                <a:cs typeface="Arial"/>
              </a:rPr>
              <a:t>id</a:t>
            </a:r>
            <a:r>
              <a:rPr sz="1400" b="1" spc="-9" dirty="0">
                <a:latin typeface="Arial"/>
                <a:cs typeface="Arial"/>
              </a:rPr>
              <a:t>e</a:t>
            </a:r>
            <a:r>
              <a:rPr sz="1400" b="1" spc="9" dirty="0">
                <a:latin typeface="Arial"/>
                <a:cs typeface="Arial"/>
              </a:rPr>
              <a:t> </a:t>
            </a:r>
            <a:r>
              <a:rPr sz="1400" b="1" spc="-9" dirty="0">
                <a:latin typeface="Arial"/>
                <a:cs typeface="Arial"/>
              </a:rPr>
              <a:t>1</a:t>
            </a:r>
            <a:endParaRPr sz="1400" dirty="0">
              <a:latin typeface="Arial"/>
              <a:cs typeface="Arial"/>
            </a:endParaRPr>
          </a:p>
        </p:txBody>
      </p:sp>
      <p:sp>
        <p:nvSpPr>
          <p:cNvPr id="101" name="object 101"/>
          <p:cNvSpPr txBox="1"/>
          <p:nvPr/>
        </p:nvSpPr>
        <p:spPr>
          <a:xfrm>
            <a:off x="1033087" y="3207608"/>
            <a:ext cx="700809" cy="430887"/>
          </a:xfrm>
          <a:prstGeom prst="rect">
            <a:avLst/>
          </a:prstGeom>
        </p:spPr>
        <p:txBody>
          <a:bodyPr vert="horz" wrap="square" lIns="0" tIns="0" rIns="0" bIns="0" rtlCol="0">
            <a:spAutoFit/>
          </a:bodyPr>
          <a:lstStyle/>
          <a:p>
            <a:pPr algn="ctr">
              <a:lnSpc>
                <a:spcPct val="100000"/>
              </a:lnSpc>
            </a:pPr>
            <a:r>
              <a:rPr sz="1400" b="1" spc="-13" dirty="0">
                <a:solidFill>
                  <a:srgbClr val="FF0000"/>
                </a:solidFill>
                <a:latin typeface="Arial"/>
                <a:cs typeface="Arial"/>
              </a:rPr>
              <a:t>Ste</a:t>
            </a:r>
            <a:r>
              <a:rPr sz="1400" b="1" spc="-9" dirty="0">
                <a:solidFill>
                  <a:srgbClr val="FF0000"/>
                </a:solidFill>
                <a:latin typeface="Arial"/>
                <a:cs typeface="Arial"/>
              </a:rPr>
              <a:t>p 2</a:t>
            </a:r>
            <a:endParaRPr sz="1400" dirty="0">
              <a:solidFill>
                <a:srgbClr val="FF0000"/>
              </a:solidFill>
              <a:latin typeface="Arial"/>
              <a:cs typeface="Arial"/>
            </a:endParaRPr>
          </a:p>
          <a:p>
            <a:pPr algn="ctr">
              <a:lnSpc>
                <a:spcPct val="100000"/>
              </a:lnSpc>
            </a:pPr>
            <a:r>
              <a:rPr sz="1400" b="1" spc="-13" dirty="0">
                <a:latin typeface="Arial"/>
                <a:cs typeface="Arial"/>
              </a:rPr>
              <a:t>St</a:t>
            </a:r>
            <a:r>
              <a:rPr sz="1400" b="1" spc="-9" dirty="0">
                <a:latin typeface="Arial"/>
                <a:cs typeface="Arial"/>
              </a:rPr>
              <a:t>r</a:t>
            </a:r>
            <a:r>
              <a:rPr sz="1400" b="1" spc="-13" dirty="0">
                <a:latin typeface="Arial"/>
                <a:cs typeface="Arial"/>
              </a:rPr>
              <a:t>id</a:t>
            </a:r>
            <a:r>
              <a:rPr sz="1400" b="1" spc="-9" dirty="0">
                <a:latin typeface="Arial"/>
                <a:cs typeface="Arial"/>
              </a:rPr>
              <a:t>e</a:t>
            </a:r>
            <a:r>
              <a:rPr sz="1400" b="1" spc="9" dirty="0">
                <a:latin typeface="Arial"/>
                <a:cs typeface="Arial"/>
              </a:rPr>
              <a:t> </a:t>
            </a:r>
            <a:r>
              <a:rPr sz="1400" b="1" spc="-9" dirty="0">
                <a:latin typeface="Arial"/>
                <a:cs typeface="Arial"/>
              </a:rPr>
              <a:t>2</a:t>
            </a:r>
            <a:endParaRPr sz="1400" dirty="0">
              <a:latin typeface="Arial"/>
              <a:cs typeface="Arial"/>
            </a:endParaRPr>
          </a:p>
        </p:txBody>
      </p:sp>
      <p:sp>
        <p:nvSpPr>
          <p:cNvPr id="102" name="object 102"/>
          <p:cNvSpPr txBox="1"/>
          <p:nvPr/>
        </p:nvSpPr>
        <p:spPr>
          <a:xfrm>
            <a:off x="1033087" y="4103182"/>
            <a:ext cx="700809" cy="430887"/>
          </a:xfrm>
          <a:prstGeom prst="rect">
            <a:avLst/>
          </a:prstGeom>
        </p:spPr>
        <p:txBody>
          <a:bodyPr vert="horz" wrap="square" lIns="0" tIns="0" rIns="0" bIns="0" rtlCol="0">
            <a:spAutoFit/>
          </a:bodyPr>
          <a:lstStyle/>
          <a:p>
            <a:pPr algn="ctr">
              <a:lnSpc>
                <a:spcPct val="100000"/>
              </a:lnSpc>
            </a:pPr>
            <a:r>
              <a:rPr sz="1400" b="1" spc="-13" dirty="0">
                <a:solidFill>
                  <a:srgbClr val="FF0000"/>
                </a:solidFill>
                <a:latin typeface="Arial"/>
                <a:cs typeface="Arial"/>
              </a:rPr>
              <a:t>Ste</a:t>
            </a:r>
            <a:r>
              <a:rPr sz="1400" b="1" spc="-9" dirty="0">
                <a:solidFill>
                  <a:srgbClr val="FF0000"/>
                </a:solidFill>
                <a:latin typeface="Arial"/>
                <a:cs typeface="Arial"/>
              </a:rPr>
              <a:t>p 3</a:t>
            </a:r>
            <a:endParaRPr sz="1400" dirty="0">
              <a:solidFill>
                <a:srgbClr val="FF0000"/>
              </a:solidFill>
              <a:latin typeface="Arial"/>
              <a:cs typeface="Arial"/>
            </a:endParaRPr>
          </a:p>
          <a:p>
            <a:pPr algn="ctr">
              <a:spcBef>
                <a:spcPts val="9"/>
              </a:spcBef>
            </a:pPr>
            <a:r>
              <a:rPr sz="1400" b="1" spc="-13" dirty="0">
                <a:latin typeface="Arial"/>
                <a:cs typeface="Arial"/>
              </a:rPr>
              <a:t>St</a:t>
            </a:r>
            <a:r>
              <a:rPr sz="1400" b="1" spc="-9" dirty="0">
                <a:latin typeface="Arial"/>
                <a:cs typeface="Arial"/>
              </a:rPr>
              <a:t>r</a:t>
            </a:r>
            <a:r>
              <a:rPr sz="1400" b="1" spc="-13" dirty="0">
                <a:latin typeface="Arial"/>
                <a:cs typeface="Arial"/>
              </a:rPr>
              <a:t>id</a:t>
            </a:r>
            <a:r>
              <a:rPr sz="1400" b="1" spc="-9" dirty="0">
                <a:latin typeface="Arial"/>
                <a:cs typeface="Arial"/>
              </a:rPr>
              <a:t>e</a:t>
            </a:r>
            <a:r>
              <a:rPr sz="1400" b="1" spc="9" dirty="0">
                <a:latin typeface="Arial"/>
                <a:cs typeface="Arial"/>
              </a:rPr>
              <a:t> </a:t>
            </a:r>
            <a:r>
              <a:rPr sz="1400" b="1" spc="-9" dirty="0">
                <a:latin typeface="Arial"/>
                <a:cs typeface="Arial"/>
              </a:rPr>
              <a:t>4</a:t>
            </a:r>
            <a:endParaRPr sz="1400" dirty="0">
              <a:latin typeface="Arial"/>
              <a:cs typeface="Arial"/>
            </a:endParaRPr>
          </a:p>
        </p:txBody>
      </p:sp>
      <p:sp>
        <p:nvSpPr>
          <p:cNvPr id="103" name="object 103"/>
          <p:cNvSpPr txBox="1"/>
          <p:nvPr/>
        </p:nvSpPr>
        <p:spPr>
          <a:xfrm>
            <a:off x="1033087" y="5000101"/>
            <a:ext cx="700809" cy="430887"/>
          </a:xfrm>
          <a:prstGeom prst="rect">
            <a:avLst/>
          </a:prstGeom>
        </p:spPr>
        <p:txBody>
          <a:bodyPr vert="horz" wrap="square" lIns="0" tIns="0" rIns="0" bIns="0" rtlCol="0">
            <a:spAutoFit/>
          </a:bodyPr>
          <a:lstStyle/>
          <a:p>
            <a:pPr algn="ctr">
              <a:lnSpc>
                <a:spcPct val="100000"/>
              </a:lnSpc>
            </a:pPr>
            <a:r>
              <a:rPr sz="1400" b="1" spc="-13" dirty="0">
                <a:solidFill>
                  <a:srgbClr val="FF0000"/>
                </a:solidFill>
                <a:latin typeface="Arial"/>
                <a:cs typeface="Arial"/>
              </a:rPr>
              <a:t>Ste</a:t>
            </a:r>
            <a:r>
              <a:rPr sz="1400" b="1" spc="-9" dirty="0">
                <a:solidFill>
                  <a:srgbClr val="FF0000"/>
                </a:solidFill>
                <a:latin typeface="Arial"/>
                <a:cs typeface="Arial"/>
              </a:rPr>
              <a:t>p 4</a:t>
            </a:r>
            <a:endParaRPr sz="1400" dirty="0">
              <a:solidFill>
                <a:srgbClr val="FF0000"/>
              </a:solidFill>
              <a:latin typeface="Arial"/>
              <a:cs typeface="Arial"/>
            </a:endParaRPr>
          </a:p>
          <a:p>
            <a:pPr algn="ctr">
              <a:lnSpc>
                <a:spcPct val="100000"/>
              </a:lnSpc>
            </a:pPr>
            <a:r>
              <a:rPr sz="1400" b="1" spc="-13" dirty="0">
                <a:latin typeface="Arial"/>
                <a:cs typeface="Arial"/>
              </a:rPr>
              <a:t>St</a:t>
            </a:r>
            <a:r>
              <a:rPr sz="1400" b="1" spc="-9" dirty="0">
                <a:latin typeface="Arial"/>
                <a:cs typeface="Arial"/>
              </a:rPr>
              <a:t>r</a:t>
            </a:r>
            <a:r>
              <a:rPr sz="1400" b="1" spc="-13" dirty="0">
                <a:latin typeface="Arial"/>
                <a:cs typeface="Arial"/>
              </a:rPr>
              <a:t>id</a:t>
            </a:r>
            <a:r>
              <a:rPr sz="1400" b="1" spc="-9" dirty="0">
                <a:latin typeface="Arial"/>
                <a:cs typeface="Arial"/>
              </a:rPr>
              <a:t>e</a:t>
            </a:r>
            <a:r>
              <a:rPr sz="1400" b="1" spc="9" dirty="0">
                <a:latin typeface="Arial"/>
                <a:cs typeface="Arial"/>
              </a:rPr>
              <a:t> </a:t>
            </a:r>
            <a:r>
              <a:rPr sz="1400" b="1" spc="-9" dirty="0">
                <a:latin typeface="Arial"/>
                <a:cs typeface="Arial"/>
              </a:rPr>
              <a:t>8</a:t>
            </a:r>
            <a:endParaRPr sz="1400" dirty="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3545656199"/>
              </p:ext>
            </p:extLst>
          </p:nvPr>
        </p:nvGraphicFramePr>
        <p:xfrm>
          <a:off x="2867371" y="1892142"/>
          <a:ext cx="5669262" cy="302558"/>
        </p:xfrm>
        <a:graphic>
          <a:graphicData uri="http://schemas.openxmlformats.org/drawingml/2006/table">
            <a:tbl>
              <a:tblPr firstRow="1" bandRow="1">
                <a:tableStyleId>{2D5ABB26-0587-4C30-8999-92F81FD0307C}</a:tableStyleId>
              </a:tblPr>
              <a:tblGrid>
                <a:gridCol w="354675"/>
                <a:gridCol w="354675"/>
                <a:gridCol w="354675"/>
                <a:gridCol w="353290"/>
                <a:gridCol w="354675"/>
                <a:gridCol w="354675"/>
                <a:gridCol w="354675"/>
                <a:gridCol w="354675"/>
                <a:gridCol w="351905"/>
                <a:gridCol w="354675"/>
                <a:gridCol w="356061"/>
                <a:gridCol w="353290"/>
                <a:gridCol w="354675"/>
                <a:gridCol w="353290"/>
                <a:gridCol w="356061"/>
                <a:gridCol w="353290"/>
              </a:tblGrid>
              <a:tr h="302558">
                <a:tc>
                  <a:txBody>
                    <a:bodyPr/>
                    <a:lstStyle/>
                    <a:p>
                      <a:pPr marL="83185">
                        <a:lnSpc>
                          <a:spcPct val="100000"/>
                        </a:lnSpc>
                      </a:pPr>
                      <a:r>
                        <a:rPr sz="1200" b="1" spc="-5" dirty="0">
                          <a:solidFill>
                            <a:srgbClr val="FF0000"/>
                          </a:solidFill>
                          <a:latin typeface="Arial"/>
                          <a:cs typeface="Arial"/>
                        </a:rPr>
                        <a:t>1</a:t>
                      </a:r>
                      <a:r>
                        <a:rPr sz="1200" b="1" dirty="0">
                          <a:solidFill>
                            <a:srgbClr val="FF0000"/>
                          </a:solidFill>
                          <a:latin typeface="Arial"/>
                          <a:cs typeface="Arial"/>
                        </a:rPr>
                        <a:t>0</a:t>
                      </a:r>
                      <a:endParaRPr sz="1200" dirty="0">
                        <a:solidFill>
                          <a:srgbClr val="FF0000"/>
                        </a:solidFill>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solidFill>
                            <a:srgbClr val="FF0000"/>
                          </a:solidFill>
                          <a:latin typeface="Arial"/>
                          <a:cs typeface="Arial"/>
                        </a:rPr>
                        <a:t>1</a:t>
                      </a:r>
                      <a:endParaRPr sz="1200" dirty="0">
                        <a:solidFill>
                          <a:srgbClr val="FF0000"/>
                        </a:solidFill>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8</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0</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3</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5</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7950">
                        <a:lnSpc>
                          <a:spcPct val="100000"/>
                        </a:lnSpc>
                      </a:pPr>
                      <a:r>
                        <a:rPr sz="1200" b="1" spc="-5" dirty="0">
                          <a:solidFill>
                            <a:srgbClr val="FF0000"/>
                          </a:solidFill>
                          <a:latin typeface="Arial"/>
                          <a:cs typeface="Arial"/>
                        </a:rPr>
                        <a:t>-</a:t>
                      </a:r>
                      <a:r>
                        <a:rPr sz="1200" b="1" dirty="0">
                          <a:solidFill>
                            <a:srgbClr val="FF0000"/>
                          </a:solidFill>
                          <a:latin typeface="Arial"/>
                          <a:cs typeface="Arial"/>
                        </a:rPr>
                        <a:t>2</a:t>
                      </a:r>
                      <a:endParaRPr sz="1200" dirty="0">
                        <a:solidFill>
                          <a:srgbClr val="FF0000"/>
                        </a:solidFill>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solidFill>
                            <a:srgbClr val="FF0000"/>
                          </a:solidFill>
                          <a:latin typeface="Arial"/>
                          <a:cs typeface="Arial"/>
                        </a:rPr>
                        <a:t>-</a:t>
                      </a:r>
                      <a:r>
                        <a:rPr sz="1200" b="1" dirty="0">
                          <a:solidFill>
                            <a:srgbClr val="FF0000"/>
                          </a:solidFill>
                          <a:latin typeface="Arial"/>
                          <a:cs typeface="Arial"/>
                        </a:rPr>
                        <a:t>3</a:t>
                      </a:r>
                      <a:endParaRPr sz="1200" dirty="0">
                        <a:solidFill>
                          <a:srgbClr val="FF0000"/>
                        </a:solidFill>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0</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5080" algn="ctr">
                        <a:lnSpc>
                          <a:spcPct val="100000"/>
                        </a:lnSpc>
                      </a:pP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tcPr>
                </a:tc>
              </a:tr>
            </a:tbl>
          </a:graphicData>
        </a:graphic>
      </p:graphicFrame>
      <p:graphicFrame>
        <p:nvGraphicFramePr>
          <p:cNvPr id="45" name="object 45"/>
          <p:cNvGraphicFramePr>
            <a:graphicFrameLocks noGrp="1"/>
          </p:cNvGraphicFramePr>
          <p:nvPr>
            <p:extLst>
              <p:ext uri="{D42A27DB-BD31-4B8C-83A1-F6EECF244321}">
                <p14:modId xmlns:p14="http://schemas.microsoft.com/office/powerpoint/2010/main" val="3127875975"/>
              </p:ext>
            </p:extLst>
          </p:nvPr>
        </p:nvGraphicFramePr>
        <p:xfrm>
          <a:off x="2867371" y="2789061"/>
          <a:ext cx="5669262" cy="302558"/>
        </p:xfrm>
        <a:graphic>
          <a:graphicData uri="http://schemas.openxmlformats.org/drawingml/2006/table">
            <a:tbl>
              <a:tblPr firstRow="1" bandRow="1">
                <a:tableStyleId>{2D5ABB26-0587-4C30-8999-92F81FD0307C}</a:tableStyleId>
              </a:tblPr>
              <a:tblGrid>
                <a:gridCol w="354675"/>
                <a:gridCol w="354675"/>
                <a:gridCol w="354675"/>
                <a:gridCol w="353290"/>
                <a:gridCol w="354675"/>
                <a:gridCol w="354675"/>
                <a:gridCol w="354675"/>
                <a:gridCol w="354675"/>
                <a:gridCol w="351905"/>
                <a:gridCol w="354675"/>
                <a:gridCol w="356061"/>
                <a:gridCol w="353290"/>
                <a:gridCol w="354675"/>
                <a:gridCol w="353290"/>
                <a:gridCol w="356061"/>
                <a:gridCol w="353290"/>
              </a:tblGrid>
              <a:tr h="302558">
                <a:tc>
                  <a:txBody>
                    <a:bodyPr/>
                    <a:lstStyle/>
                    <a:p>
                      <a:pPr marL="83185">
                        <a:lnSpc>
                          <a:spcPct val="100000"/>
                        </a:lnSpc>
                      </a:pPr>
                      <a:r>
                        <a:rPr sz="1200" b="1" spc="-5" dirty="0">
                          <a:latin typeface="Arial"/>
                          <a:cs typeface="Arial"/>
                        </a:rPr>
                        <a:t>1</a:t>
                      </a:r>
                      <a:r>
                        <a:rPr sz="1200" b="1" dirty="0">
                          <a:latin typeface="Arial"/>
                          <a:cs typeface="Arial"/>
                        </a:rPr>
                        <a:t>1</a:t>
                      </a:r>
                      <a:endParaRPr sz="120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8</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5</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7950">
                        <a:lnSpc>
                          <a:spcPct val="100000"/>
                        </a:lnSpc>
                      </a:pPr>
                      <a:r>
                        <a:rPr sz="1200" b="1" spc="-5" dirty="0">
                          <a:latin typeface="Arial"/>
                          <a:cs typeface="Arial"/>
                        </a:rPr>
                        <a:t>-</a:t>
                      </a:r>
                      <a:r>
                        <a:rPr sz="1200" b="1" dirty="0">
                          <a:latin typeface="Arial"/>
                          <a:cs typeface="Arial"/>
                        </a:rPr>
                        <a:t>5</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3</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9</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5080" algn="ctr">
                        <a:lnSpc>
                          <a:spcPct val="100000"/>
                        </a:lnSpc>
                      </a:pPr>
                      <a:r>
                        <a:rPr sz="1200" b="1" dirty="0">
                          <a:latin typeface="Arial"/>
                          <a:cs typeface="Arial"/>
                        </a:rPr>
                        <a:t>2</a:t>
                      </a:r>
                      <a:endParaRPr sz="120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tcPr>
                </a:tc>
              </a:tr>
            </a:tbl>
          </a:graphicData>
        </a:graphic>
      </p:graphicFrame>
      <p:graphicFrame>
        <p:nvGraphicFramePr>
          <p:cNvPr id="97" name="object 97"/>
          <p:cNvGraphicFramePr>
            <a:graphicFrameLocks noGrp="1"/>
          </p:cNvGraphicFramePr>
          <p:nvPr>
            <p:extLst>
              <p:ext uri="{D42A27DB-BD31-4B8C-83A1-F6EECF244321}">
                <p14:modId xmlns:p14="http://schemas.microsoft.com/office/powerpoint/2010/main" val="3357440634"/>
              </p:ext>
            </p:extLst>
          </p:nvPr>
        </p:nvGraphicFramePr>
        <p:xfrm>
          <a:off x="2867371" y="3684635"/>
          <a:ext cx="5669262" cy="302558"/>
        </p:xfrm>
        <a:graphic>
          <a:graphicData uri="http://schemas.openxmlformats.org/drawingml/2006/table">
            <a:tbl>
              <a:tblPr firstRow="1" bandRow="1">
                <a:tableStyleId>{2D5ABB26-0587-4C30-8999-92F81FD0307C}</a:tableStyleId>
              </a:tblPr>
              <a:tblGrid>
                <a:gridCol w="354675"/>
                <a:gridCol w="354675"/>
                <a:gridCol w="354675"/>
                <a:gridCol w="353290"/>
                <a:gridCol w="354675"/>
                <a:gridCol w="354675"/>
                <a:gridCol w="354675"/>
                <a:gridCol w="354675"/>
                <a:gridCol w="351905"/>
                <a:gridCol w="354675"/>
                <a:gridCol w="356061"/>
                <a:gridCol w="353290"/>
                <a:gridCol w="354675"/>
                <a:gridCol w="353290"/>
                <a:gridCol w="356061"/>
                <a:gridCol w="353290"/>
              </a:tblGrid>
              <a:tr h="302558">
                <a:tc>
                  <a:txBody>
                    <a:bodyPr/>
                    <a:lstStyle/>
                    <a:p>
                      <a:pPr marL="83185">
                        <a:lnSpc>
                          <a:spcPct val="100000"/>
                        </a:lnSpc>
                      </a:pPr>
                      <a:r>
                        <a:rPr sz="1200" b="1" spc="-5" dirty="0">
                          <a:latin typeface="Arial"/>
                          <a:cs typeface="Arial"/>
                        </a:rPr>
                        <a:t>1</a:t>
                      </a:r>
                      <a:r>
                        <a:rPr sz="1200" b="1" dirty="0">
                          <a:latin typeface="Arial"/>
                          <a:cs typeface="Arial"/>
                        </a:rPr>
                        <a:t>8</a:t>
                      </a:r>
                      <a:endParaRPr sz="120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6</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8</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5</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4</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3</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9</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3</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5080" algn="ctr">
                        <a:lnSpc>
                          <a:spcPct val="100000"/>
                        </a:lnSpc>
                      </a:pPr>
                      <a:r>
                        <a:rPr sz="1200" b="1" dirty="0">
                          <a:latin typeface="Arial"/>
                          <a:cs typeface="Arial"/>
                        </a:rPr>
                        <a:t>2</a:t>
                      </a:r>
                      <a:endParaRPr sz="120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tcPr>
                </a:tc>
              </a:tr>
            </a:tbl>
          </a:graphicData>
        </a:graphic>
      </p:graphicFrame>
      <p:graphicFrame>
        <p:nvGraphicFramePr>
          <p:cNvPr id="98" name="object 98"/>
          <p:cNvGraphicFramePr>
            <a:graphicFrameLocks noGrp="1"/>
          </p:cNvGraphicFramePr>
          <p:nvPr>
            <p:extLst>
              <p:ext uri="{D42A27DB-BD31-4B8C-83A1-F6EECF244321}">
                <p14:modId xmlns:p14="http://schemas.microsoft.com/office/powerpoint/2010/main" val="1232431204"/>
              </p:ext>
            </p:extLst>
          </p:nvPr>
        </p:nvGraphicFramePr>
        <p:xfrm>
          <a:off x="2867371" y="4581554"/>
          <a:ext cx="5669262" cy="302558"/>
        </p:xfrm>
        <a:graphic>
          <a:graphicData uri="http://schemas.openxmlformats.org/drawingml/2006/table">
            <a:tbl>
              <a:tblPr firstRow="1" bandRow="1">
                <a:tableStyleId>{2D5ABB26-0587-4C30-8999-92F81FD0307C}</a:tableStyleId>
              </a:tblPr>
              <a:tblGrid>
                <a:gridCol w="354675"/>
                <a:gridCol w="354675"/>
                <a:gridCol w="354675"/>
                <a:gridCol w="353290"/>
                <a:gridCol w="354675"/>
                <a:gridCol w="354675"/>
                <a:gridCol w="354675"/>
                <a:gridCol w="354675"/>
                <a:gridCol w="351905"/>
                <a:gridCol w="354675"/>
                <a:gridCol w="356061"/>
                <a:gridCol w="353290"/>
                <a:gridCol w="354675"/>
                <a:gridCol w="353290"/>
                <a:gridCol w="356061"/>
                <a:gridCol w="353290"/>
              </a:tblGrid>
              <a:tr h="302558">
                <a:tc>
                  <a:txBody>
                    <a:bodyPr/>
                    <a:lstStyle/>
                    <a:p>
                      <a:pPr marL="83185">
                        <a:lnSpc>
                          <a:spcPct val="100000"/>
                        </a:lnSpc>
                      </a:pPr>
                      <a:r>
                        <a:rPr sz="1200" b="1" spc="-5" dirty="0">
                          <a:latin typeface="Arial"/>
                          <a:cs typeface="Arial"/>
                        </a:rPr>
                        <a:t>2</a:t>
                      </a:r>
                      <a:r>
                        <a:rPr sz="1200" b="1" dirty="0">
                          <a:latin typeface="Arial"/>
                          <a:cs typeface="Arial"/>
                        </a:rPr>
                        <a:t>4</a:t>
                      </a:r>
                      <a:endParaRPr sz="1200" dirty="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6</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8</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5</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7</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3</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9</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7</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3</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5080" algn="ctr">
                        <a:lnSpc>
                          <a:spcPct val="100000"/>
                        </a:lnSpc>
                      </a:pP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tcPr>
                </a:tc>
              </a:tr>
            </a:tbl>
          </a:graphicData>
        </a:graphic>
      </p:graphicFrame>
      <p:sp>
        <p:nvSpPr>
          <p:cNvPr id="106" name="object 5"/>
          <p:cNvSpPr/>
          <p:nvPr/>
        </p:nvSpPr>
        <p:spPr>
          <a:xfrm>
            <a:off x="2931674" y="1480543"/>
            <a:ext cx="249382" cy="242047"/>
          </a:xfrm>
          <a:custGeom>
            <a:avLst/>
            <a:gdLst/>
            <a:ahLst/>
            <a:cxnLst/>
            <a:rect l="l" t="t" r="r" b="b"/>
            <a:pathLst>
              <a:path w="274320" h="274319">
                <a:moveTo>
                  <a:pt x="273891" y="147094"/>
                </a:moveTo>
                <a:lnTo>
                  <a:pt x="267694" y="101150"/>
                </a:lnTo>
                <a:lnTo>
                  <a:pt x="250056" y="62067"/>
                </a:lnTo>
                <a:lnTo>
                  <a:pt x="223036" y="31299"/>
                </a:lnTo>
                <a:lnTo>
                  <a:pt x="188693" y="10301"/>
                </a:lnTo>
                <a:lnTo>
                  <a:pt x="149084"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close/>
              </a:path>
            </a:pathLst>
          </a:custGeom>
          <a:solidFill>
            <a:srgbClr val="FF9832"/>
          </a:solidFill>
        </p:spPr>
        <p:txBody>
          <a:bodyPr wrap="square" lIns="0" tIns="0" rIns="0" bIns="0" rtlCol="0"/>
          <a:lstStyle/>
          <a:p>
            <a:endParaRPr/>
          </a:p>
        </p:txBody>
      </p:sp>
      <p:sp>
        <p:nvSpPr>
          <p:cNvPr id="107" name="object 6"/>
          <p:cNvSpPr/>
          <p:nvPr/>
        </p:nvSpPr>
        <p:spPr>
          <a:xfrm>
            <a:off x="2931674" y="1480543"/>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lnTo>
                  <a:pt x="273223" y="131107"/>
                </a:lnTo>
                <a:lnTo>
                  <a:pt x="262984" y="87288"/>
                </a:lnTo>
                <a:lnTo>
                  <a:pt x="241991" y="50815"/>
                </a:lnTo>
                <a:lnTo>
                  <a:pt x="212301" y="23143"/>
                </a:lnTo>
                <a:lnTo>
                  <a:pt x="175973" y="5724"/>
                </a:lnTo>
                <a:lnTo>
                  <a:pt x="137101" y="0"/>
                </a:lnTo>
                <a:close/>
              </a:path>
            </a:pathLst>
          </a:custGeom>
          <a:ln w="25400">
            <a:solidFill>
              <a:srgbClr val="000000"/>
            </a:solidFill>
          </a:ln>
        </p:spPr>
        <p:txBody>
          <a:bodyPr wrap="square" lIns="0" tIns="0" rIns="0" bIns="0" rtlCol="0"/>
          <a:lstStyle/>
          <a:p>
            <a:endParaRPr/>
          </a:p>
        </p:txBody>
      </p:sp>
      <p:sp>
        <p:nvSpPr>
          <p:cNvPr id="108" name="object 7"/>
          <p:cNvSpPr txBox="1"/>
          <p:nvPr/>
        </p:nvSpPr>
        <p:spPr>
          <a:xfrm>
            <a:off x="2993504" y="1519379"/>
            <a:ext cx="125845" cy="215444"/>
          </a:xfrm>
          <a:prstGeom prst="rect">
            <a:avLst/>
          </a:prstGeom>
        </p:spPr>
        <p:txBody>
          <a:bodyPr vert="horz" wrap="square" lIns="0" tIns="0" rIns="0" bIns="0" rtlCol="0">
            <a:spAutoFit/>
          </a:bodyPr>
          <a:lstStyle/>
          <a:p>
            <a:pPr marL="11397"/>
            <a:r>
              <a:rPr sz="1400" b="1" spc="-9" dirty="0">
                <a:latin typeface="Arial"/>
                <a:cs typeface="Arial"/>
              </a:rPr>
              <a:t>0</a:t>
            </a:r>
            <a:endParaRPr sz="1400">
              <a:latin typeface="Arial"/>
              <a:cs typeface="Arial"/>
            </a:endParaRPr>
          </a:p>
        </p:txBody>
      </p:sp>
      <p:sp>
        <p:nvSpPr>
          <p:cNvPr id="109" name="object 8"/>
          <p:cNvSpPr/>
          <p:nvPr/>
        </p:nvSpPr>
        <p:spPr>
          <a:xfrm>
            <a:off x="2999508" y="1294974"/>
            <a:ext cx="115455" cy="173691"/>
          </a:xfrm>
          <a:custGeom>
            <a:avLst/>
            <a:gdLst/>
            <a:ahLst/>
            <a:cxnLst/>
            <a:rect l="l" t="t" r="r" b="b"/>
            <a:pathLst>
              <a:path w="127000" h="196850">
                <a:moveTo>
                  <a:pt x="126491" y="121919"/>
                </a:moveTo>
                <a:lnTo>
                  <a:pt x="0" y="120395"/>
                </a:lnTo>
                <a:lnTo>
                  <a:pt x="51815" y="183586"/>
                </a:lnTo>
                <a:lnTo>
                  <a:pt x="51815" y="134111"/>
                </a:lnTo>
                <a:lnTo>
                  <a:pt x="74675" y="134111"/>
                </a:lnTo>
                <a:lnTo>
                  <a:pt x="74675" y="182371"/>
                </a:lnTo>
                <a:lnTo>
                  <a:pt x="126491" y="121919"/>
                </a:lnTo>
                <a:close/>
              </a:path>
              <a:path w="127000" h="196850">
                <a:moveTo>
                  <a:pt x="76199" y="56387"/>
                </a:moveTo>
                <a:lnTo>
                  <a:pt x="76199" y="0"/>
                </a:lnTo>
                <a:lnTo>
                  <a:pt x="53339" y="0"/>
                </a:lnTo>
                <a:lnTo>
                  <a:pt x="53339" y="103631"/>
                </a:lnTo>
                <a:lnTo>
                  <a:pt x="51815" y="106679"/>
                </a:lnTo>
                <a:lnTo>
                  <a:pt x="51815" y="121020"/>
                </a:lnTo>
                <a:lnTo>
                  <a:pt x="74675" y="121295"/>
                </a:lnTo>
                <a:lnTo>
                  <a:pt x="74675" y="64007"/>
                </a:lnTo>
                <a:lnTo>
                  <a:pt x="76199" y="56387"/>
                </a:lnTo>
                <a:close/>
              </a:path>
              <a:path w="127000" h="196850">
                <a:moveTo>
                  <a:pt x="74675" y="182371"/>
                </a:moveTo>
                <a:lnTo>
                  <a:pt x="74675" y="134111"/>
                </a:lnTo>
                <a:lnTo>
                  <a:pt x="51815" y="134111"/>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111" name="object 10"/>
          <p:cNvSpPr/>
          <p:nvPr/>
        </p:nvSpPr>
        <p:spPr>
          <a:xfrm>
            <a:off x="3638256" y="1480543"/>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12" name="object 11"/>
          <p:cNvSpPr/>
          <p:nvPr/>
        </p:nvSpPr>
        <p:spPr>
          <a:xfrm>
            <a:off x="3638256" y="1480543"/>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13" name="object 12"/>
          <p:cNvSpPr txBox="1"/>
          <p:nvPr/>
        </p:nvSpPr>
        <p:spPr>
          <a:xfrm>
            <a:off x="3694544" y="1511125"/>
            <a:ext cx="139123" cy="246221"/>
          </a:xfrm>
          <a:prstGeom prst="rect">
            <a:avLst/>
          </a:prstGeom>
        </p:spPr>
        <p:txBody>
          <a:bodyPr vert="horz" wrap="square" lIns="0" tIns="0" rIns="0" bIns="0" rtlCol="0">
            <a:spAutoFit/>
          </a:bodyPr>
          <a:lstStyle/>
          <a:p>
            <a:pPr marL="11397"/>
            <a:r>
              <a:rPr sz="1600" b="1" dirty="0">
                <a:latin typeface="Arial"/>
                <a:cs typeface="Arial"/>
              </a:rPr>
              <a:t>2</a:t>
            </a:r>
            <a:endParaRPr sz="1600" dirty="0">
              <a:latin typeface="Arial"/>
              <a:cs typeface="Arial"/>
            </a:endParaRPr>
          </a:p>
        </p:txBody>
      </p:sp>
      <p:sp>
        <p:nvSpPr>
          <p:cNvPr id="114" name="object 13"/>
          <p:cNvSpPr/>
          <p:nvPr/>
        </p:nvSpPr>
        <p:spPr>
          <a:xfrm>
            <a:off x="3707475" y="1294974"/>
            <a:ext cx="115455" cy="173691"/>
          </a:xfrm>
          <a:custGeom>
            <a:avLst/>
            <a:gdLst/>
            <a:ahLst/>
            <a:cxnLst/>
            <a:rect l="l" t="t" r="r" b="b"/>
            <a:pathLst>
              <a:path w="127000" h="196850">
                <a:moveTo>
                  <a:pt x="74317" y="121291"/>
                </a:moveTo>
                <a:lnTo>
                  <a:pt x="0" y="120395"/>
                </a:lnTo>
                <a:lnTo>
                  <a:pt x="51815" y="183586"/>
                </a:lnTo>
                <a:lnTo>
                  <a:pt x="51815" y="134111"/>
                </a:lnTo>
                <a:lnTo>
                  <a:pt x="73151" y="134111"/>
                </a:lnTo>
                <a:lnTo>
                  <a:pt x="74317" y="121291"/>
                </a:lnTo>
                <a:close/>
              </a:path>
              <a:path w="127000" h="196850">
                <a:moveTo>
                  <a:pt x="76199" y="85343"/>
                </a:moveTo>
                <a:lnTo>
                  <a:pt x="76199" y="0"/>
                </a:lnTo>
                <a:lnTo>
                  <a:pt x="53339" y="0"/>
                </a:lnTo>
                <a:lnTo>
                  <a:pt x="53339" y="102107"/>
                </a:lnTo>
                <a:lnTo>
                  <a:pt x="51815" y="103631"/>
                </a:lnTo>
                <a:lnTo>
                  <a:pt x="51815" y="121020"/>
                </a:lnTo>
                <a:lnTo>
                  <a:pt x="74317" y="121291"/>
                </a:lnTo>
                <a:lnTo>
                  <a:pt x="74675" y="117347"/>
                </a:lnTo>
                <a:lnTo>
                  <a:pt x="74675" y="91439"/>
                </a:lnTo>
                <a:lnTo>
                  <a:pt x="76199" y="85343"/>
                </a:lnTo>
                <a:close/>
              </a:path>
              <a:path w="127000" h="196850">
                <a:moveTo>
                  <a:pt x="126491" y="121919"/>
                </a:moveTo>
                <a:lnTo>
                  <a:pt x="74317" y="121291"/>
                </a:lnTo>
                <a:lnTo>
                  <a:pt x="73151" y="134111"/>
                </a:lnTo>
                <a:lnTo>
                  <a:pt x="51815" y="134111"/>
                </a:lnTo>
                <a:lnTo>
                  <a:pt x="51815" y="183586"/>
                </a:lnTo>
                <a:lnTo>
                  <a:pt x="62483" y="196595"/>
                </a:lnTo>
                <a:lnTo>
                  <a:pt x="126491" y="121919"/>
                </a:lnTo>
                <a:close/>
              </a:path>
            </a:pathLst>
          </a:custGeom>
          <a:solidFill>
            <a:srgbClr val="000000"/>
          </a:solidFill>
        </p:spPr>
        <p:txBody>
          <a:bodyPr wrap="square" lIns="0" tIns="0" rIns="0" bIns="0" rtlCol="0"/>
          <a:lstStyle/>
          <a:p>
            <a:endParaRPr/>
          </a:p>
        </p:txBody>
      </p:sp>
      <p:sp>
        <p:nvSpPr>
          <p:cNvPr id="116" name="object 15"/>
          <p:cNvSpPr/>
          <p:nvPr/>
        </p:nvSpPr>
        <p:spPr>
          <a:xfrm>
            <a:off x="4346263" y="1480543"/>
            <a:ext cx="250536" cy="242047"/>
          </a:xfrm>
          <a:custGeom>
            <a:avLst/>
            <a:gdLst/>
            <a:ahLst/>
            <a:cxnLst/>
            <a:rect l="l" t="t" r="r" b="b"/>
            <a:pathLst>
              <a:path w="275589" h="274319">
                <a:moveTo>
                  <a:pt x="275229" y="148841"/>
                </a:moveTo>
                <a:lnTo>
                  <a:pt x="269181" y="102376"/>
                </a:lnTo>
                <a:lnTo>
                  <a:pt x="251809" y="62970"/>
                </a:lnTo>
                <a:lnTo>
                  <a:pt x="225136" y="31979"/>
                </a:lnTo>
                <a:lnTo>
                  <a:pt x="191183" y="10757"/>
                </a:lnTo>
                <a:lnTo>
                  <a:pt x="151973" y="660"/>
                </a:lnTo>
                <a:lnTo>
                  <a:pt x="138582" y="0"/>
                </a:lnTo>
                <a:lnTo>
                  <a:pt x="123886" y="762"/>
                </a:lnTo>
                <a:lnTo>
                  <a:pt x="82698" y="11596"/>
                </a:lnTo>
                <a:lnTo>
                  <a:pt x="47557" y="33660"/>
                </a:lnTo>
                <a:lnTo>
                  <a:pt x="20645" y="64909"/>
                </a:lnTo>
                <a:lnTo>
                  <a:pt x="4142" y="103298"/>
                </a:lnTo>
                <a:lnTo>
                  <a:pt x="0" y="131848"/>
                </a:lnTo>
                <a:lnTo>
                  <a:pt x="733" y="146944"/>
                </a:lnTo>
                <a:lnTo>
                  <a:pt x="11356" y="188962"/>
                </a:lnTo>
                <a:lnTo>
                  <a:pt x="33009" y="224596"/>
                </a:lnTo>
                <a:lnTo>
                  <a:pt x="63633" y="251951"/>
                </a:lnTo>
                <a:lnTo>
                  <a:pt x="101166" y="269128"/>
                </a:lnTo>
                <a:lnTo>
                  <a:pt x="129009" y="273989"/>
                </a:lnTo>
                <a:lnTo>
                  <a:pt x="144701" y="273313"/>
                </a:lnTo>
                <a:lnTo>
                  <a:pt x="188037" y="263029"/>
                </a:lnTo>
                <a:lnTo>
                  <a:pt x="224469" y="241969"/>
                </a:lnTo>
                <a:lnTo>
                  <a:pt x="252335" y="212200"/>
                </a:lnTo>
                <a:lnTo>
                  <a:pt x="269973" y="175787"/>
                </a:lnTo>
                <a:lnTo>
                  <a:pt x="275229" y="148841"/>
                </a:lnTo>
                <a:close/>
              </a:path>
            </a:pathLst>
          </a:custGeom>
          <a:solidFill>
            <a:srgbClr val="FF9832"/>
          </a:solidFill>
        </p:spPr>
        <p:txBody>
          <a:bodyPr wrap="square" lIns="0" tIns="0" rIns="0" bIns="0" rtlCol="0"/>
          <a:lstStyle/>
          <a:p>
            <a:endParaRPr/>
          </a:p>
        </p:txBody>
      </p:sp>
      <p:sp>
        <p:nvSpPr>
          <p:cNvPr id="117" name="object 16"/>
          <p:cNvSpPr/>
          <p:nvPr/>
        </p:nvSpPr>
        <p:spPr>
          <a:xfrm>
            <a:off x="4346263" y="1480543"/>
            <a:ext cx="250536" cy="242047"/>
          </a:xfrm>
          <a:custGeom>
            <a:avLst/>
            <a:gdLst/>
            <a:ahLst/>
            <a:cxnLst/>
            <a:rect l="l" t="t" r="r" b="b"/>
            <a:pathLst>
              <a:path w="275589" h="274319">
                <a:moveTo>
                  <a:pt x="138582" y="0"/>
                </a:moveTo>
                <a:lnTo>
                  <a:pt x="95863" y="6636"/>
                </a:lnTo>
                <a:lnTo>
                  <a:pt x="58464" y="25184"/>
                </a:lnTo>
                <a:lnTo>
                  <a:pt x="28567" y="53598"/>
                </a:lnTo>
                <a:lnTo>
                  <a:pt x="8352" y="89834"/>
                </a:lnTo>
                <a:lnTo>
                  <a:pt x="0" y="131848"/>
                </a:lnTo>
                <a:lnTo>
                  <a:pt x="733" y="146944"/>
                </a:lnTo>
                <a:lnTo>
                  <a:pt x="11356" y="188962"/>
                </a:lnTo>
                <a:lnTo>
                  <a:pt x="33009" y="224596"/>
                </a:lnTo>
                <a:lnTo>
                  <a:pt x="63633" y="251951"/>
                </a:lnTo>
                <a:lnTo>
                  <a:pt x="101166" y="269128"/>
                </a:lnTo>
                <a:lnTo>
                  <a:pt x="129009" y="273989"/>
                </a:lnTo>
                <a:lnTo>
                  <a:pt x="144701" y="273313"/>
                </a:lnTo>
                <a:lnTo>
                  <a:pt x="188037" y="263029"/>
                </a:lnTo>
                <a:lnTo>
                  <a:pt x="224469" y="241969"/>
                </a:lnTo>
                <a:lnTo>
                  <a:pt x="252335" y="212200"/>
                </a:lnTo>
                <a:lnTo>
                  <a:pt x="269973" y="175787"/>
                </a:lnTo>
                <a:lnTo>
                  <a:pt x="275229" y="148841"/>
                </a:lnTo>
                <a:lnTo>
                  <a:pt x="274596" y="132652"/>
                </a:lnTo>
                <a:lnTo>
                  <a:pt x="264549" y="88389"/>
                </a:lnTo>
                <a:lnTo>
                  <a:pt x="243852" y="51638"/>
                </a:lnTo>
                <a:lnTo>
                  <a:pt x="214527" y="23752"/>
                </a:lnTo>
                <a:lnTo>
                  <a:pt x="178597" y="6088"/>
                </a:lnTo>
                <a:lnTo>
                  <a:pt x="138582" y="0"/>
                </a:lnTo>
                <a:close/>
              </a:path>
            </a:pathLst>
          </a:custGeom>
          <a:ln w="25400">
            <a:solidFill>
              <a:srgbClr val="000000"/>
            </a:solidFill>
          </a:ln>
        </p:spPr>
        <p:txBody>
          <a:bodyPr wrap="square" lIns="0" tIns="0" rIns="0" bIns="0" rtlCol="0"/>
          <a:lstStyle/>
          <a:p>
            <a:endParaRPr/>
          </a:p>
        </p:txBody>
      </p:sp>
      <p:sp>
        <p:nvSpPr>
          <p:cNvPr id="118" name="object 17"/>
          <p:cNvSpPr txBox="1"/>
          <p:nvPr/>
        </p:nvSpPr>
        <p:spPr>
          <a:xfrm>
            <a:off x="4402511" y="1511125"/>
            <a:ext cx="139123" cy="246221"/>
          </a:xfrm>
          <a:prstGeom prst="rect">
            <a:avLst/>
          </a:prstGeom>
        </p:spPr>
        <p:txBody>
          <a:bodyPr vert="horz" wrap="square" lIns="0" tIns="0" rIns="0" bIns="0" rtlCol="0">
            <a:spAutoFit/>
          </a:bodyPr>
          <a:lstStyle/>
          <a:p>
            <a:pPr marL="11397"/>
            <a:r>
              <a:rPr sz="1600" b="1" dirty="0">
                <a:latin typeface="Arial"/>
                <a:cs typeface="Arial"/>
              </a:rPr>
              <a:t>4</a:t>
            </a:r>
            <a:endParaRPr sz="1600">
              <a:latin typeface="Arial"/>
              <a:cs typeface="Arial"/>
            </a:endParaRPr>
          </a:p>
        </p:txBody>
      </p:sp>
      <p:sp>
        <p:nvSpPr>
          <p:cNvPr id="119" name="object 18"/>
          <p:cNvSpPr/>
          <p:nvPr/>
        </p:nvSpPr>
        <p:spPr>
          <a:xfrm>
            <a:off x="4415443" y="1294974"/>
            <a:ext cx="115455" cy="173691"/>
          </a:xfrm>
          <a:custGeom>
            <a:avLst/>
            <a:gdLst/>
            <a:ahLst/>
            <a:cxnLst/>
            <a:rect l="l" t="t" r="r" b="b"/>
            <a:pathLst>
              <a:path w="127000" h="196850">
                <a:moveTo>
                  <a:pt x="126491" y="121919"/>
                </a:moveTo>
                <a:lnTo>
                  <a:pt x="0" y="120395"/>
                </a:lnTo>
                <a:lnTo>
                  <a:pt x="51815" y="183586"/>
                </a:lnTo>
                <a:lnTo>
                  <a:pt x="51815" y="132587"/>
                </a:lnTo>
                <a:lnTo>
                  <a:pt x="74675" y="134111"/>
                </a:lnTo>
                <a:lnTo>
                  <a:pt x="74675" y="182371"/>
                </a:lnTo>
                <a:lnTo>
                  <a:pt x="126491" y="121919"/>
                </a:lnTo>
                <a:close/>
              </a:path>
              <a:path w="127000" h="196850">
                <a:moveTo>
                  <a:pt x="77723" y="19811"/>
                </a:moveTo>
                <a:lnTo>
                  <a:pt x="77723" y="0"/>
                </a:lnTo>
                <a:lnTo>
                  <a:pt x="54863" y="0"/>
                </a:lnTo>
                <a:lnTo>
                  <a:pt x="54863" y="71627"/>
                </a:lnTo>
                <a:lnTo>
                  <a:pt x="53339" y="79247"/>
                </a:lnTo>
                <a:lnTo>
                  <a:pt x="53339" y="108203"/>
                </a:lnTo>
                <a:lnTo>
                  <a:pt x="51815" y="112775"/>
                </a:lnTo>
                <a:lnTo>
                  <a:pt x="51815" y="121020"/>
                </a:lnTo>
                <a:lnTo>
                  <a:pt x="74675" y="121295"/>
                </a:lnTo>
                <a:lnTo>
                  <a:pt x="74675" y="106679"/>
                </a:lnTo>
                <a:lnTo>
                  <a:pt x="76199" y="106679"/>
                </a:lnTo>
                <a:lnTo>
                  <a:pt x="76199" y="38099"/>
                </a:lnTo>
                <a:lnTo>
                  <a:pt x="77723" y="19811"/>
                </a:lnTo>
                <a:close/>
              </a:path>
              <a:path w="127000" h="196850">
                <a:moveTo>
                  <a:pt x="74675" y="182371"/>
                </a:moveTo>
                <a:lnTo>
                  <a:pt x="74675" y="134111"/>
                </a:lnTo>
                <a:lnTo>
                  <a:pt x="51815" y="132587"/>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121" name="object 20"/>
          <p:cNvSpPr/>
          <p:nvPr/>
        </p:nvSpPr>
        <p:spPr>
          <a:xfrm>
            <a:off x="5055576" y="1480543"/>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22" name="object 21"/>
          <p:cNvSpPr/>
          <p:nvPr/>
        </p:nvSpPr>
        <p:spPr>
          <a:xfrm>
            <a:off x="5055576" y="1480543"/>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23" name="object 22"/>
          <p:cNvSpPr txBox="1"/>
          <p:nvPr/>
        </p:nvSpPr>
        <p:spPr>
          <a:xfrm>
            <a:off x="5111863" y="1511125"/>
            <a:ext cx="139123" cy="246221"/>
          </a:xfrm>
          <a:prstGeom prst="rect">
            <a:avLst/>
          </a:prstGeom>
        </p:spPr>
        <p:txBody>
          <a:bodyPr vert="horz" wrap="square" lIns="0" tIns="0" rIns="0" bIns="0" rtlCol="0">
            <a:spAutoFit/>
          </a:bodyPr>
          <a:lstStyle/>
          <a:p>
            <a:pPr marL="11397"/>
            <a:r>
              <a:rPr sz="1600" b="1" dirty="0">
                <a:latin typeface="Arial"/>
                <a:cs typeface="Arial"/>
              </a:rPr>
              <a:t>6</a:t>
            </a:r>
            <a:endParaRPr sz="1600">
              <a:latin typeface="Arial"/>
              <a:cs typeface="Arial"/>
            </a:endParaRPr>
          </a:p>
        </p:txBody>
      </p:sp>
      <p:sp>
        <p:nvSpPr>
          <p:cNvPr id="124" name="object 23"/>
          <p:cNvSpPr/>
          <p:nvPr/>
        </p:nvSpPr>
        <p:spPr>
          <a:xfrm>
            <a:off x="5123410" y="1294974"/>
            <a:ext cx="116609" cy="173691"/>
          </a:xfrm>
          <a:custGeom>
            <a:avLst/>
            <a:gdLst/>
            <a:ahLst/>
            <a:cxnLst/>
            <a:rect l="l" t="t" r="r" b="b"/>
            <a:pathLst>
              <a:path w="128270" h="196850">
                <a:moveTo>
                  <a:pt x="128015" y="121919"/>
                </a:moveTo>
                <a:lnTo>
                  <a:pt x="0" y="120395"/>
                </a:lnTo>
                <a:lnTo>
                  <a:pt x="53339" y="183895"/>
                </a:lnTo>
                <a:lnTo>
                  <a:pt x="53339" y="132587"/>
                </a:lnTo>
                <a:lnTo>
                  <a:pt x="74675" y="134111"/>
                </a:lnTo>
                <a:lnTo>
                  <a:pt x="74675" y="184149"/>
                </a:lnTo>
                <a:lnTo>
                  <a:pt x="128015" y="121919"/>
                </a:lnTo>
                <a:close/>
              </a:path>
              <a:path w="128270" h="196850">
                <a:moveTo>
                  <a:pt x="54101" y="102107"/>
                </a:moveTo>
                <a:lnTo>
                  <a:pt x="53339" y="102107"/>
                </a:lnTo>
                <a:lnTo>
                  <a:pt x="53339" y="103631"/>
                </a:lnTo>
                <a:lnTo>
                  <a:pt x="54101" y="102107"/>
                </a:lnTo>
                <a:close/>
              </a:path>
              <a:path w="128270" h="196850">
                <a:moveTo>
                  <a:pt x="77723" y="79247"/>
                </a:moveTo>
                <a:lnTo>
                  <a:pt x="77723" y="0"/>
                </a:lnTo>
                <a:lnTo>
                  <a:pt x="54863" y="0"/>
                </a:lnTo>
                <a:lnTo>
                  <a:pt x="54863" y="102107"/>
                </a:lnTo>
                <a:lnTo>
                  <a:pt x="53339" y="103631"/>
                </a:lnTo>
                <a:lnTo>
                  <a:pt x="53339" y="121030"/>
                </a:lnTo>
                <a:lnTo>
                  <a:pt x="74675" y="121284"/>
                </a:lnTo>
                <a:lnTo>
                  <a:pt x="74675" y="112775"/>
                </a:lnTo>
                <a:lnTo>
                  <a:pt x="76199" y="109727"/>
                </a:lnTo>
                <a:lnTo>
                  <a:pt x="76199" y="85343"/>
                </a:lnTo>
                <a:lnTo>
                  <a:pt x="77723" y="79247"/>
                </a:lnTo>
                <a:close/>
              </a:path>
              <a:path w="128270" h="196850">
                <a:moveTo>
                  <a:pt x="74675" y="184149"/>
                </a:moveTo>
                <a:lnTo>
                  <a:pt x="74675" y="134111"/>
                </a:lnTo>
                <a:lnTo>
                  <a:pt x="53339" y="132587"/>
                </a:lnTo>
                <a:lnTo>
                  <a:pt x="53339" y="183895"/>
                </a:lnTo>
                <a:lnTo>
                  <a:pt x="64007" y="196595"/>
                </a:lnTo>
                <a:lnTo>
                  <a:pt x="74675" y="184149"/>
                </a:lnTo>
                <a:close/>
              </a:path>
              <a:path w="128270" h="196850">
                <a:moveTo>
                  <a:pt x="54863" y="102107"/>
                </a:moveTo>
                <a:lnTo>
                  <a:pt x="54863" y="100583"/>
                </a:lnTo>
                <a:lnTo>
                  <a:pt x="54101" y="102107"/>
                </a:lnTo>
                <a:lnTo>
                  <a:pt x="54863" y="102107"/>
                </a:lnTo>
                <a:close/>
              </a:path>
            </a:pathLst>
          </a:custGeom>
          <a:solidFill>
            <a:srgbClr val="000000"/>
          </a:solidFill>
        </p:spPr>
        <p:txBody>
          <a:bodyPr wrap="square" lIns="0" tIns="0" rIns="0" bIns="0" rtlCol="0"/>
          <a:lstStyle/>
          <a:p>
            <a:endParaRPr/>
          </a:p>
        </p:txBody>
      </p:sp>
      <p:sp>
        <p:nvSpPr>
          <p:cNvPr id="126" name="object 25"/>
          <p:cNvSpPr/>
          <p:nvPr/>
        </p:nvSpPr>
        <p:spPr>
          <a:xfrm>
            <a:off x="5762159" y="1480543"/>
            <a:ext cx="250536" cy="242047"/>
          </a:xfrm>
          <a:custGeom>
            <a:avLst/>
            <a:gdLst/>
            <a:ahLst/>
            <a:cxnLst/>
            <a:rect l="l" t="t" r="r" b="b"/>
            <a:pathLst>
              <a:path w="275590" h="274319">
                <a:moveTo>
                  <a:pt x="275330" y="148151"/>
                </a:moveTo>
                <a:lnTo>
                  <a:pt x="269274" y="102111"/>
                </a:lnTo>
                <a:lnTo>
                  <a:pt x="251894" y="62974"/>
                </a:lnTo>
                <a:lnTo>
                  <a:pt x="225135" y="32113"/>
                </a:lnTo>
                <a:lnTo>
                  <a:pt x="190942" y="10901"/>
                </a:lnTo>
                <a:lnTo>
                  <a:pt x="151260" y="710"/>
                </a:lnTo>
                <a:lnTo>
                  <a:pt x="137100" y="0"/>
                </a:lnTo>
                <a:lnTo>
                  <a:pt x="122603" y="771"/>
                </a:lnTo>
                <a:lnTo>
                  <a:pt x="81841" y="11721"/>
                </a:lnTo>
                <a:lnTo>
                  <a:pt x="46950" y="34012"/>
                </a:lnTo>
                <a:lnTo>
                  <a:pt x="20216" y="65563"/>
                </a:lnTo>
                <a:lnTo>
                  <a:pt x="3927" y="104296"/>
                </a:lnTo>
                <a:lnTo>
                  <a:pt x="0" y="133081"/>
                </a:lnTo>
                <a:lnTo>
                  <a:pt x="755" y="148103"/>
                </a:lnTo>
                <a:lnTo>
                  <a:pt x="11576" y="189989"/>
                </a:lnTo>
                <a:lnTo>
                  <a:pt x="33527" y="225542"/>
                </a:lnTo>
                <a:lnTo>
                  <a:pt x="64420" y="252755"/>
                </a:lnTo>
                <a:lnTo>
                  <a:pt x="102066" y="269620"/>
                </a:lnTo>
                <a:lnTo>
                  <a:pt x="129836" y="274122"/>
                </a:lnTo>
                <a:lnTo>
                  <a:pt x="145439" y="273417"/>
                </a:lnTo>
                <a:lnTo>
                  <a:pt x="188583" y="263013"/>
                </a:lnTo>
                <a:lnTo>
                  <a:pt x="224896" y="241793"/>
                </a:lnTo>
                <a:lnTo>
                  <a:pt x="252669" y="211837"/>
                </a:lnTo>
                <a:lnTo>
                  <a:pt x="270189" y="175227"/>
                </a:lnTo>
                <a:lnTo>
                  <a:pt x="275330" y="148151"/>
                </a:lnTo>
                <a:close/>
              </a:path>
            </a:pathLst>
          </a:custGeom>
          <a:solidFill>
            <a:srgbClr val="FF9832"/>
          </a:solidFill>
        </p:spPr>
        <p:txBody>
          <a:bodyPr wrap="square" lIns="0" tIns="0" rIns="0" bIns="0" rtlCol="0"/>
          <a:lstStyle/>
          <a:p>
            <a:endParaRPr/>
          </a:p>
        </p:txBody>
      </p:sp>
      <p:sp>
        <p:nvSpPr>
          <p:cNvPr id="127" name="object 26"/>
          <p:cNvSpPr/>
          <p:nvPr/>
        </p:nvSpPr>
        <p:spPr>
          <a:xfrm>
            <a:off x="5762159" y="1480543"/>
            <a:ext cx="250536" cy="242047"/>
          </a:xfrm>
          <a:custGeom>
            <a:avLst/>
            <a:gdLst/>
            <a:ahLst/>
            <a:cxnLst/>
            <a:rect l="l" t="t" r="r" b="b"/>
            <a:pathLst>
              <a:path w="275590" h="274319">
                <a:moveTo>
                  <a:pt x="137100" y="0"/>
                </a:moveTo>
                <a:lnTo>
                  <a:pt x="94889" y="6709"/>
                </a:lnTo>
                <a:lnTo>
                  <a:pt x="57786" y="25450"/>
                </a:lnTo>
                <a:lnTo>
                  <a:pt x="28080" y="54145"/>
                </a:lnTo>
                <a:lnTo>
                  <a:pt x="8055" y="90715"/>
                </a:lnTo>
                <a:lnTo>
                  <a:pt x="0" y="133081"/>
                </a:lnTo>
                <a:lnTo>
                  <a:pt x="755" y="148103"/>
                </a:lnTo>
                <a:lnTo>
                  <a:pt x="11576" y="189989"/>
                </a:lnTo>
                <a:lnTo>
                  <a:pt x="33527" y="225542"/>
                </a:lnTo>
                <a:lnTo>
                  <a:pt x="64420" y="252755"/>
                </a:lnTo>
                <a:lnTo>
                  <a:pt x="102066" y="269620"/>
                </a:lnTo>
                <a:lnTo>
                  <a:pt x="129836" y="274122"/>
                </a:lnTo>
                <a:lnTo>
                  <a:pt x="145439" y="273417"/>
                </a:lnTo>
                <a:lnTo>
                  <a:pt x="188583" y="263013"/>
                </a:lnTo>
                <a:lnTo>
                  <a:pt x="224896" y="241793"/>
                </a:lnTo>
                <a:lnTo>
                  <a:pt x="252669" y="211837"/>
                </a:lnTo>
                <a:lnTo>
                  <a:pt x="270189" y="175227"/>
                </a:lnTo>
                <a:lnTo>
                  <a:pt x="275330" y="148151"/>
                </a:lnTo>
                <a:lnTo>
                  <a:pt x="274689" y="132122"/>
                </a:lnTo>
                <a:lnTo>
                  <a:pt x="264643" y="88230"/>
                </a:lnTo>
                <a:lnTo>
                  <a:pt x="243920" y="51700"/>
                </a:lnTo>
                <a:lnTo>
                  <a:pt x="214467" y="23902"/>
                </a:lnTo>
                <a:lnTo>
                  <a:pt x="178228" y="6212"/>
                </a:lnTo>
                <a:lnTo>
                  <a:pt x="137150" y="0"/>
                </a:lnTo>
                <a:close/>
              </a:path>
            </a:pathLst>
          </a:custGeom>
          <a:ln w="25400">
            <a:solidFill>
              <a:srgbClr val="000000"/>
            </a:solidFill>
          </a:ln>
        </p:spPr>
        <p:txBody>
          <a:bodyPr wrap="square" lIns="0" tIns="0" rIns="0" bIns="0" rtlCol="0"/>
          <a:lstStyle/>
          <a:p>
            <a:endParaRPr/>
          </a:p>
        </p:txBody>
      </p:sp>
      <p:sp>
        <p:nvSpPr>
          <p:cNvPr id="128" name="object 27"/>
          <p:cNvSpPr txBox="1"/>
          <p:nvPr/>
        </p:nvSpPr>
        <p:spPr>
          <a:xfrm>
            <a:off x="5818445" y="1511125"/>
            <a:ext cx="139123" cy="246221"/>
          </a:xfrm>
          <a:prstGeom prst="rect">
            <a:avLst/>
          </a:prstGeom>
        </p:spPr>
        <p:txBody>
          <a:bodyPr vert="horz" wrap="square" lIns="0" tIns="0" rIns="0" bIns="0" rtlCol="0">
            <a:spAutoFit/>
          </a:bodyPr>
          <a:lstStyle/>
          <a:p>
            <a:pPr marL="11397"/>
            <a:r>
              <a:rPr sz="1600" b="1" dirty="0">
                <a:latin typeface="Arial"/>
                <a:cs typeface="Arial"/>
              </a:rPr>
              <a:t>8</a:t>
            </a:r>
            <a:endParaRPr sz="1600">
              <a:latin typeface="Arial"/>
              <a:cs typeface="Arial"/>
            </a:endParaRPr>
          </a:p>
        </p:txBody>
      </p:sp>
      <p:sp>
        <p:nvSpPr>
          <p:cNvPr id="129" name="object 28"/>
          <p:cNvSpPr/>
          <p:nvPr/>
        </p:nvSpPr>
        <p:spPr>
          <a:xfrm>
            <a:off x="5831377" y="1294974"/>
            <a:ext cx="115455" cy="173691"/>
          </a:xfrm>
          <a:custGeom>
            <a:avLst/>
            <a:gdLst/>
            <a:ahLst/>
            <a:cxnLst/>
            <a:rect l="l" t="t" r="r" b="b"/>
            <a:pathLst>
              <a:path w="127000" h="196850">
                <a:moveTo>
                  <a:pt x="74675" y="182371"/>
                </a:moveTo>
                <a:lnTo>
                  <a:pt x="74675" y="134111"/>
                </a:lnTo>
                <a:lnTo>
                  <a:pt x="51815" y="132587"/>
                </a:lnTo>
                <a:lnTo>
                  <a:pt x="51815" y="121020"/>
                </a:lnTo>
                <a:lnTo>
                  <a:pt x="0" y="120395"/>
                </a:lnTo>
                <a:lnTo>
                  <a:pt x="51815" y="183586"/>
                </a:lnTo>
                <a:lnTo>
                  <a:pt x="51815" y="132587"/>
                </a:lnTo>
                <a:lnTo>
                  <a:pt x="52866" y="121032"/>
                </a:lnTo>
                <a:lnTo>
                  <a:pt x="52866" y="184867"/>
                </a:lnTo>
                <a:lnTo>
                  <a:pt x="62483" y="196595"/>
                </a:lnTo>
                <a:lnTo>
                  <a:pt x="74675" y="182371"/>
                </a:lnTo>
                <a:close/>
              </a:path>
              <a:path w="127000" h="196850">
                <a:moveTo>
                  <a:pt x="126491" y="121919"/>
                </a:moveTo>
                <a:lnTo>
                  <a:pt x="52866" y="121032"/>
                </a:lnTo>
                <a:lnTo>
                  <a:pt x="51815" y="132587"/>
                </a:lnTo>
                <a:lnTo>
                  <a:pt x="74675" y="134111"/>
                </a:lnTo>
                <a:lnTo>
                  <a:pt x="74675" y="182371"/>
                </a:lnTo>
                <a:lnTo>
                  <a:pt x="126491" y="121919"/>
                </a:lnTo>
                <a:close/>
              </a:path>
              <a:path w="127000" h="196850">
                <a:moveTo>
                  <a:pt x="77723" y="91439"/>
                </a:moveTo>
                <a:lnTo>
                  <a:pt x="77723" y="0"/>
                </a:lnTo>
                <a:lnTo>
                  <a:pt x="56387" y="0"/>
                </a:lnTo>
                <a:lnTo>
                  <a:pt x="56387" y="56387"/>
                </a:lnTo>
                <a:lnTo>
                  <a:pt x="54863" y="64007"/>
                </a:lnTo>
                <a:lnTo>
                  <a:pt x="54863" y="102107"/>
                </a:lnTo>
                <a:lnTo>
                  <a:pt x="53339" y="102107"/>
                </a:lnTo>
                <a:lnTo>
                  <a:pt x="53339" y="115823"/>
                </a:lnTo>
                <a:lnTo>
                  <a:pt x="52866" y="121032"/>
                </a:lnTo>
                <a:lnTo>
                  <a:pt x="74675" y="121295"/>
                </a:lnTo>
                <a:lnTo>
                  <a:pt x="74675" y="108203"/>
                </a:lnTo>
                <a:lnTo>
                  <a:pt x="76199" y="108203"/>
                </a:lnTo>
                <a:lnTo>
                  <a:pt x="76199" y="96011"/>
                </a:lnTo>
                <a:lnTo>
                  <a:pt x="77723" y="91439"/>
                </a:lnTo>
                <a:close/>
              </a:path>
              <a:path w="127000" h="196850">
                <a:moveTo>
                  <a:pt x="54863" y="102107"/>
                </a:moveTo>
                <a:lnTo>
                  <a:pt x="54863" y="100583"/>
                </a:lnTo>
                <a:lnTo>
                  <a:pt x="53339" y="102107"/>
                </a:lnTo>
                <a:lnTo>
                  <a:pt x="54863" y="102107"/>
                </a:lnTo>
                <a:close/>
              </a:path>
            </a:pathLst>
          </a:custGeom>
          <a:solidFill>
            <a:srgbClr val="000000"/>
          </a:solidFill>
        </p:spPr>
        <p:txBody>
          <a:bodyPr wrap="square" lIns="0" tIns="0" rIns="0" bIns="0" rtlCol="0"/>
          <a:lstStyle/>
          <a:p>
            <a:endParaRPr/>
          </a:p>
        </p:txBody>
      </p:sp>
      <p:sp>
        <p:nvSpPr>
          <p:cNvPr id="131" name="object 30"/>
          <p:cNvSpPr/>
          <p:nvPr/>
        </p:nvSpPr>
        <p:spPr>
          <a:xfrm>
            <a:off x="6471511" y="1480543"/>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32" name="object 31"/>
          <p:cNvSpPr/>
          <p:nvPr/>
        </p:nvSpPr>
        <p:spPr>
          <a:xfrm>
            <a:off x="6471511" y="1480543"/>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33" name="object 32"/>
          <p:cNvSpPr txBox="1"/>
          <p:nvPr/>
        </p:nvSpPr>
        <p:spPr>
          <a:xfrm>
            <a:off x="6469608" y="1511125"/>
            <a:ext cx="254000" cy="246221"/>
          </a:xfrm>
          <a:prstGeom prst="rect">
            <a:avLst/>
          </a:prstGeom>
        </p:spPr>
        <p:txBody>
          <a:bodyPr vert="horz" wrap="square" lIns="0" tIns="0" rIns="0" bIns="0" rtlCol="0">
            <a:spAutoFit/>
          </a:bodyPr>
          <a:lstStyle/>
          <a:p>
            <a:pPr marL="11397"/>
            <a:r>
              <a:rPr sz="1600" b="1" spc="-9" dirty="0">
                <a:latin typeface="Arial"/>
                <a:cs typeface="Arial"/>
              </a:rPr>
              <a:t>1</a:t>
            </a:r>
            <a:r>
              <a:rPr sz="1600" b="1" dirty="0">
                <a:latin typeface="Arial"/>
                <a:cs typeface="Arial"/>
              </a:rPr>
              <a:t>0</a:t>
            </a:r>
            <a:endParaRPr sz="1600">
              <a:latin typeface="Arial"/>
              <a:cs typeface="Arial"/>
            </a:endParaRPr>
          </a:p>
        </p:txBody>
      </p:sp>
      <p:sp>
        <p:nvSpPr>
          <p:cNvPr id="134" name="object 33"/>
          <p:cNvSpPr/>
          <p:nvPr/>
        </p:nvSpPr>
        <p:spPr>
          <a:xfrm>
            <a:off x="6540730" y="1294974"/>
            <a:ext cx="115455" cy="173691"/>
          </a:xfrm>
          <a:custGeom>
            <a:avLst/>
            <a:gdLst/>
            <a:ahLst/>
            <a:cxnLst/>
            <a:rect l="l" t="t" r="r" b="b"/>
            <a:pathLst>
              <a:path w="127000" h="196850">
                <a:moveTo>
                  <a:pt x="74317" y="121291"/>
                </a:moveTo>
                <a:lnTo>
                  <a:pt x="0" y="120395"/>
                </a:lnTo>
                <a:lnTo>
                  <a:pt x="51815" y="185165"/>
                </a:lnTo>
                <a:lnTo>
                  <a:pt x="51815" y="132587"/>
                </a:lnTo>
                <a:lnTo>
                  <a:pt x="73151" y="134111"/>
                </a:lnTo>
                <a:lnTo>
                  <a:pt x="74317" y="121291"/>
                </a:lnTo>
                <a:close/>
              </a:path>
              <a:path w="127000" h="196850">
                <a:moveTo>
                  <a:pt x="77723" y="64007"/>
                </a:moveTo>
                <a:lnTo>
                  <a:pt x="77723" y="0"/>
                </a:lnTo>
                <a:lnTo>
                  <a:pt x="54863" y="0"/>
                </a:lnTo>
                <a:lnTo>
                  <a:pt x="54863" y="85343"/>
                </a:lnTo>
                <a:lnTo>
                  <a:pt x="53339" y="91439"/>
                </a:lnTo>
                <a:lnTo>
                  <a:pt x="53339" y="105155"/>
                </a:lnTo>
                <a:lnTo>
                  <a:pt x="51815" y="108203"/>
                </a:lnTo>
                <a:lnTo>
                  <a:pt x="51815" y="121020"/>
                </a:lnTo>
                <a:lnTo>
                  <a:pt x="74317" y="121291"/>
                </a:lnTo>
                <a:lnTo>
                  <a:pt x="74675" y="117347"/>
                </a:lnTo>
                <a:lnTo>
                  <a:pt x="74675" y="106679"/>
                </a:lnTo>
                <a:lnTo>
                  <a:pt x="76199" y="103631"/>
                </a:lnTo>
                <a:lnTo>
                  <a:pt x="76199" y="73151"/>
                </a:lnTo>
                <a:lnTo>
                  <a:pt x="77723" y="64007"/>
                </a:lnTo>
                <a:close/>
              </a:path>
              <a:path w="127000" h="196850">
                <a:moveTo>
                  <a:pt x="126491" y="121919"/>
                </a:moveTo>
                <a:lnTo>
                  <a:pt x="74317" y="121291"/>
                </a:lnTo>
                <a:lnTo>
                  <a:pt x="73151" y="134111"/>
                </a:lnTo>
                <a:lnTo>
                  <a:pt x="51815" y="132587"/>
                </a:lnTo>
                <a:lnTo>
                  <a:pt x="51815" y="185165"/>
                </a:lnTo>
                <a:lnTo>
                  <a:pt x="60959" y="196595"/>
                </a:lnTo>
                <a:lnTo>
                  <a:pt x="126491" y="121919"/>
                </a:lnTo>
                <a:close/>
              </a:path>
            </a:pathLst>
          </a:custGeom>
          <a:solidFill>
            <a:srgbClr val="000000"/>
          </a:solidFill>
        </p:spPr>
        <p:txBody>
          <a:bodyPr wrap="square" lIns="0" tIns="0" rIns="0" bIns="0" rtlCol="0"/>
          <a:lstStyle/>
          <a:p>
            <a:endParaRPr/>
          </a:p>
        </p:txBody>
      </p:sp>
      <p:sp>
        <p:nvSpPr>
          <p:cNvPr id="136" name="object 35"/>
          <p:cNvSpPr/>
          <p:nvPr/>
        </p:nvSpPr>
        <p:spPr>
          <a:xfrm>
            <a:off x="7179480" y="1480543"/>
            <a:ext cx="249382" cy="242047"/>
          </a:xfrm>
          <a:custGeom>
            <a:avLst/>
            <a:gdLst/>
            <a:ahLst/>
            <a:cxnLst/>
            <a:rect l="l" t="t" r="r" b="b"/>
            <a:pathLst>
              <a:path w="274320" h="274319">
                <a:moveTo>
                  <a:pt x="273906" y="146988"/>
                </a:moveTo>
                <a:lnTo>
                  <a:pt x="267829" y="101075"/>
                </a:lnTo>
                <a:lnTo>
                  <a:pt x="250446" y="62011"/>
                </a:lnTo>
                <a:lnTo>
                  <a:pt x="223632" y="31256"/>
                </a:lnTo>
                <a:lnTo>
                  <a:pt x="189262" y="10272"/>
                </a:lnTo>
                <a:lnTo>
                  <a:pt x="149211" y="519"/>
                </a:lnTo>
                <a:lnTo>
                  <a:pt x="137100" y="0"/>
                </a:lnTo>
                <a:lnTo>
                  <a:pt x="122603" y="771"/>
                </a:lnTo>
                <a:lnTo>
                  <a:pt x="81841" y="11721"/>
                </a:lnTo>
                <a:lnTo>
                  <a:pt x="46950" y="34012"/>
                </a:lnTo>
                <a:lnTo>
                  <a:pt x="20216" y="65563"/>
                </a:lnTo>
                <a:lnTo>
                  <a:pt x="3927" y="104296"/>
                </a:lnTo>
                <a:lnTo>
                  <a:pt x="0" y="133081"/>
                </a:lnTo>
                <a:lnTo>
                  <a:pt x="755" y="148103"/>
                </a:lnTo>
                <a:lnTo>
                  <a:pt x="11576" y="189989"/>
                </a:lnTo>
                <a:lnTo>
                  <a:pt x="33527" y="225542"/>
                </a:lnTo>
                <a:lnTo>
                  <a:pt x="64420" y="252755"/>
                </a:lnTo>
                <a:lnTo>
                  <a:pt x="102066" y="269620"/>
                </a:lnTo>
                <a:lnTo>
                  <a:pt x="129836" y="274122"/>
                </a:lnTo>
                <a:lnTo>
                  <a:pt x="145507" y="273409"/>
                </a:lnTo>
                <a:lnTo>
                  <a:pt x="188632" y="262893"/>
                </a:lnTo>
                <a:lnTo>
                  <a:pt x="224675" y="241456"/>
                </a:lnTo>
                <a:lnTo>
                  <a:pt x="252024" y="211213"/>
                </a:lnTo>
                <a:lnTo>
                  <a:pt x="269066" y="174281"/>
                </a:lnTo>
                <a:lnTo>
                  <a:pt x="273906" y="146988"/>
                </a:lnTo>
                <a:close/>
              </a:path>
            </a:pathLst>
          </a:custGeom>
          <a:solidFill>
            <a:srgbClr val="FF9832"/>
          </a:solidFill>
        </p:spPr>
        <p:txBody>
          <a:bodyPr wrap="square" lIns="0" tIns="0" rIns="0" bIns="0" rtlCol="0"/>
          <a:lstStyle/>
          <a:p>
            <a:endParaRPr/>
          </a:p>
        </p:txBody>
      </p:sp>
      <p:sp>
        <p:nvSpPr>
          <p:cNvPr id="137" name="object 36"/>
          <p:cNvSpPr/>
          <p:nvPr/>
        </p:nvSpPr>
        <p:spPr>
          <a:xfrm>
            <a:off x="7179480" y="1480543"/>
            <a:ext cx="249382" cy="242047"/>
          </a:xfrm>
          <a:custGeom>
            <a:avLst/>
            <a:gdLst/>
            <a:ahLst/>
            <a:cxnLst/>
            <a:rect l="l" t="t" r="r" b="b"/>
            <a:pathLst>
              <a:path w="274320" h="274319">
                <a:moveTo>
                  <a:pt x="137100" y="0"/>
                </a:moveTo>
                <a:lnTo>
                  <a:pt x="94889" y="6709"/>
                </a:lnTo>
                <a:lnTo>
                  <a:pt x="57786" y="25450"/>
                </a:lnTo>
                <a:lnTo>
                  <a:pt x="28080" y="54145"/>
                </a:lnTo>
                <a:lnTo>
                  <a:pt x="8055" y="90715"/>
                </a:lnTo>
                <a:lnTo>
                  <a:pt x="0" y="133081"/>
                </a:lnTo>
                <a:lnTo>
                  <a:pt x="755" y="148103"/>
                </a:lnTo>
                <a:lnTo>
                  <a:pt x="11576" y="189989"/>
                </a:lnTo>
                <a:lnTo>
                  <a:pt x="33527" y="225542"/>
                </a:lnTo>
                <a:lnTo>
                  <a:pt x="64420" y="252755"/>
                </a:lnTo>
                <a:lnTo>
                  <a:pt x="102066" y="269620"/>
                </a:lnTo>
                <a:lnTo>
                  <a:pt x="129836" y="274122"/>
                </a:lnTo>
                <a:lnTo>
                  <a:pt x="145507" y="273409"/>
                </a:lnTo>
                <a:lnTo>
                  <a:pt x="188632" y="262893"/>
                </a:lnTo>
                <a:lnTo>
                  <a:pt x="224675" y="241456"/>
                </a:lnTo>
                <a:lnTo>
                  <a:pt x="252024" y="211213"/>
                </a:lnTo>
                <a:lnTo>
                  <a:pt x="269066" y="174281"/>
                </a:lnTo>
                <a:lnTo>
                  <a:pt x="273906" y="146988"/>
                </a:lnTo>
                <a:lnTo>
                  <a:pt x="273252" y="131013"/>
                </a:lnTo>
                <a:lnTo>
                  <a:pt x="263198" y="87220"/>
                </a:lnTo>
                <a:lnTo>
                  <a:pt x="242464" y="50764"/>
                </a:lnTo>
                <a:lnTo>
                  <a:pt x="212923" y="23104"/>
                </a:lnTo>
                <a:lnTo>
                  <a:pt x="176450" y="5701"/>
                </a:lnTo>
                <a:lnTo>
                  <a:pt x="137100" y="0"/>
                </a:lnTo>
                <a:close/>
              </a:path>
            </a:pathLst>
          </a:custGeom>
          <a:ln w="25400">
            <a:solidFill>
              <a:srgbClr val="000000"/>
            </a:solidFill>
          </a:ln>
        </p:spPr>
        <p:txBody>
          <a:bodyPr wrap="square" lIns="0" tIns="0" rIns="0" bIns="0" rtlCol="0"/>
          <a:lstStyle/>
          <a:p>
            <a:endParaRPr/>
          </a:p>
        </p:txBody>
      </p:sp>
      <p:sp>
        <p:nvSpPr>
          <p:cNvPr id="138" name="object 37"/>
          <p:cNvSpPr txBox="1"/>
          <p:nvPr/>
        </p:nvSpPr>
        <p:spPr>
          <a:xfrm>
            <a:off x="7178960" y="1511125"/>
            <a:ext cx="254000" cy="246221"/>
          </a:xfrm>
          <a:prstGeom prst="rect">
            <a:avLst/>
          </a:prstGeom>
        </p:spPr>
        <p:txBody>
          <a:bodyPr vert="horz" wrap="square" lIns="0" tIns="0" rIns="0" bIns="0" rtlCol="0">
            <a:spAutoFit/>
          </a:bodyPr>
          <a:lstStyle/>
          <a:p>
            <a:pPr marL="11397"/>
            <a:r>
              <a:rPr sz="1600" b="1" spc="-9" dirty="0">
                <a:latin typeface="Arial"/>
                <a:cs typeface="Arial"/>
              </a:rPr>
              <a:t>1</a:t>
            </a:r>
            <a:r>
              <a:rPr sz="1600" b="1" dirty="0">
                <a:latin typeface="Arial"/>
                <a:cs typeface="Arial"/>
              </a:rPr>
              <a:t>2</a:t>
            </a:r>
            <a:endParaRPr sz="1600">
              <a:latin typeface="Arial"/>
              <a:cs typeface="Arial"/>
            </a:endParaRPr>
          </a:p>
        </p:txBody>
      </p:sp>
      <p:sp>
        <p:nvSpPr>
          <p:cNvPr id="139" name="object 38"/>
          <p:cNvSpPr/>
          <p:nvPr/>
        </p:nvSpPr>
        <p:spPr>
          <a:xfrm>
            <a:off x="7248697" y="1294974"/>
            <a:ext cx="115455" cy="173691"/>
          </a:xfrm>
          <a:custGeom>
            <a:avLst/>
            <a:gdLst/>
            <a:ahLst/>
            <a:cxnLst/>
            <a:rect l="l" t="t" r="r" b="b"/>
            <a:pathLst>
              <a:path w="127000" h="196850">
                <a:moveTo>
                  <a:pt x="126491" y="121919"/>
                </a:moveTo>
                <a:lnTo>
                  <a:pt x="0" y="120395"/>
                </a:lnTo>
                <a:lnTo>
                  <a:pt x="51815" y="183586"/>
                </a:lnTo>
                <a:lnTo>
                  <a:pt x="51815" y="132587"/>
                </a:lnTo>
                <a:lnTo>
                  <a:pt x="74675" y="134111"/>
                </a:lnTo>
                <a:lnTo>
                  <a:pt x="74675" y="182371"/>
                </a:lnTo>
                <a:lnTo>
                  <a:pt x="126491" y="121919"/>
                </a:lnTo>
                <a:close/>
              </a:path>
              <a:path w="127000" h="196850">
                <a:moveTo>
                  <a:pt x="77723" y="91439"/>
                </a:moveTo>
                <a:lnTo>
                  <a:pt x="77723" y="0"/>
                </a:lnTo>
                <a:lnTo>
                  <a:pt x="56387" y="0"/>
                </a:lnTo>
                <a:lnTo>
                  <a:pt x="56387" y="38099"/>
                </a:lnTo>
                <a:lnTo>
                  <a:pt x="54863" y="56387"/>
                </a:lnTo>
                <a:lnTo>
                  <a:pt x="54863" y="102107"/>
                </a:lnTo>
                <a:lnTo>
                  <a:pt x="53339" y="102107"/>
                </a:lnTo>
                <a:lnTo>
                  <a:pt x="53339" y="112775"/>
                </a:lnTo>
                <a:lnTo>
                  <a:pt x="51815" y="115823"/>
                </a:lnTo>
                <a:lnTo>
                  <a:pt x="51815" y="121020"/>
                </a:lnTo>
                <a:lnTo>
                  <a:pt x="74675" y="121295"/>
                </a:lnTo>
                <a:lnTo>
                  <a:pt x="74675" y="108203"/>
                </a:lnTo>
                <a:lnTo>
                  <a:pt x="76199" y="108203"/>
                </a:lnTo>
                <a:lnTo>
                  <a:pt x="76199" y="96011"/>
                </a:lnTo>
                <a:lnTo>
                  <a:pt x="77723" y="91439"/>
                </a:lnTo>
                <a:close/>
              </a:path>
              <a:path w="127000" h="196850">
                <a:moveTo>
                  <a:pt x="74675" y="182371"/>
                </a:moveTo>
                <a:lnTo>
                  <a:pt x="74675" y="134111"/>
                </a:lnTo>
                <a:lnTo>
                  <a:pt x="51815" y="132587"/>
                </a:lnTo>
                <a:lnTo>
                  <a:pt x="51815" y="183586"/>
                </a:lnTo>
                <a:lnTo>
                  <a:pt x="62483" y="196595"/>
                </a:lnTo>
                <a:lnTo>
                  <a:pt x="74675" y="182371"/>
                </a:lnTo>
                <a:close/>
              </a:path>
              <a:path w="127000" h="196850">
                <a:moveTo>
                  <a:pt x="54863" y="102107"/>
                </a:moveTo>
                <a:lnTo>
                  <a:pt x="54863" y="100583"/>
                </a:lnTo>
                <a:lnTo>
                  <a:pt x="53339" y="102107"/>
                </a:lnTo>
                <a:lnTo>
                  <a:pt x="54863" y="102107"/>
                </a:lnTo>
                <a:close/>
              </a:path>
            </a:pathLst>
          </a:custGeom>
          <a:solidFill>
            <a:srgbClr val="000000"/>
          </a:solidFill>
        </p:spPr>
        <p:txBody>
          <a:bodyPr wrap="square" lIns="0" tIns="0" rIns="0" bIns="0" rtlCol="0"/>
          <a:lstStyle/>
          <a:p>
            <a:endParaRPr/>
          </a:p>
        </p:txBody>
      </p:sp>
      <p:sp>
        <p:nvSpPr>
          <p:cNvPr id="141" name="object 40"/>
          <p:cNvSpPr/>
          <p:nvPr/>
        </p:nvSpPr>
        <p:spPr>
          <a:xfrm>
            <a:off x="7888831" y="1480543"/>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42" name="object 41"/>
          <p:cNvSpPr/>
          <p:nvPr/>
        </p:nvSpPr>
        <p:spPr>
          <a:xfrm>
            <a:off x="7888831" y="1480543"/>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43" name="object 42"/>
          <p:cNvSpPr txBox="1"/>
          <p:nvPr/>
        </p:nvSpPr>
        <p:spPr>
          <a:xfrm>
            <a:off x="7886927" y="1511125"/>
            <a:ext cx="254000" cy="246221"/>
          </a:xfrm>
          <a:prstGeom prst="rect">
            <a:avLst/>
          </a:prstGeom>
        </p:spPr>
        <p:txBody>
          <a:bodyPr vert="horz" wrap="square" lIns="0" tIns="0" rIns="0" bIns="0" rtlCol="0">
            <a:spAutoFit/>
          </a:bodyPr>
          <a:lstStyle/>
          <a:p>
            <a:pPr marL="11397"/>
            <a:r>
              <a:rPr sz="1600" b="1" spc="-9" dirty="0">
                <a:latin typeface="Arial"/>
                <a:cs typeface="Arial"/>
              </a:rPr>
              <a:t>1</a:t>
            </a:r>
            <a:r>
              <a:rPr sz="1600" b="1" dirty="0">
                <a:latin typeface="Arial"/>
                <a:cs typeface="Arial"/>
              </a:rPr>
              <a:t>4</a:t>
            </a:r>
            <a:endParaRPr sz="1600">
              <a:latin typeface="Arial"/>
              <a:cs typeface="Arial"/>
            </a:endParaRPr>
          </a:p>
        </p:txBody>
      </p:sp>
      <p:sp>
        <p:nvSpPr>
          <p:cNvPr id="144" name="object 43"/>
          <p:cNvSpPr/>
          <p:nvPr/>
        </p:nvSpPr>
        <p:spPr>
          <a:xfrm>
            <a:off x="7956665" y="1294974"/>
            <a:ext cx="116609" cy="173691"/>
          </a:xfrm>
          <a:custGeom>
            <a:avLst/>
            <a:gdLst/>
            <a:ahLst/>
            <a:cxnLst/>
            <a:rect l="l" t="t" r="r" b="b"/>
            <a:pathLst>
              <a:path w="128270" h="196850">
                <a:moveTo>
                  <a:pt x="75840" y="121298"/>
                </a:moveTo>
                <a:lnTo>
                  <a:pt x="0" y="120395"/>
                </a:lnTo>
                <a:lnTo>
                  <a:pt x="53339" y="185444"/>
                </a:lnTo>
                <a:lnTo>
                  <a:pt x="53339" y="132587"/>
                </a:lnTo>
                <a:lnTo>
                  <a:pt x="74675" y="134111"/>
                </a:lnTo>
                <a:lnTo>
                  <a:pt x="75840" y="121298"/>
                </a:lnTo>
                <a:close/>
              </a:path>
              <a:path w="128270" h="196850">
                <a:moveTo>
                  <a:pt x="79247" y="56387"/>
                </a:moveTo>
                <a:lnTo>
                  <a:pt x="79247" y="0"/>
                </a:lnTo>
                <a:lnTo>
                  <a:pt x="56387" y="0"/>
                </a:lnTo>
                <a:lnTo>
                  <a:pt x="56387" y="79247"/>
                </a:lnTo>
                <a:lnTo>
                  <a:pt x="54863" y="85343"/>
                </a:lnTo>
                <a:lnTo>
                  <a:pt x="54863" y="102107"/>
                </a:lnTo>
                <a:lnTo>
                  <a:pt x="53339" y="105155"/>
                </a:lnTo>
                <a:lnTo>
                  <a:pt x="53339" y="121030"/>
                </a:lnTo>
                <a:lnTo>
                  <a:pt x="75840" y="121298"/>
                </a:lnTo>
                <a:lnTo>
                  <a:pt x="76199" y="117347"/>
                </a:lnTo>
                <a:lnTo>
                  <a:pt x="76199" y="103631"/>
                </a:lnTo>
                <a:lnTo>
                  <a:pt x="77723" y="100583"/>
                </a:lnTo>
                <a:lnTo>
                  <a:pt x="77723" y="65531"/>
                </a:lnTo>
                <a:lnTo>
                  <a:pt x="79247" y="56387"/>
                </a:lnTo>
                <a:close/>
              </a:path>
              <a:path w="128270" h="196850">
                <a:moveTo>
                  <a:pt x="128015" y="121919"/>
                </a:moveTo>
                <a:lnTo>
                  <a:pt x="75840" y="121298"/>
                </a:lnTo>
                <a:lnTo>
                  <a:pt x="74675" y="134111"/>
                </a:lnTo>
                <a:lnTo>
                  <a:pt x="53339" y="132587"/>
                </a:lnTo>
                <a:lnTo>
                  <a:pt x="53339" y="185444"/>
                </a:lnTo>
                <a:lnTo>
                  <a:pt x="62483" y="196595"/>
                </a:lnTo>
                <a:lnTo>
                  <a:pt x="128015" y="121919"/>
                </a:lnTo>
                <a:close/>
              </a:path>
            </a:pathLst>
          </a:custGeom>
          <a:solidFill>
            <a:srgbClr val="000000"/>
          </a:solidFill>
        </p:spPr>
        <p:txBody>
          <a:bodyPr wrap="square" lIns="0" tIns="0" rIns="0" bIns="0" rtlCol="0"/>
          <a:lstStyle/>
          <a:p>
            <a:endParaRPr/>
          </a:p>
        </p:txBody>
      </p:sp>
      <p:sp>
        <p:nvSpPr>
          <p:cNvPr id="146" name="object 81"/>
          <p:cNvSpPr/>
          <p:nvPr/>
        </p:nvSpPr>
        <p:spPr>
          <a:xfrm>
            <a:off x="2999508" y="1733348"/>
            <a:ext cx="116609" cy="156322"/>
          </a:xfrm>
          <a:custGeom>
            <a:avLst/>
            <a:gdLst/>
            <a:ahLst/>
            <a:cxnLst/>
            <a:rect l="l" t="t" r="r" b="b"/>
            <a:pathLst>
              <a:path w="128270" h="177164">
                <a:moveTo>
                  <a:pt x="128015" y="100583"/>
                </a:moveTo>
                <a:lnTo>
                  <a:pt x="0" y="100583"/>
                </a:lnTo>
                <a:lnTo>
                  <a:pt x="53339" y="164083"/>
                </a:lnTo>
                <a:lnTo>
                  <a:pt x="53339" y="112775"/>
                </a:lnTo>
                <a:lnTo>
                  <a:pt x="74675" y="112775"/>
                </a:lnTo>
                <a:lnTo>
                  <a:pt x="74675" y="164083"/>
                </a:lnTo>
                <a:lnTo>
                  <a:pt x="128015" y="100583"/>
                </a:lnTo>
                <a:close/>
              </a:path>
              <a:path w="128270" h="177164">
                <a:moveTo>
                  <a:pt x="74675" y="100583"/>
                </a:moveTo>
                <a:lnTo>
                  <a:pt x="74675" y="0"/>
                </a:lnTo>
                <a:lnTo>
                  <a:pt x="51815" y="0"/>
                </a:lnTo>
                <a:lnTo>
                  <a:pt x="51815" y="80771"/>
                </a:lnTo>
                <a:lnTo>
                  <a:pt x="53339" y="83819"/>
                </a:lnTo>
                <a:lnTo>
                  <a:pt x="53339" y="100583"/>
                </a:lnTo>
                <a:lnTo>
                  <a:pt x="74675" y="100583"/>
                </a:lnTo>
                <a:close/>
              </a:path>
              <a:path w="128270" h="177164">
                <a:moveTo>
                  <a:pt x="74675" y="164083"/>
                </a:moveTo>
                <a:lnTo>
                  <a:pt x="74675" y="112775"/>
                </a:lnTo>
                <a:lnTo>
                  <a:pt x="53339" y="112775"/>
                </a:lnTo>
                <a:lnTo>
                  <a:pt x="53339" y="164083"/>
                </a:lnTo>
                <a:lnTo>
                  <a:pt x="64007" y="176783"/>
                </a:lnTo>
                <a:lnTo>
                  <a:pt x="74675" y="164083"/>
                </a:lnTo>
                <a:close/>
              </a:path>
            </a:pathLst>
          </a:custGeom>
          <a:solidFill>
            <a:srgbClr val="000000"/>
          </a:solidFill>
        </p:spPr>
        <p:txBody>
          <a:bodyPr wrap="square" lIns="0" tIns="0" rIns="0" bIns="0" rtlCol="0"/>
          <a:lstStyle/>
          <a:p>
            <a:endParaRPr/>
          </a:p>
        </p:txBody>
      </p:sp>
      <p:sp>
        <p:nvSpPr>
          <p:cNvPr id="147" name="object 82"/>
          <p:cNvSpPr/>
          <p:nvPr/>
        </p:nvSpPr>
        <p:spPr>
          <a:xfrm>
            <a:off x="3708861" y="1733348"/>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9059"/>
                </a:lnTo>
                <a:lnTo>
                  <a:pt x="73151" y="92963"/>
                </a:lnTo>
                <a:lnTo>
                  <a:pt x="73151" y="79247"/>
                </a:lnTo>
                <a:lnTo>
                  <a:pt x="72389" y="77723"/>
                </a:lnTo>
                <a:lnTo>
                  <a:pt x="71627" y="77723"/>
                </a:lnTo>
                <a:lnTo>
                  <a:pt x="71627" y="0"/>
                </a:lnTo>
                <a:lnTo>
                  <a:pt x="48767" y="0"/>
                </a:lnTo>
                <a:lnTo>
                  <a:pt x="48767" y="30479"/>
                </a:lnTo>
                <a:lnTo>
                  <a:pt x="50291" y="44195"/>
                </a:lnTo>
                <a:lnTo>
                  <a:pt x="50291" y="82295"/>
                </a:lnTo>
                <a:lnTo>
                  <a:pt x="51815" y="83819"/>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73151" y="77723"/>
                </a:moveTo>
                <a:lnTo>
                  <a:pt x="73151" y="70103"/>
                </a:lnTo>
                <a:lnTo>
                  <a:pt x="71627" y="65531"/>
                </a:lnTo>
                <a:lnTo>
                  <a:pt x="71627" y="76199"/>
                </a:lnTo>
                <a:lnTo>
                  <a:pt x="72389" y="77723"/>
                </a:lnTo>
                <a:lnTo>
                  <a:pt x="73151" y="77723"/>
                </a:lnTo>
                <a:close/>
              </a:path>
              <a:path w="127000" h="177164">
                <a:moveTo>
                  <a:pt x="73151" y="79247"/>
                </a:moveTo>
                <a:lnTo>
                  <a:pt x="73151" y="77723"/>
                </a:lnTo>
                <a:lnTo>
                  <a:pt x="72389" y="77723"/>
                </a:lnTo>
                <a:lnTo>
                  <a:pt x="73151" y="79247"/>
                </a:lnTo>
                <a:close/>
              </a:path>
            </a:pathLst>
          </a:custGeom>
          <a:solidFill>
            <a:srgbClr val="000000"/>
          </a:solidFill>
        </p:spPr>
        <p:txBody>
          <a:bodyPr wrap="square" lIns="0" tIns="0" rIns="0" bIns="0" rtlCol="0"/>
          <a:lstStyle/>
          <a:p>
            <a:endParaRPr/>
          </a:p>
        </p:txBody>
      </p:sp>
      <p:sp>
        <p:nvSpPr>
          <p:cNvPr id="148" name="object 83"/>
          <p:cNvSpPr/>
          <p:nvPr/>
        </p:nvSpPr>
        <p:spPr>
          <a:xfrm>
            <a:off x="4416828" y="1733348"/>
            <a:ext cx="115455" cy="156322"/>
          </a:xfrm>
          <a:custGeom>
            <a:avLst/>
            <a:gdLst/>
            <a:ahLst/>
            <a:cxnLst/>
            <a:rect l="l" t="t" r="r" b="b"/>
            <a:pathLst>
              <a:path w="127000" h="177164">
                <a:moveTo>
                  <a:pt x="74675" y="163514"/>
                </a:moveTo>
                <a:lnTo>
                  <a:pt x="74675" y="112775"/>
                </a:lnTo>
                <a:lnTo>
                  <a:pt x="53339" y="112775"/>
                </a:lnTo>
                <a:lnTo>
                  <a:pt x="51915" y="99958"/>
                </a:lnTo>
                <a:lnTo>
                  <a:pt x="0" y="100583"/>
                </a:lnTo>
                <a:lnTo>
                  <a:pt x="64007" y="176783"/>
                </a:lnTo>
                <a:lnTo>
                  <a:pt x="74675" y="163514"/>
                </a:lnTo>
                <a:close/>
              </a:path>
              <a:path w="127000" h="177164">
                <a:moveTo>
                  <a:pt x="74675" y="99684"/>
                </a:moveTo>
                <a:lnTo>
                  <a:pt x="74675" y="80771"/>
                </a:lnTo>
                <a:lnTo>
                  <a:pt x="73151" y="79247"/>
                </a:lnTo>
                <a:lnTo>
                  <a:pt x="73151" y="30479"/>
                </a:lnTo>
                <a:lnTo>
                  <a:pt x="71627" y="15239"/>
                </a:lnTo>
                <a:lnTo>
                  <a:pt x="71627" y="0"/>
                </a:lnTo>
                <a:lnTo>
                  <a:pt x="50291" y="0"/>
                </a:lnTo>
                <a:lnTo>
                  <a:pt x="50291" y="74675"/>
                </a:lnTo>
                <a:lnTo>
                  <a:pt x="51815" y="77723"/>
                </a:lnTo>
                <a:lnTo>
                  <a:pt x="51815" y="99059"/>
                </a:lnTo>
                <a:lnTo>
                  <a:pt x="51915" y="99958"/>
                </a:lnTo>
                <a:lnTo>
                  <a:pt x="74675" y="99684"/>
                </a:lnTo>
                <a:close/>
              </a:path>
              <a:path w="127000" h="177164">
                <a:moveTo>
                  <a:pt x="126491" y="99059"/>
                </a:moveTo>
                <a:lnTo>
                  <a:pt x="51915" y="99958"/>
                </a:lnTo>
                <a:lnTo>
                  <a:pt x="53339" y="112775"/>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149" name="object 84"/>
          <p:cNvSpPr/>
          <p:nvPr/>
        </p:nvSpPr>
        <p:spPr>
          <a:xfrm>
            <a:off x="5126182" y="1733348"/>
            <a:ext cx="115455" cy="156322"/>
          </a:xfrm>
          <a:custGeom>
            <a:avLst/>
            <a:gdLst/>
            <a:ahLst/>
            <a:cxnLst/>
            <a:rect l="l" t="t" r="r" b="b"/>
            <a:pathLst>
              <a:path w="127000" h="177164">
                <a:moveTo>
                  <a:pt x="74675" y="112775"/>
                </a:moveTo>
                <a:lnTo>
                  <a:pt x="73223" y="99701"/>
                </a:lnTo>
                <a:lnTo>
                  <a:pt x="0" y="100583"/>
                </a:lnTo>
                <a:lnTo>
                  <a:pt x="51815" y="162269"/>
                </a:lnTo>
                <a:lnTo>
                  <a:pt x="51815" y="112775"/>
                </a:lnTo>
                <a:lnTo>
                  <a:pt x="74675" y="112775"/>
                </a:lnTo>
                <a:close/>
              </a:path>
              <a:path w="127000" h="177164">
                <a:moveTo>
                  <a:pt x="73223" y="99701"/>
                </a:moveTo>
                <a:lnTo>
                  <a:pt x="73151" y="99059"/>
                </a:lnTo>
                <a:lnTo>
                  <a:pt x="73151" y="74675"/>
                </a:lnTo>
                <a:lnTo>
                  <a:pt x="71627" y="70103"/>
                </a:lnTo>
                <a:lnTo>
                  <a:pt x="71627" y="0"/>
                </a:lnTo>
                <a:lnTo>
                  <a:pt x="48767" y="0"/>
                </a:lnTo>
                <a:lnTo>
                  <a:pt x="48767" y="44195"/>
                </a:lnTo>
                <a:lnTo>
                  <a:pt x="50291" y="56387"/>
                </a:lnTo>
                <a:lnTo>
                  <a:pt x="50291" y="82295"/>
                </a:lnTo>
                <a:lnTo>
                  <a:pt x="51815" y="83819"/>
                </a:lnTo>
                <a:lnTo>
                  <a:pt x="51815" y="99959"/>
                </a:lnTo>
                <a:lnTo>
                  <a:pt x="73223" y="99701"/>
                </a:lnTo>
                <a:close/>
              </a:path>
              <a:path w="127000" h="177164">
                <a:moveTo>
                  <a:pt x="51815" y="85343"/>
                </a:moveTo>
                <a:lnTo>
                  <a:pt x="50291" y="82295"/>
                </a:lnTo>
                <a:lnTo>
                  <a:pt x="50291" y="83819"/>
                </a:lnTo>
                <a:lnTo>
                  <a:pt x="51815" y="85343"/>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126491" y="99059"/>
                </a:moveTo>
                <a:lnTo>
                  <a:pt x="73223" y="99701"/>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150" name="object 85"/>
          <p:cNvSpPr/>
          <p:nvPr/>
        </p:nvSpPr>
        <p:spPr>
          <a:xfrm>
            <a:off x="5834148" y="1733348"/>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2963"/>
                </a:lnTo>
                <a:lnTo>
                  <a:pt x="73151" y="88391"/>
                </a:lnTo>
                <a:lnTo>
                  <a:pt x="73151" y="77723"/>
                </a:lnTo>
                <a:lnTo>
                  <a:pt x="71627" y="77723"/>
                </a:lnTo>
                <a:lnTo>
                  <a:pt x="71627" y="44195"/>
                </a:lnTo>
                <a:lnTo>
                  <a:pt x="70103" y="30479"/>
                </a:lnTo>
                <a:lnTo>
                  <a:pt x="70103" y="0"/>
                </a:lnTo>
                <a:lnTo>
                  <a:pt x="48767" y="0"/>
                </a:lnTo>
                <a:lnTo>
                  <a:pt x="48767" y="67055"/>
                </a:lnTo>
                <a:lnTo>
                  <a:pt x="50291" y="71627"/>
                </a:lnTo>
                <a:lnTo>
                  <a:pt x="50291" y="83819"/>
                </a:lnTo>
                <a:lnTo>
                  <a:pt x="51815" y="85343"/>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73151" y="77723"/>
                </a:moveTo>
                <a:lnTo>
                  <a:pt x="71627" y="76199"/>
                </a:lnTo>
                <a:lnTo>
                  <a:pt x="71627" y="77723"/>
                </a:lnTo>
                <a:lnTo>
                  <a:pt x="73151" y="77723"/>
                </a:lnTo>
                <a:close/>
              </a:path>
            </a:pathLst>
          </a:custGeom>
          <a:solidFill>
            <a:srgbClr val="000000"/>
          </a:solidFill>
        </p:spPr>
        <p:txBody>
          <a:bodyPr wrap="square" lIns="0" tIns="0" rIns="0" bIns="0" rtlCol="0"/>
          <a:lstStyle/>
          <a:p>
            <a:endParaRPr/>
          </a:p>
        </p:txBody>
      </p:sp>
      <p:sp>
        <p:nvSpPr>
          <p:cNvPr id="151" name="object 86"/>
          <p:cNvSpPr/>
          <p:nvPr/>
        </p:nvSpPr>
        <p:spPr>
          <a:xfrm>
            <a:off x="6542116" y="1733348"/>
            <a:ext cx="116609" cy="156322"/>
          </a:xfrm>
          <a:custGeom>
            <a:avLst/>
            <a:gdLst/>
            <a:ahLst/>
            <a:cxnLst/>
            <a:rect l="l" t="t" r="r" b="b"/>
            <a:pathLst>
              <a:path w="128270" h="177164">
                <a:moveTo>
                  <a:pt x="128015" y="99059"/>
                </a:moveTo>
                <a:lnTo>
                  <a:pt x="0" y="100583"/>
                </a:lnTo>
                <a:lnTo>
                  <a:pt x="53339" y="162607"/>
                </a:lnTo>
                <a:lnTo>
                  <a:pt x="53339" y="112775"/>
                </a:lnTo>
                <a:lnTo>
                  <a:pt x="74675" y="112775"/>
                </a:lnTo>
                <a:lnTo>
                  <a:pt x="74675" y="165409"/>
                </a:lnTo>
                <a:lnTo>
                  <a:pt x="128015" y="99059"/>
                </a:lnTo>
                <a:close/>
              </a:path>
              <a:path w="128270" h="177164">
                <a:moveTo>
                  <a:pt x="74675" y="99694"/>
                </a:moveTo>
                <a:lnTo>
                  <a:pt x="74675" y="80771"/>
                </a:lnTo>
                <a:lnTo>
                  <a:pt x="73151" y="77723"/>
                </a:lnTo>
                <a:lnTo>
                  <a:pt x="73151" y="70103"/>
                </a:lnTo>
                <a:lnTo>
                  <a:pt x="71627" y="65531"/>
                </a:lnTo>
                <a:lnTo>
                  <a:pt x="71627" y="0"/>
                </a:lnTo>
                <a:lnTo>
                  <a:pt x="48767" y="0"/>
                </a:lnTo>
                <a:lnTo>
                  <a:pt x="48767" y="44195"/>
                </a:lnTo>
                <a:lnTo>
                  <a:pt x="50291" y="56387"/>
                </a:lnTo>
                <a:lnTo>
                  <a:pt x="50291" y="80771"/>
                </a:lnTo>
                <a:lnTo>
                  <a:pt x="51815" y="82295"/>
                </a:lnTo>
                <a:lnTo>
                  <a:pt x="51815" y="94487"/>
                </a:lnTo>
                <a:lnTo>
                  <a:pt x="53339" y="99059"/>
                </a:lnTo>
                <a:lnTo>
                  <a:pt x="53339" y="99948"/>
                </a:lnTo>
                <a:lnTo>
                  <a:pt x="74675" y="99694"/>
                </a:lnTo>
                <a:close/>
              </a:path>
              <a:path w="128270" h="177164">
                <a:moveTo>
                  <a:pt x="74675" y="165409"/>
                </a:moveTo>
                <a:lnTo>
                  <a:pt x="74675" y="112775"/>
                </a:lnTo>
                <a:lnTo>
                  <a:pt x="53339" y="112775"/>
                </a:lnTo>
                <a:lnTo>
                  <a:pt x="53339" y="162607"/>
                </a:lnTo>
                <a:lnTo>
                  <a:pt x="65531" y="176783"/>
                </a:lnTo>
                <a:lnTo>
                  <a:pt x="74675" y="165409"/>
                </a:lnTo>
                <a:close/>
              </a:path>
            </a:pathLst>
          </a:custGeom>
          <a:solidFill>
            <a:srgbClr val="000000"/>
          </a:solidFill>
        </p:spPr>
        <p:txBody>
          <a:bodyPr wrap="square" lIns="0" tIns="0" rIns="0" bIns="0" rtlCol="0"/>
          <a:lstStyle/>
          <a:p>
            <a:endParaRPr/>
          </a:p>
        </p:txBody>
      </p:sp>
      <p:sp>
        <p:nvSpPr>
          <p:cNvPr id="152" name="object 87"/>
          <p:cNvSpPr/>
          <p:nvPr/>
        </p:nvSpPr>
        <p:spPr>
          <a:xfrm>
            <a:off x="7251468" y="1733348"/>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9059"/>
                </a:lnTo>
                <a:lnTo>
                  <a:pt x="73151" y="92963"/>
                </a:lnTo>
                <a:lnTo>
                  <a:pt x="73151" y="77723"/>
                </a:lnTo>
                <a:lnTo>
                  <a:pt x="71627" y="77723"/>
                </a:lnTo>
                <a:lnTo>
                  <a:pt x="71627" y="44195"/>
                </a:lnTo>
                <a:lnTo>
                  <a:pt x="70103" y="30479"/>
                </a:lnTo>
                <a:lnTo>
                  <a:pt x="70103" y="0"/>
                </a:lnTo>
                <a:lnTo>
                  <a:pt x="48767" y="0"/>
                </a:lnTo>
                <a:lnTo>
                  <a:pt x="48767" y="71627"/>
                </a:lnTo>
                <a:lnTo>
                  <a:pt x="50291" y="74675"/>
                </a:lnTo>
                <a:lnTo>
                  <a:pt x="50291" y="83819"/>
                </a:lnTo>
                <a:lnTo>
                  <a:pt x="51815" y="85343"/>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Lst>
          </a:custGeom>
          <a:solidFill>
            <a:srgbClr val="000000"/>
          </a:solidFill>
        </p:spPr>
        <p:txBody>
          <a:bodyPr wrap="square" lIns="0" tIns="0" rIns="0" bIns="0" rtlCol="0"/>
          <a:lstStyle/>
          <a:p>
            <a:endParaRPr/>
          </a:p>
        </p:txBody>
      </p:sp>
      <p:sp>
        <p:nvSpPr>
          <p:cNvPr id="153" name="object 88"/>
          <p:cNvSpPr/>
          <p:nvPr/>
        </p:nvSpPr>
        <p:spPr>
          <a:xfrm>
            <a:off x="7959435" y="1733348"/>
            <a:ext cx="115455" cy="156322"/>
          </a:xfrm>
          <a:custGeom>
            <a:avLst/>
            <a:gdLst/>
            <a:ahLst/>
            <a:cxnLst/>
            <a:rect l="l" t="t" r="r" b="b"/>
            <a:pathLst>
              <a:path w="127000" h="177164">
                <a:moveTo>
                  <a:pt x="74675" y="163514"/>
                </a:moveTo>
                <a:lnTo>
                  <a:pt x="74675" y="112775"/>
                </a:lnTo>
                <a:lnTo>
                  <a:pt x="53339" y="112775"/>
                </a:lnTo>
                <a:lnTo>
                  <a:pt x="51915" y="99958"/>
                </a:lnTo>
                <a:lnTo>
                  <a:pt x="0" y="100583"/>
                </a:lnTo>
                <a:lnTo>
                  <a:pt x="64007" y="176783"/>
                </a:lnTo>
                <a:lnTo>
                  <a:pt x="74675" y="163514"/>
                </a:lnTo>
                <a:close/>
              </a:path>
              <a:path w="127000" h="177164">
                <a:moveTo>
                  <a:pt x="74675" y="99684"/>
                </a:moveTo>
                <a:lnTo>
                  <a:pt x="74675" y="85343"/>
                </a:lnTo>
                <a:lnTo>
                  <a:pt x="73151" y="80771"/>
                </a:lnTo>
                <a:lnTo>
                  <a:pt x="73151" y="70103"/>
                </a:lnTo>
                <a:lnTo>
                  <a:pt x="71627" y="65531"/>
                </a:lnTo>
                <a:lnTo>
                  <a:pt x="71627" y="0"/>
                </a:lnTo>
                <a:lnTo>
                  <a:pt x="48767" y="0"/>
                </a:lnTo>
                <a:lnTo>
                  <a:pt x="48767" y="44195"/>
                </a:lnTo>
                <a:lnTo>
                  <a:pt x="50291" y="56387"/>
                </a:lnTo>
                <a:lnTo>
                  <a:pt x="50291" y="80771"/>
                </a:lnTo>
                <a:lnTo>
                  <a:pt x="51815" y="82295"/>
                </a:lnTo>
                <a:lnTo>
                  <a:pt x="51815" y="99059"/>
                </a:lnTo>
                <a:lnTo>
                  <a:pt x="51915" y="99958"/>
                </a:lnTo>
                <a:lnTo>
                  <a:pt x="74675" y="99684"/>
                </a:lnTo>
                <a:close/>
              </a:path>
              <a:path w="127000" h="177164">
                <a:moveTo>
                  <a:pt x="126491" y="99059"/>
                </a:moveTo>
                <a:lnTo>
                  <a:pt x="51915" y="99958"/>
                </a:lnTo>
                <a:lnTo>
                  <a:pt x="53339" y="112775"/>
                </a:lnTo>
                <a:lnTo>
                  <a:pt x="74675" y="112775"/>
                </a:lnTo>
                <a:lnTo>
                  <a:pt x="74675" y="163514"/>
                </a:lnTo>
                <a:lnTo>
                  <a:pt x="126491" y="99059"/>
                </a:lnTo>
                <a:close/>
              </a:path>
            </a:pathLst>
          </a:custGeom>
          <a:solidFill>
            <a:srgbClr val="000000"/>
          </a:solidFill>
        </p:spPr>
        <p:txBody>
          <a:bodyPr wrap="square" lIns="0" tIns="0" rIns="0" bIns="0" rtlCol="0"/>
          <a:lstStyle/>
          <a:p>
            <a:endParaRPr/>
          </a:p>
        </p:txBody>
      </p:sp>
      <p:graphicFrame>
        <p:nvGraphicFramePr>
          <p:cNvPr id="154" name="object 3"/>
          <p:cNvGraphicFramePr>
            <a:graphicFrameLocks noGrp="1"/>
          </p:cNvGraphicFramePr>
          <p:nvPr>
            <p:extLst>
              <p:ext uri="{D42A27DB-BD31-4B8C-83A1-F6EECF244321}">
                <p14:modId xmlns:p14="http://schemas.microsoft.com/office/powerpoint/2010/main" val="5712699"/>
              </p:ext>
            </p:extLst>
          </p:nvPr>
        </p:nvGraphicFramePr>
        <p:xfrm>
          <a:off x="2867371" y="966540"/>
          <a:ext cx="5669262" cy="302558"/>
        </p:xfrm>
        <a:graphic>
          <a:graphicData uri="http://schemas.openxmlformats.org/drawingml/2006/table">
            <a:tbl>
              <a:tblPr firstRow="1" bandRow="1">
                <a:tableStyleId>{2D5ABB26-0587-4C30-8999-92F81FD0307C}</a:tableStyleId>
              </a:tblPr>
              <a:tblGrid>
                <a:gridCol w="354675"/>
                <a:gridCol w="354675"/>
                <a:gridCol w="354675"/>
                <a:gridCol w="353290"/>
                <a:gridCol w="354675"/>
                <a:gridCol w="354675"/>
                <a:gridCol w="354675"/>
                <a:gridCol w="354675"/>
                <a:gridCol w="351905"/>
                <a:gridCol w="354675"/>
                <a:gridCol w="356061"/>
                <a:gridCol w="353290"/>
                <a:gridCol w="354675"/>
                <a:gridCol w="353290"/>
                <a:gridCol w="356061"/>
                <a:gridCol w="353290"/>
              </a:tblGrid>
              <a:tr h="302558">
                <a:tc>
                  <a:txBody>
                    <a:bodyPr/>
                    <a:lstStyle/>
                    <a:p>
                      <a:pPr marL="83185">
                        <a:lnSpc>
                          <a:spcPct val="100000"/>
                        </a:lnSpc>
                      </a:pPr>
                      <a:r>
                        <a:rPr sz="1200" b="1" spc="-5" dirty="0">
                          <a:latin typeface="Arial"/>
                          <a:cs typeface="Arial"/>
                        </a:rPr>
                        <a:t>1</a:t>
                      </a:r>
                      <a:r>
                        <a:rPr sz="1200" b="1" dirty="0">
                          <a:latin typeface="Arial"/>
                          <a:cs typeface="Arial"/>
                        </a:rPr>
                        <a:t>0</a:t>
                      </a:r>
                      <a:endParaRPr sz="1200" dirty="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8</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09220">
                        <a:lnSpc>
                          <a:spcPct val="100000"/>
                        </a:lnSpc>
                      </a:pPr>
                      <a:r>
                        <a:rPr sz="1200" b="1" spc="-5" dirty="0">
                          <a:latin typeface="Arial"/>
                          <a:cs typeface="Arial"/>
                        </a:rPr>
                        <a:t>-</a:t>
                      </a:r>
                      <a:r>
                        <a:rPr sz="1200" b="1" dirty="0">
                          <a:latin typeface="Arial"/>
                          <a:cs typeface="Arial"/>
                        </a:rPr>
                        <a:t>1</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270" algn="ctr">
                        <a:lnSpc>
                          <a:spcPct val="100000"/>
                        </a:lnSpc>
                      </a:pPr>
                      <a:r>
                        <a:rPr sz="1200" b="1" dirty="0">
                          <a:latin typeface="Arial"/>
                          <a:cs typeface="Arial"/>
                        </a:rPr>
                        <a:t>0</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09220">
                        <a:lnSpc>
                          <a:spcPct val="100000"/>
                        </a:lnSpc>
                      </a:pPr>
                      <a:r>
                        <a:rPr sz="1200" b="1" spc="-5" dirty="0">
                          <a:latin typeface="Arial"/>
                          <a:cs typeface="Arial"/>
                        </a:rPr>
                        <a:t>-</a:t>
                      </a: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3</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270" algn="ctr">
                        <a:lnSpc>
                          <a:spcPct val="100000"/>
                        </a:lnSpc>
                      </a:pPr>
                      <a:r>
                        <a:rPr sz="1200" b="1" dirty="0">
                          <a:latin typeface="Arial"/>
                          <a:cs typeface="Arial"/>
                        </a:rPr>
                        <a:t>5</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07950">
                        <a:lnSpc>
                          <a:spcPct val="100000"/>
                        </a:lnSpc>
                      </a:pPr>
                      <a:r>
                        <a:rPr sz="1200" b="1" spc="-5" dirty="0">
                          <a:latin typeface="Arial"/>
                          <a:cs typeface="Arial"/>
                        </a:rPr>
                        <a:t>-</a:t>
                      </a: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09220">
                        <a:lnSpc>
                          <a:spcPct val="100000"/>
                        </a:lnSpc>
                      </a:pPr>
                      <a:r>
                        <a:rPr sz="1200" b="1" spc="-5" dirty="0">
                          <a:latin typeface="Arial"/>
                          <a:cs typeface="Arial"/>
                        </a:rPr>
                        <a:t>-</a:t>
                      </a:r>
                      <a:r>
                        <a:rPr sz="1200" b="1" dirty="0">
                          <a:latin typeface="Arial"/>
                          <a:cs typeface="Arial"/>
                        </a:rPr>
                        <a:t>3</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7</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270" algn="ctr">
                        <a:lnSpc>
                          <a:spcPct val="100000"/>
                        </a:lnSpc>
                      </a:pPr>
                      <a:r>
                        <a:rPr sz="1200" b="1" dirty="0">
                          <a:latin typeface="Arial"/>
                          <a:cs typeface="Arial"/>
                        </a:rPr>
                        <a:t>0</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89535">
                        <a:lnSpc>
                          <a:spcPct val="100000"/>
                        </a:lnSpc>
                      </a:pPr>
                      <a:r>
                        <a:rPr sz="1200" b="1" spc="-5" dirty="0">
                          <a:latin typeface="Arial"/>
                          <a:cs typeface="Arial"/>
                        </a:rPr>
                        <a:t>1</a:t>
                      </a:r>
                      <a:r>
                        <a:rPr sz="1200" b="1" dirty="0">
                          <a:latin typeface="Arial"/>
                          <a:cs typeface="Arial"/>
                        </a:rPr>
                        <a:t>1</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0</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5080" algn="ctr">
                        <a:lnSpc>
                          <a:spcPct val="100000"/>
                        </a:lnSpc>
                      </a:pP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r>
            </a:tbl>
          </a:graphicData>
        </a:graphic>
      </p:graphicFrame>
      <p:sp>
        <p:nvSpPr>
          <p:cNvPr id="155" name="object 4"/>
          <p:cNvSpPr txBox="1"/>
          <p:nvPr/>
        </p:nvSpPr>
        <p:spPr>
          <a:xfrm>
            <a:off x="663164" y="1006942"/>
            <a:ext cx="2167082" cy="215444"/>
          </a:xfrm>
          <a:prstGeom prst="rect">
            <a:avLst/>
          </a:prstGeom>
        </p:spPr>
        <p:txBody>
          <a:bodyPr vert="horz" wrap="square" lIns="0" tIns="0" rIns="0" bIns="0" rtlCol="0">
            <a:spAutoFit/>
          </a:bodyPr>
          <a:lstStyle/>
          <a:p>
            <a:pPr marL="11397"/>
            <a:r>
              <a:rPr sz="1400" b="1" spc="-13" dirty="0">
                <a:latin typeface="Arial"/>
                <a:cs typeface="Arial"/>
              </a:rPr>
              <a:t>Value</a:t>
            </a:r>
            <a:r>
              <a:rPr sz="1400" b="1" spc="-9" dirty="0">
                <a:latin typeface="Arial"/>
                <a:cs typeface="Arial"/>
              </a:rPr>
              <a:t>s</a:t>
            </a:r>
            <a:r>
              <a:rPr sz="1400" b="1" spc="-4" dirty="0">
                <a:latin typeface="Arial"/>
                <a:cs typeface="Arial"/>
              </a:rPr>
              <a:t> </a:t>
            </a:r>
            <a:r>
              <a:rPr sz="1400" b="1" spc="-13" dirty="0" smtClean="0">
                <a:latin typeface="Arial"/>
                <a:cs typeface="Arial"/>
              </a:rPr>
              <a:t>(</a:t>
            </a:r>
            <a:r>
              <a:rPr lang="en-US" sz="1400" b="1" dirty="0" smtClean="0">
                <a:latin typeface="Arial"/>
                <a:cs typeface="Arial"/>
              </a:rPr>
              <a:t>Global M</a:t>
            </a:r>
            <a:r>
              <a:rPr sz="1400" b="1" spc="-13" dirty="0" smtClean="0">
                <a:latin typeface="Arial"/>
                <a:cs typeface="Arial"/>
              </a:rPr>
              <a:t>e</a:t>
            </a:r>
            <a:r>
              <a:rPr sz="1400" b="1" spc="-9" dirty="0" smtClean="0">
                <a:latin typeface="Arial"/>
                <a:cs typeface="Arial"/>
              </a:rPr>
              <a:t>m</a:t>
            </a:r>
            <a:r>
              <a:rPr sz="1400" b="1" spc="-13" dirty="0" smtClean="0">
                <a:latin typeface="Arial"/>
                <a:cs typeface="Arial"/>
              </a:rPr>
              <a:t>o</a:t>
            </a:r>
            <a:r>
              <a:rPr sz="1400" b="1" spc="13" dirty="0" smtClean="0">
                <a:latin typeface="Arial"/>
                <a:cs typeface="Arial"/>
              </a:rPr>
              <a:t>r</a:t>
            </a:r>
            <a:r>
              <a:rPr sz="1400" b="1" spc="-31" dirty="0" smtClean="0">
                <a:latin typeface="Arial"/>
                <a:cs typeface="Arial"/>
              </a:rPr>
              <a:t>y</a:t>
            </a:r>
            <a:r>
              <a:rPr sz="1400" b="1" spc="-9" dirty="0">
                <a:latin typeface="Arial"/>
                <a:cs typeface="Arial"/>
              </a:rPr>
              <a:t>)</a:t>
            </a:r>
            <a:endParaRPr sz="1400" dirty="0">
              <a:latin typeface="Arial"/>
              <a:cs typeface="Arial"/>
            </a:endParaRPr>
          </a:p>
        </p:txBody>
      </p:sp>
      <p:sp>
        <p:nvSpPr>
          <p:cNvPr id="156" name="object 5"/>
          <p:cNvSpPr/>
          <p:nvPr/>
        </p:nvSpPr>
        <p:spPr>
          <a:xfrm>
            <a:off x="3298127" y="1480543"/>
            <a:ext cx="249382" cy="242047"/>
          </a:xfrm>
          <a:custGeom>
            <a:avLst/>
            <a:gdLst/>
            <a:ahLst/>
            <a:cxnLst/>
            <a:rect l="l" t="t" r="r" b="b"/>
            <a:pathLst>
              <a:path w="274320" h="274319">
                <a:moveTo>
                  <a:pt x="273891" y="147094"/>
                </a:moveTo>
                <a:lnTo>
                  <a:pt x="267694" y="101150"/>
                </a:lnTo>
                <a:lnTo>
                  <a:pt x="250056" y="62067"/>
                </a:lnTo>
                <a:lnTo>
                  <a:pt x="223036" y="31299"/>
                </a:lnTo>
                <a:lnTo>
                  <a:pt x="188693" y="10301"/>
                </a:lnTo>
                <a:lnTo>
                  <a:pt x="149084"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close/>
              </a:path>
            </a:pathLst>
          </a:custGeom>
          <a:solidFill>
            <a:srgbClr val="FF9832"/>
          </a:solidFill>
        </p:spPr>
        <p:txBody>
          <a:bodyPr wrap="square" lIns="0" tIns="0" rIns="0" bIns="0" rtlCol="0"/>
          <a:lstStyle/>
          <a:p>
            <a:endParaRPr/>
          </a:p>
        </p:txBody>
      </p:sp>
      <p:sp>
        <p:nvSpPr>
          <p:cNvPr id="157" name="object 6"/>
          <p:cNvSpPr/>
          <p:nvPr/>
        </p:nvSpPr>
        <p:spPr>
          <a:xfrm>
            <a:off x="3298127" y="1480543"/>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lnTo>
                  <a:pt x="273223" y="131107"/>
                </a:lnTo>
                <a:lnTo>
                  <a:pt x="262984" y="87288"/>
                </a:lnTo>
                <a:lnTo>
                  <a:pt x="241991" y="50815"/>
                </a:lnTo>
                <a:lnTo>
                  <a:pt x="212301" y="23143"/>
                </a:lnTo>
                <a:lnTo>
                  <a:pt x="175973" y="5724"/>
                </a:lnTo>
                <a:lnTo>
                  <a:pt x="137101" y="0"/>
                </a:lnTo>
                <a:close/>
              </a:path>
            </a:pathLst>
          </a:custGeom>
          <a:ln w="25400">
            <a:solidFill>
              <a:srgbClr val="000000"/>
            </a:solidFill>
          </a:ln>
        </p:spPr>
        <p:txBody>
          <a:bodyPr wrap="square" lIns="0" tIns="0" rIns="0" bIns="0" rtlCol="0"/>
          <a:lstStyle/>
          <a:p>
            <a:endParaRPr/>
          </a:p>
        </p:txBody>
      </p:sp>
      <p:sp>
        <p:nvSpPr>
          <p:cNvPr id="158" name="object 7"/>
          <p:cNvSpPr txBox="1"/>
          <p:nvPr/>
        </p:nvSpPr>
        <p:spPr>
          <a:xfrm>
            <a:off x="3359957" y="1519379"/>
            <a:ext cx="125845" cy="215444"/>
          </a:xfrm>
          <a:prstGeom prst="rect">
            <a:avLst/>
          </a:prstGeom>
        </p:spPr>
        <p:txBody>
          <a:bodyPr vert="horz" wrap="square" lIns="0" tIns="0" rIns="0" bIns="0" rtlCol="0">
            <a:spAutoFit/>
          </a:bodyPr>
          <a:lstStyle/>
          <a:p>
            <a:pPr marL="11397"/>
            <a:r>
              <a:rPr lang="en-US" sz="1400" b="1" spc="-9" dirty="0" smtClean="0">
                <a:latin typeface="Arial"/>
                <a:cs typeface="Arial"/>
              </a:rPr>
              <a:t>1</a:t>
            </a:r>
            <a:endParaRPr sz="1400" dirty="0">
              <a:latin typeface="Arial"/>
              <a:cs typeface="Arial"/>
            </a:endParaRPr>
          </a:p>
        </p:txBody>
      </p:sp>
      <p:sp>
        <p:nvSpPr>
          <p:cNvPr id="159" name="object 8"/>
          <p:cNvSpPr/>
          <p:nvPr/>
        </p:nvSpPr>
        <p:spPr>
          <a:xfrm>
            <a:off x="3365961" y="1294974"/>
            <a:ext cx="115455" cy="173691"/>
          </a:xfrm>
          <a:custGeom>
            <a:avLst/>
            <a:gdLst/>
            <a:ahLst/>
            <a:cxnLst/>
            <a:rect l="l" t="t" r="r" b="b"/>
            <a:pathLst>
              <a:path w="127000" h="196850">
                <a:moveTo>
                  <a:pt x="126491" y="121919"/>
                </a:moveTo>
                <a:lnTo>
                  <a:pt x="0" y="120395"/>
                </a:lnTo>
                <a:lnTo>
                  <a:pt x="51815" y="183586"/>
                </a:lnTo>
                <a:lnTo>
                  <a:pt x="51815" y="134111"/>
                </a:lnTo>
                <a:lnTo>
                  <a:pt x="74675" y="134111"/>
                </a:lnTo>
                <a:lnTo>
                  <a:pt x="74675" y="182371"/>
                </a:lnTo>
                <a:lnTo>
                  <a:pt x="126491" y="121919"/>
                </a:lnTo>
                <a:close/>
              </a:path>
              <a:path w="127000" h="196850">
                <a:moveTo>
                  <a:pt x="76199" y="56387"/>
                </a:moveTo>
                <a:lnTo>
                  <a:pt x="76199" y="0"/>
                </a:lnTo>
                <a:lnTo>
                  <a:pt x="53339" y="0"/>
                </a:lnTo>
                <a:lnTo>
                  <a:pt x="53339" y="103631"/>
                </a:lnTo>
                <a:lnTo>
                  <a:pt x="51815" y="106679"/>
                </a:lnTo>
                <a:lnTo>
                  <a:pt x="51815" y="121020"/>
                </a:lnTo>
                <a:lnTo>
                  <a:pt x="74675" y="121295"/>
                </a:lnTo>
                <a:lnTo>
                  <a:pt x="74675" y="64007"/>
                </a:lnTo>
                <a:lnTo>
                  <a:pt x="76199" y="56387"/>
                </a:lnTo>
                <a:close/>
              </a:path>
              <a:path w="127000" h="196850">
                <a:moveTo>
                  <a:pt x="74675" y="182371"/>
                </a:moveTo>
                <a:lnTo>
                  <a:pt x="74675" y="134111"/>
                </a:lnTo>
                <a:lnTo>
                  <a:pt x="51815" y="134111"/>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160" name="object 10"/>
          <p:cNvSpPr/>
          <p:nvPr/>
        </p:nvSpPr>
        <p:spPr>
          <a:xfrm>
            <a:off x="4004709" y="1480543"/>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61" name="object 11"/>
          <p:cNvSpPr/>
          <p:nvPr/>
        </p:nvSpPr>
        <p:spPr>
          <a:xfrm>
            <a:off x="4004709" y="1480543"/>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62" name="object 12"/>
          <p:cNvSpPr txBox="1"/>
          <p:nvPr/>
        </p:nvSpPr>
        <p:spPr>
          <a:xfrm>
            <a:off x="4060997" y="1511125"/>
            <a:ext cx="139123" cy="246221"/>
          </a:xfrm>
          <a:prstGeom prst="rect">
            <a:avLst/>
          </a:prstGeom>
        </p:spPr>
        <p:txBody>
          <a:bodyPr vert="horz" wrap="square" lIns="0" tIns="0" rIns="0" bIns="0" rtlCol="0">
            <a:spAutoFit/>
          </a:bodyPr>
          <a:lstStyle/>
          <a:p>
            <a:pPr marL="11397"/>
            <a:r>
              <a:rPr lang="en-US" sz="1600" b="1" dirty="0" smtClean="0">
                <a:latin typeface="Arial"/>
                <a:cs typeface="Arial"/>
              </a:rPr>
              <a:t>3</a:t>
            </a:r>
            <a:endParaRPr sz="1600" dirty="0">
              <a:latin typeface="Arial"/>
              <a:cs typeface="Arial"/>
            </a:endParaRPr>
          </a:p>
        </p:txBody>
      </p:sp>
      <p:sp>
        <p:nvSpPr>
          <p:cNvPr id="163" name="object 13"/>
          <p:cNvSpPr/>
          <p:nvPr/>
        </p:nvSpPr>
        <p:spPr>
          <a:xfrm>
            <a:off x="4073928" y="1294974"/>
            <a:ext cx="115455" cy="173691"/>
          </a:xfrm>
          <a:custGeom>
            <a:avLst/>
            <a:gdLst/>
            <a:ahLst/>
            <a:cxnLst/>
            <a:rect l="l" t="t" r="r" b="b"/>
            <a:pathLst>
              <a:path w="127000" h="196850">
                <a:moveTo>
                  <a:pt x="74317" y="121291"/>
                </a:moveTo>
                <a:lnTo>
                  <a:pt x="0" y="120395"/>
                </a:lnTo>
                <a:lnTo>
                  <a:pt x="51815" y="183586"/>
                </a:lnTo>
                <a:lnTo>
                  <a:pt x="51815" y="134111"/>
                </a:lnTo>
                <a:lnTo>
                  <a:pt x="73151" y="134111"/>
                </a:lnTo>
                <a:lnTo>
                  <a:pt x="74317" y="121291"/>
                </a:lnTo>
                <a:close/>
              </a:path>
              <a:path w="127000" h="196850">
                <a:moveTo>
                  <a:pt x="76199" y="85343"/>
                </a:moveTo>
                <a:lnTo>
                  <a:pt x="76199" y="0"/>
                </a:lnTo>
                <a:lnTo>
                  <a:pt x="53339" y="0"/>
                </a:lnTo>
                <a:lnTo>
                  <a:pt x="53339" y="102107"/>
                </a:lnTo>
                <a:lnTo>
                  <a:pt x="51815" y="103631"/>
                </a:lnTo>
                <a:lnTo>
                  <a:pt x="51815" y="121020"/>
                </a:lnTo>
                <a:lnTo>
                  <a:pt x="74317" y="121291"/>
                </a:lnTo>
                <a:lnTo>
                  <a:pt x="74675" y="117347"/>
                </a:lnTo>
                <a:lnTo>
                  <a:pt x="74675" y="91439"/>
                </a:lnTo>
                <a:lnTo>
                  <a:pt x="76199" y="85343"/>
                </a:lnTo>
                <a:close/>
              </a:path>
              <a:path w="127000" h="196850">
                <a:moveTo>
                  <a:pt x="126491" y="121919"/>
                </a:moveTo>
                <a:lnTo>
                  <a:pt x="74317" y="121291"/>
                </a:lnTo>
                <a:lnTo>
                  <a:pt x="73151" y="134111"/>
                </a:lnTo>
                <a:lnTo>
                  <a:pt x="51815" y="134111"/>
                </a:lnTo>
                <a:lnTo>
                  <a:pt x="51815" y="183586"/>
                </a:lnTo>
                <a:lnTo>
                  <a:pt x="62483" y="196595"/>
                </a:lnTo>
                <a:lnTo>
                  <a:pt x="126491" y="121919"/>
                </a:lnTo>
                <a:close/>
              </a:path>
            </a:pathLst>
          </a:custGeom>
          <a:solidFill>
            <a:srgbClr val="000000"/>
          </a:solidFill>
        </p:spPr>
        <p:txBody>
          <a:bodyPr wrap="square" lIns="0" tIns="0" rIns="0" bIns="0" rtlCol="0"/>
          <a:lstStyle/>
          <a:p>
            <a:endParaRPr/>
          </a:p>
        </p:txBody>
      </p:sp>
      <p:sp>
        <p:nvSpPr>
          <p:cNvPr id="164" name="object 15"/>
          <p:cNvSpPr/>
          <p:nvPr/>
        </p:nvSpPr>
        <p:spPr>
          <a:xfrm>
            <a:off x="4712716" y="1480543"/>
            <a:ext cx="250536" cy="242047"/>
          </a:xfrm>
          <a:custGeom>
            <a:avLst/>
            <a:gdLst/>
            <a:ahLst/>
            <a:cxnLst/>
            <a:rect l="l" t="t" r="r" b="b"/>
            <a:pathLst>
              <a:path w="275589" h="274319">
                <a:moveTo>
                  <a:pt x="275229" y="148841"/>
                </a:moveTo>
                <a:lnTo>
                  <a:pt x="269181" y="102376"/>
                </a:lnTo>
                <a:lnTo>
                  <a:pt x="251809" y="62970"/>
                </a:lnTo>
                <a:lnTo>
                  <a:pt x="225136" y="31979"/>
                </a:lnTo>
                <a:lnTo>
                  <a:pt x="191183" y="10757"/>
                </a:lnTo>
                <a:lnTo>
                  <a:pt x="151973" y="660"/>
                </a:lnTo>
                <a:lnTo>
                  <a:pt x="138582" y="0"/>
                </a:lnTo>
                <a:lnTo>
                  <a:pt x="123886" y="762"/>
                </a:lnTo>
                <a:lnTo>
                  <a:pt x="82698" y="11596"/>
                </a:lnTo>
                <a:lnTo>
                  <a:pt x="47557" y="33660"/>
                </a:lnTo>
                <a:lnTo>
                  <a:pt x="20645" y="64909"/>
                </a:lnTo>
                <a:lnTo>
                  <a:pt x="4142" y="103298"/>
                </a:lnTo>
                <a:lnTo>
                  <a:pt x="0" y="131848"/>
                </a:lnTo>
                <a:lnTo>
                  <a:pt x="733" y="146944"/>
                </a:lnTo>
                <a:lnTo>
                  <a:pt x="11356" y="188962"/>
                </a:lnTo>
                <a:lnTo>
                  <a:pt x="33009" y="224596"/>
                </a:lnTo>
                <a:lnTo>
                  <a:pt x="63633" y="251951"/>
                </a:lnTo>
                <a:lnTo>
                  <a:pt x="101166" y="269128"/>
                </a:lnTo>
                <a:lnTo>
                  <a:pt x="129009" y="273989"/>
                </a:lnTo>
                <a:lnTo>
                  <a:pt x="144701" y="273313"/>
                </a:lnTo>
                <a:lnTo>
                  <a:pt x="188037" y="263029"/>
                </a:lnTo>
                <a:lnTo>
                  <a:pt x="224469" y="241969"/>
                </a:lnTo>
                <a:lnTo>
                  <a:pt x="252335" y="212200"/>
                </a:lnTo>
                <a:lnTo>
                  <a:pt x="269973" y="175787"/>
                </a:lnTo>
                <a:lnTo>
                  <a:pt x="275229" y="148841"/>
                </a:lnTo>
                <a:close/>
              </a:path>
            </a:pathLst>
          </a:custGeom>
          <a:solidFill>
            <a:srgbClr val="FF9832"/>
          </a:solidFill>
        </p:spPr>
        <p:txBody>
          <a:bodyPr wrap="square" lIns="0" tIns="0" rIns="0" bIns="0" rtlCol="0"/>
          <a:lstStyle/>
          <a:p>
            <a:endParaRPr/>
          </a:p>
        </p:txBody>
      </p:sp>
      <p:sp>
        <p:nvSpPr>
          <p:cNvPr id="165" name="object 16"/>
          <p:cNvSpPr/>
          <p:nvPr/>
        </p:nvSpPr>
        <p:spPr>
          <a:xfrm>
            <a:off x="4712716" y="1480543"/>
            <a:ext cx="250536" cy="242047"/>
          </a:xfrm>
          <a:custGeom>
            <a:avLst/>
            <a:gdLst/>
            <a:ahLst/>
            <a:cxnLst/>
            <a:rect l="l" t="t" r="r" b="b"/>
            <a:pathLst>
              <a:path w="275589" h="274319">
                <a:moveTo>
                  <a:pt x="138582" y="0"/>
                </a:moveTo>
                <a:lnTo>
                  <a:pt x="95863" y="6636"/>
                </a:lnTo>
                <a:lnTo>
                  <a:pt x="58464" y="25184"/>
                </a:lnTo>
                <a:lnTo>
                  <a:pt x="28567" y="53598"/>
                </a:lnTo>
                <a:lnTo>
                  <a:pt x="8352" y="89834"/>
                </a:lnTo>
                <a:lnTo>
                  <a:pt x="0" y="131848"/>
                </a:lnTo>
                <a:lnTo>
                  <a:pt x="733" y="146944"/>
                </a:lnTo>
                <a:lnTo>
                  <a:pt x="11356" y="188962"/>
                </a:lnTo>
                <a:lnTo>
                  <a:pt x="33009" y="224596"/>
                </a:lnTo>
                <a:lnTo>
                  <a:pt x="63633" y="251951"/>
                </a:lnTo>
                <a:lnTo>
                  <a:pt x="101166" y="269128"/>
                </a:lnTo>
                <a:lnTo>
                  <a:pt x="129009" y="273989"/>
                </a:lnTo>
                <a:lnTo>
                  <a:pt x="144701" y="273313"/>
                </a:lnTo>
                <a:lnTo>
                  <a:pt x="188037" y="263029"/>
                </a:lnTo>
                <a:lnTo>
                  <a:pt x="224469" y="241969"/>
                </a:lnTo>
                <a:lnTo>
                  <a:pt x="252335" y="212200"/>
                </a:lnTo>
                <a:lnTo>
                  <a:pt x="269973" y="175787"/>
                </a:lnTo>
                <a:lnTo>
                  <a:pt x="275229" y="148841"/>
                </a:lnTo>
                <a:lnTo>
                  <a:pt x="274596" y="132652"/>
                </a:lnTo>
                <a:lnTo>
                  <a:pt x="264549" y="88389"/>
                </a:lnTo>
                <a:lnTo>
                  <a:pt x="243852" y="51638"/>
                </a:lnTo>
                <a:lnTo>
                  <a:pt x="214527" y="23752"/>
                </a:lnTo>
                <a:lnTo>
                  <a:pt x="178597" y="6088"/>
                </a:lnTo>
                <a:lnTo>
                  <a:pt x="138582" y="0"/>
                </a:lnTo>
                <a:close/>
              </a:path>
            </a:pathLst>
          </a:custGeom>
          <a:ln w="25400">
            <a:solidFill>
              <a:srgbClr val="000000"/>
            </a:solidFill>
          </a:ln>
        </p:spPr>
        <p:txBody>
          <a:bodyPr wrap="square" lIns="0" tIns="0" rIns="0" bIns="0" rtlCol="0"/>
          <a:lstStyle/>
          <a:p>
            <a:endParaRPr/>
          </a:p>
        </p:txBody>
      </p:sp>
      <p:sp>
        <p:nvSpPr>
          <p:cNvPr id="166" name="object 17"/>
          <p:cNvSpPr txBox="1"/>
          <p:nvPr/>
        </p:nvSpPr>
        <p:spPr>
          <a:xfrm>
            <a:off x="4768964" y="1511125"/>
            <a:ext cx="139123" cy="246221"/>
          </a:xfrm>
          <a:prstGeom prst="rect">
            <a:avLst/>
          </a:prstGeom>
        </p:spPr>
        <p:txBody>
          <a:bodyPr vert="horz" wrap="square" lIns="0" tIns="0" rIns="0" bIns="0" rtlCol="0">
            <a:spAutoFit/>
          </a:bodyPr>
          <a:lstStyle/>
          <a:p>
            <a:pPr marL="11397"/>
            <a:r>
              <a:rPr lang="en-US" sz="1600" b="1" dirty="0" smtClean="0">
                <a:latin typeface="Arial"/>
                <a:cs typeface="Arial"/>
              </a:rPr>
              <a:t>5</a:t>
            </a:r>
            <a:endParaRPr sz="1600" dirty="0">
              <a:latin typeface="Arial"/>
              <a:cs typeface="Arial"/>
            </a:endParaRPr>
          </a:p>
        </p:txBody>
      </p:sp>
      <p:sp>
        <p:nvSpPr>
          <p:cNvPr id="167" name="object 18"/>
          <p:cNvSpPr/>
          <p:nvPr/>
        </p:nvSpPr>
        <p:spPr>
          <a:xfrm>
            <a:off x="4781896" y="1294974"/>
            <a:ext cx="115455" cy="173691"/>
          </a:xfrm>
          <a:custGeom>
            <a:avLst/>
            <a:gdLst/>
            <a:ahLst/>
            <a:cxnLst/>
            <a:rect l="l" t="t" r="r" b="b"/>
            <a:pathLst>
              <a:path w="127000" h="196850">
                <a:moveTo>
                  <a:pt x="126491" y="121919"/>
                </a:moveTo>
                <a:lnTo>
                  <a:pt x="0" y="120395"/>
                </a:lnTo>
                <a:lnTo>
                  <a:pt x="51815" y="183586"/>
                </a:lnTo>
                <a:lnTo>
                  <a:pt x="51815" y="132587"/>
                </a:lnTo>
                <a:lnTo>
                  <a:pt x="74675" y="134111"/>
                </a:lnTo>
                <a:lnTo>
                  <a:pt x="74675" y="182371"/>
                </a:lnTo>
                <a:lnTo>
                  <a:pt x="126491" y="121919"/>
                </a:lnTo>
                <a:close/>
              </a:path>
              <a:path w="127000" h="196850">
                <a:moveTo>
                  <a:pt x="77723" y="19811"/>
                </a:moveTo>
                <a:lnTo>
                  <a:pt x="77723" y="0"/>
                </a:lnTo>
                <a:lnTo>
                  <a:pt x="54863" y="0"/>
                </a:lnTo>
                <a:lnTo>
                  <a:pt x="54863" y="71627"/>
                </a:lnTo>
                <a:lnTo>
                  <a:pt x="53339" y="79247"/>
                </a:lnTo>
                <a:lnTo>
                  <a:pt x="53339" y="108203"/>
                </a:lnTo>
                <a:lnTo>
                  <a:pt x="51815" y="112775"/>
                </a:lnTo>
                <a:lnTo>
                  <a:pt x="51815" y="121020"/>
                </a:lnTo>
                <a:lnTo>
                  <a:pt x="74675" y="121295"/>
                </a:lnTo>
                <a:lnTo>
                  <a:pt x="74675" y="106679"/>
                </a:lnTo>
                <a:lnTo>
                  <a:pt x="76199" y="106679"/>
                </a:lnTo>
                <a:lnTo>
                  <a:pt x="76199" y="38099"/>
                </a:lnTo>
                <a:lnTo>
                  <a:pt x="77723" y="19811"/>
                </a:lnTo>
                <a:close/>
              </a:path>
              <a:path w="127000" h="196850">
                <a:moveTo>
                  <a:pt x="74675" y="182371"/>
                </a:moveTo>
                <a:lnTo>
                  <a:pt x="74675" y="134111"/>
                </a:lnTo>
                <a:lnTo>
                  <a:pt x="51815" y="132587"/>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168" name="object 20"/>
          <p:cNvSpPr/>
          <p:nvPr/>
        </p:nvSpPr>
        <p:spPr>
          <a:xfrm>
            <a:off x="5422029" y="1480543"/>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69" name="object 21"/>
          <p:cNvSpPr/>
          <p:nvPr/>
        </p:nvSpPr>
        <p:spPr>
          <a:xfrm>
            <a:off x="5422029" y="1480543"/>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70" name="object 22"/>
          <p:cNvSpPr txBox="1"/>
          <p:nvPr/>
        </p:nvSpPr>
        <p:spPr>
          <a:xfrm>
            <a:off x="5478316" y="1511125"/>
            <a:ext cx="139123" cy="246221"/>
          </a:xfrm>
          <a:prstGeom prst="rect">
            <a:avLst/>
          </a:prstGeom>
        </p:spPr>
        <p:txBody>
          <a:bodyPr vert="horz" wrap="square" lIns="0" tIns="0" rIns="0" bIns="0" rtlCol="0">
            <a:spAutoFit/>
          </a:bodyPr>
          <a:lstStyle/>
          <a:p>
            <a:pPr marL="11397"/>
            <a:r>
              <a:rPr lang="en-US" sz="1600" b="1" dirty="0" smtClean="0">
                <a:latin typeface="Arial"/>
                <a:cs typeface="Arial"/>
              </a:rPr>
              <a:t>7</a:t>
            </a:r>
            <a:endParaRPr sz="1600" dirty="0">
              <a:latin typeface="Arial"/>
              <a:cs typeface="Arial"/>
            </a:endParaRPr>
          </a:p>
        </p:txBody>
      </p:sp>
      <p:sp>
        <p:nvSpPr>
          <p:cNvPr id="171" name="object 23"/>
          <p:cNvSpPr/>
          <p:nvPr/>
        </p:nvSpPr>
        <p:spPr>
          <a:xfrm>
            <a:off x="5489863" y="1294974"/>
            <a:ext cx="116609" cy="173691"/>
          </a:xfrm>
          <a:custGeom>
            <a:avLst/>
            <a:gdLst/>
            <a:ahLst/>
            <a:cxnLst/>
            <a:rect l="l" t="t" r="r" b="b"/>
            <a:pathLst>
              <a:path w="128270" h="196850">
                <a:moveTo>
                  <a:pt x="128015" y="121919"/>
                </a:moveTo>
                <a:lnTo>
                  <a:pt x="0" y="120395"/>
                </a:lnTo>
                <a:lnTo>
                  <a:pt x="53339" y="183895"/>
                </a:lnTo>
                <a:lnTo>
                  <a:pt x="53339" y="132587"/>
                </a:lnTo>
                <a:lnTo>
                  <a:pt x="74675" y="134111"/>
                </a:lnTo>
                <a:lnTo>
                  <a:pt x="74675" y="184149"/>
                </a:lnTo>
                <a:lnTo>
                  <a:pt x="128015" y="121919"/>
                </a:lnTo>
                <a:close/>
              </a:path>
              <a:path w="128270" h="196850">
                <a:moveTo>
                  <a:pt x="54101" y="102107"/>
                </a:moveTo>
                <a:lnTo>
                  <a:pt x="53339" y="102107"/>
                </a:lnTo>
                <a:lnTo>
                  <a:pt x="53339" y="103631"/>
                </a:lnTo>
                <a:lnTo>
                  <a:pt x="54101" y="102107"/>
                </a:lnTo>
                <a:close/>
              </a:path>
              <a:path w="128270" h="196850">
                <a:moveTo>
                  <a:pt x="77723" y="79247"/>
                </a:moveTo>
                <a:lnTo>
                  <a:pt x="77723" y="0"/>
                </a:lnTo>
                <a:lnTo>
                  <a:pt x="54863" y="0"/>
                </a:lnTo>
                <a:lnTo>
                  <a:pt x="54863" y="102107"/>
                </a:lnTo>
                <a:lnTo>
                  <a:pt x="53339" y="103631"/>
                </a:lnTo>
                <a:lnTo>
                  <a:pt x="53339" y="121030"/>
                </a:lnTo>
                <a:lnTo>
                  <a:pt x="74675" y="121284"/>
                </a:lnTo>
                <a:lnTo>
                  <a:pt x="74675" y="112775"/>
                </a:lnTo>
                <a:lnTo>
                  <a:pt x="76199" y="109727"/>
                </a:lnTo>
                <a:lnTo>
                  <a:pt x="76199" y="85343"/>
                </a:lnTo>
                <a:lnTo>
                  <a:pt x="77723" y="79247"/>
                </a:lnTo>
                <a:close/>
              </a:path>
              <a:path w="128270" h="196850">
                <a:moveTo>
                  <a:pt x="74675" y="184149"/>
                </a:moveTo>
                <a:lnTo>
                  <a:pt x="74675" y="134111"/>
                </a:lnTo>
                <a:lnTo>
                  <a:pt x="53339" y="132587"/>
                </a:lnTo>
                <a:lnTo>
                  <a:pt x="53339" y="183895"/>
                </a:lnTo>
                <a:lnTo>
                  <a:pt x="64007" y="196595"/>
                </a:lnTo>
                <a:lnTo>
                  <a:pt x="74675" y="184149"/>
                </a:lnTo>
                <a:close/>
              </a:path>
              <a:path w="128270" h="196850">
                <a:moveTo>
                  <a:pt x="54863" y="102107"/>
                </a:moveTo>
                <a:lnTo>
                  <a:pt x="54863" y="100583"/>
                </a:lnTo>
                <a:lnTo>
                  <a:pt x="54101" y="102107"/>
                </a:lnTo>
                <a:lnTo>
                  <a:pt x="54863" y="102107"/>
                </a:lnTo>
                <a:close/>
              </a:path>
            </a:pathLst>
          </a:custGeom>
          <a:solidFill>
            <a:srgbClr val="000000"/>
          </a:solidFill>
        </p:spPr>
        <p:txBody>
          <a:bodyPr wrap="square" lIns="0" tIns="0" rIns="0" bIns="0" rtlCol="0"/>
          <a:lstStyle/>
          <a:p>
            <a:endParaRPr/>
          </a:p>
        </p:txBody>
      </p:sp>
      <p:sp>
        <p:nvSpPr>
          <p:cNvPr id="172" name="object 25"/>
          <p:cNvSpPr/>
          <p:nvPr/>
        </p:nvSpPr>
        <p:spPr>
          <a:xfrm>
            <a:off x="6128612" y="1480543"/>
            <a:ext cx="250536" cy="242047"/>
          </a:xfrm>
          <a:custGeom>
            <a:avLst/>
            <a:gdLst/>
            <a:ahLst/>
            <a:cxnLst/>
            <a:rect l="l" t="t" r="r" b="b"/>
            <a:pathLst>
              <a:path w="275590" h="274319">
                <a:moveTo>
                  <a:pt x="275330" y="148151"/>
                </a:moveTo>
                <a:lnTo>
                  <a:pt x="269274" y="102111"/>
                </a:lnTo>
                <a:lnTo>
                  <a:pt x="251894" y="62974"/>
                </a:lnTo>
                <a:lnTo>
                  <a:pt x="225135" y="32113"/>
                </a:lnTo>
                <a:lnTo>
                  <a:pt x="190942" y="10901"/>
                </a:lnTo>
                <a:lnTo>
                  <a:pt x="151260" y="710"/>
                </a:lnTo>
                <a:lnTo>
                  <a:pt x="137100" y="0"/>
                </a:lnTo>
                <a:lnTo>
                  <a:pt x="122603" y="771"/>
                </a:lnTo>
                <a:lnTo>
                  <a:pt x="81841" y="11721"/>
                </a:lnTo>
                <a:lnTo>
                  <a:pt x="46950" y="34012"/>
                </a:lnTo>
                <a:lnTo>
                  <a:pt x="20216" y="65563"/>
                </a:lnTo>
                <a:lnTo>
                  <a:pt x="3927" y="104296"/>
                </a:lnTo>
                <a:lnTo>
                  <a:pt x="0" y="133081"/>
                </a:lnTo>
                <a:lnTo>
                  <a:pt x="755" y="148103"/>
                </a:lnTo>
                <a:lnTo>
                  <a:pt x="11576" y="189989"/>
                </a:lnTo>
                <a:lnTo>
                  <a:pt x="33527" y="225542"/>
                </a:lnTo>
                <a:lnTo>
                  <a:pt x="64420" y="252755"/>
                </a:lnTo>
                <a:lnTo>
                  <a:pt x="102066" y="269620"/>
                </a:lnTo>
                <a:lnTo>
                  <a:pt x="129836" y="274122"/>
                </a:lnTo>
                <a:lnTo>
                  <a:pt x="145439" y="273417"/>
                </a:lnTo>
                <a:lnTo>
                  <a:pt x="188583" y="263013"/>
                </a:lnTo>
                <a:lnTo>
                  <a:pt x="224896" y="241793"/>
                </a:lnTo>
                <a:lnTo>
                  <a:pt x="252669" y="211837"/>
                </a:lnTo>
                <a:lnTo>
                  <a:pt x="270189" y="175227"/>
                </a:lnTo>
                <a:lnTo>
                  <a:pt x="275330" y="148151"/>
                </a:lnTo>
                <a:close/>
              </a:path>
            </a:pathLst>
          </a:custGeom>
          <a:solidFill>
            <a:srgbClr val="FF9832"/>
          </a:solidFill>
        </p:spPr>
        <p:txBody>
          <a:bodyPr wrap="square" lIns="0" tIns="0" rIns="0" bIns="0" rtlCol="0"/>
          <a:lstStyle/>
          <a:p>
            <a:endParaRPr/>
          </a:p>
        </p:txBody>
      </p:sp>
      <p:sp>
        <p:nvSpPr>
          <p:cNvPr id="173" name="object 26"/>
          <p:cNvSpPr/>
          <p:nvPr/>
        </p:nvSpPr>
        <p:spPr>
          <a:xfrm>
            <a:off x="6128612" y="1480543"/>
            <a:ext cx="250536" cy="242047"/>
          </a:xfrm>
          <a:custGeom>
            <a:avLst/>
            <a:gdLst/>
            <a:ahLst/>
            <a:cxnLst/>
            <a:rect l="l" t="t" r="r" b="b"/>
            <a:pathLst>
              <a:path w="275590" h="274319">
                <a:moveTo>
                  <a:pt x="137100" y="0"/>
                </a:moveTo>
                <a:lnTo>
                  <a:pt x="94889" y="6709"/>
                </a:lnTo>
                <a:lnTo>
                  <a:pt x="57786" y="25450"/>
                </a:lnTo>
                <a:lnTo>
                  <a:pt x="28080" y="54145"/>
                </a:lnTo>
                <a:lnTo>
                  <a:pt x="8055" y="90715"/>
                </a:lnTo>
                <a:lnTo>
                  <a:pt x="0" y="133081"/>
                </a:lnTo>
                <a:lnTo>
                  <a:pt x="755" y="148103"/>
                </a:lnTo>
                <a:lnTo>
                  <a:pt x="11576" y="189989"/>
                </a:lnTo>
                <a:lnTo>
                  <a:pt x="33527" y="225542"/>
                </a:lnTo>
                <a:lnTo>
                  <a:pt x="64420" y="252755"/>
                </a:lnTo>
                <a:lnTo>
                  <a:pt x="102066" y="269620"/>
                </a:lnTo>
                <a:lnTo>
                  <a:pt x="129836" y="274122"/>
                </a:lnTo>
                <a:lnTo>
                  <a:pt x="145439" y="273417"/>
                </a:lnTo>
                <a:lnTo>
                  <a:pt x="188583" y="263013"/>
                </a:lnTo>
                <a:lnTo>
                  <a:pt x="224896" y="241793"/>
                </a:lnTo>
                <a:lnTo>
                  <a:pt x="252669" y="211837"/>
                </a:lnTo>
                <a:lnTo>
                  <a:pt x="270189" y="175227"/>
                </a:lnTo>
                <a:lnTo>
                  <a:pt x="275330" y="148151"/>
                </a:lnTo>
                <a:lnTo>
                  <a:pt x="274689" y="132122"/>
                </a:lnTo>
                <a:lnTo>
                  <a:pt x="264643" y="88230"/>
                </a:lnTo>
                <a:lnTo>
                  <a:pt x="243920" y="51700"/>
                </a:lnTo>
                <a:lnTo>
                  <a:pt x="214467" y="23902"/>
                </a:lnTo>
                <a:lnTo>
                  <a:pt x="178228" y="6212"/>
                </a:lnTo>
                <a:lnTo>
                  <a:pt x="137150" y="0"/>
                </a:lnTo>
                <a:close/>
              </a:path>
            </a:pathLst>
          </a:custGeom>
          <a:ln w="25400">
            <a:solidFill>
              <a:srgbClr val="000000"/>
            </a:solidFill>
          </a:ln>
        </p:spPr>
        <p:txBody>
          <a:bodyPr wrap="square" lIns="0" tIns="0" rIns="0" bIns="0" rtlCol="0"/>
          <a:lstStyle/>
          <a:p>
            <a:endParaRPr/>
          </a:p>
        </p:txBody>
      </p:sp>
      <p:sp>
        <p:nvSpPr>
          <p:cNvPr id="174" name="object 27"/>
          <p:cNvSpPr txBox="1"/>
          <p:nvPr/>
        </p:nvSpPr>
        <p:spPr>
          <a:xfrm>
            <a:off x="6184898" y="1511125"/>
            <a:ext cx="139123" cy="246221"/>
          </a:xfrm>
          <a:prstGeom prst="rect">
            <a:avLst/>
          </a:prstGeom>
        </p:spPr>
        <p:txBody>
          <a:bodyPr vert="horz" wrap="square" lIns="0" tIns="0" rIns="0" bIns="0" rtlCol="0">
            <a:spAutoFit/>
          </a:bodyPr>
          <a:lstStyle/>
          <a:p>
            <a:pPr marL="11397"/>
            <a:r>
              <a:rPr lang="en-US" sz="1600" b="1" dirty="0" smtClean="0">
                <a:latin typeface="Arial"/>
                <a:cs typeface="Arial"/>
              </a:rPr>
              <a:t>9</a:t>
            </a:r>
            <a:endParaRPr sz="1600" dirty="0">
              <a:latin typeface="Arial"/>
              <a:cs typeface="Arial"/>
            </a:endParaRPr>
          </a:p>
        </p:txBody>
      </p:sp>
      <p:sp>
        <p:nvSpPr>
          <p:cNvPr id="175" name="object 28"/>
          <p:cNvSpPr/>
          <p:nvPr/>
        </p:nvSpPr>
        <p:spPr>
          <a:xfrm>
            <a:off x="6197830" y="1294974"/>
            <a:ext cx="115455" cy="173691"/>
          </a:xfrm>
          <a:custGeom>
            <a:avLst/>
            <a:gdLst/>
            <a:ahLst/>
            <a:cxnLst/>
            <a:rect l="l" t="t" r="r" b="b"/>
            <a:pathLst>
              <a:path w="127000" h="196850">
                <a:moveTo>
                  <a:pt x="74675" y="182371"/>
                </a:moveTo>
                <a:lnTo>
                  <a:pt x="74675" y="134111"/>
                </a:lnTo>
                <a:lnTo>
                  <a:pt x="51815" y="132587"/>
                </a:lnTo>
                <a:lnTo>
                  <a:pt x="51815" y="121020"/>
                </a:lnTo>
                <a:lnTo>
                  <a:pt x="0" y="120395"/>
                </a:lnTo>
                <a:lnTo>
                  <a:pt x="51815" y="183586"/>
                </a:lnTo>
                <a:lnTo>
                  <a:pt x="51815" y="132587"/>
                </a:lnTo>
                <a:lnTo>
                  <a:pt x="52866" y="121032"/>
                </a:lnTo>
                <a:lnTo>
                  <a:pt x="52866" y="184867"/>
                </a:lnTo>
                <a:lnTo>
                  <a:pt x="62483" y="196595"/>
                </a:lnTo>
                <a:lnTo>
                  <a:pt x="74675" y="182371"/>
                </a:lnTo>
                <a:close/>
              </a:path>
              <a:path w="127000" h="196850">
                <a:moveTo>
                  <a:pt x="126491" y="121919"/>
                </a:moveTo>
                <a:lnTo>
                  <a:pt x="52866" y="121032"/>
                </a:lnTo>
                <a:lnTo>
                  <a:pt x="51815" y="132587"/>
                </a:lnTo>
                <a:lnTo>
                  <a:pt x="74675" y="134111"/>
                </a:lnTo>
                <a:lnTo>
                  <a:pt x="74675" y="182371"/>
                </a:lnTo>
                <a:lnTo>
                  <a:pt x="126491" y="121919"/>
                </a:lnTo>
                <a:close/>
              </a:path>
              <a:path w="127000" h="196850">
                <a:moveTo>
                  <a:pt x="77723" y="91439"/>
                </a:moveTo>
                <a:lnTo>
                  <a:pt x="77723" y="0"/>
                </a:lnTo>
                <a:lnTo>
                  <a:pt x="56387" y="0"/>
                </a:lnTo>
                <a:lnTo>
                  <a:pt x="56387" y="56387"/>
                </a:lnTo>
                <a:lnTo>
                  <a:pt x="54863" y="64007"/>
                </a:lnTo>
                <a:lnTo>
                  <a:pt x="54863" y="102107"/>
                </a:lnTo>
                <a:lnTo>
                  <a:pt x="53339" y="102107"/>
                </a:lnTo>
                <a:lnTo>
                  <a:pt x="53339" y="115823"/>
                </a:lnTo>
                <a:lnTo>
                  <a:pt x="52866" y="121032"/>
                </a:lnTo>
                <a:lnTo>
                  <a:pt x="74675" y="121295"/>
                </a:lnTo>
                <a:lnTo>
                  <a:pt x="74675" y="108203"/>
                </a:lnTo>
                <a:lnTo>
                  <a:pt x="76199" y="108203"/>
                </a:lnTo>
                <a:lnTo>
                  <a:pt x="76199" y="96011"/>
                </a:lnTo>
                <a:lnTo>
                  <a:pt x="77723" y="91439"/>
                </a:lnTo>
                <a:close/>
              </a:path>
              <a:path w="127000" h="196850">
                <a:moveTo>
                  <a:pt x="54863" y="102107"/>
                </a:moveTo>
                <a:lnTo>
                  <a:pt x="54863" y="100583"/>
                </a:lnTo>
                <a:lnTo>
                  <a:pt x="53339" y="102107"/>
                </a:lnTo>
                <a:lnTo>
                  <a:pt x="54863" y="102107"/>
                </a:lnTo>
                <a:close/>
              </a:path>
            </a:pathLst>
          </a:custGeom>
          <a:solidFill>
            <a:srgbClr val="000000"/>
          </a:solidFill>
        </p:spPr>
        <p:txBody>
          <a:bodyPr wrap="square" lIns="0" tIns="0" rIns="0" bIns="0" rtlCol="0"/>
          <a:lstStyle/>
          <a:p>
            <a:endParaRPr/>
          </a:p>
        </p:txBody>
      </p:sp>
      <p:sp>
        <p:nvSpPr>
          <p:cNvPr id="176" name="object 30"/>
          <p:cNvSpPr/>
          <p:nvPr/>
        </p:nvSpPr>
        <p:spPr>
          <a:xfrm>
            <a:off x="6837964" y="1480543"/>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77" name="object 31"/>
          <p:cNvSpPr/>
          <p:nvPr/>
        </p:nvSpPr>
        <p:spPr>
          <a:xfrm>
            <a:off x="6837964" y="1480543"/>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78" name="object 32"/>
          <p:cNvSpPr txBox="1"/>
          <p:nvPr/>
        </p:nvSpPr>
        <p:spPr>
          <a:xfrm>
            <a:off x="6836061" y="1511125"/>
            <a:ext cx="254000" cy="246221"/>
          </a:xfrm>
          <a:prstGeom prst="rect">
            <a:avLst/>
          </a:prstGeom>
        </p:spPr>
        <p:txBody>
          <a:bodyPr vert="horz" wrap="square" lIns="0" tIns="0" rIns="0" bIns="0" rtlCol="0">
            <a:spAutoFit/>
          </a:bodyPr>
          <a:lstStyle/>
          <a:p>
            <a:pPr marL="11397"/>
            <a:r>
              <a:rPr lang="en-US" sz="1600" b="1" spc="-9" dirty="0" smtClean="0">
                <a:latin typeface="Arial"/>
                <a:cs typeface="Arial"/>
              </a:rPr>
              <a:t>11</a:t>
            </a:r>
            <a:endParaRPr sz="1600" dirty="0">
              <a:latin typeface="Arial"/>
              <a:cs typeface="Arial"/>
            </a:endParaRPr>
          </a:p>
        </p:txBody>
      </p:sp>
      <p:sp>
        <p:nvSpPr>
          <p:cNvPr id="179" name="object 33"/>
          <p:cNvSpPr/>
          <p:nvPr/>
        </p:nvSpPr>
        <p:spPr>
          <a:xfrm>
            <a:off x="6907183" y="1294974"/>
            <a:ext cx="115455" cy="173691"/>
          </a:xfrm>
          <a:custGeom>
            <a:avLst/>
            <a:gdLst/>
            <a:ahLst/>
            <a:cxnLst/>
            <a:rect l="l" t="t" r="r" b="b"/>
            <a:pathLst>
              <a:path w="127000" h="196850">
                <a:moveTo>
                  <a:pt x="74317" y="121291"/>
                </a:moveTo>
                <a:lnTo>
                  <a:pt x="0" y="120395"/>
                </a:lnTo>
                <a:lnTo>
                  <a:pt x="51815" y="185165"/>
                </a:lnTo>
                <a:lnTo>
                  <a:pt x="51815" y="132587"/>
                </a:lnTo>
                <a:lnTo>
                  <a:pt x="73151" y="134111"/>
                </a:lnTo>
                <a:lnTo>
                  <a:pt x="74317" y="121291"/>
                </a:lnTo>
                <a:close/>
              </a:path>
              <a:path w="127000" h="196850">
                <a:moveTo>
                  <a:pt x="77723" y="64007"/>
                </a:moveTo>
                <a:lnTo>
                  <a:pt x="77723" y="0"/>
                </a:lnTo>
                <a:lnTo>
                  <a:pt x="54863" y="0"/>
                </a:lnTo>
                <a:lnTo>
                  <a:pt x="54863" y="85343"/>
                </a:lnTo>
                <a:lnTo>
                  <a:pt x="53339" y="91439"/>
                </a:lnTo>
                <a:lnTo>
                  <a:pt x="53339" y="105155"/>
                </a:lnTo>
                <a:lnTo>
                  <a:pt x="51815" y="108203"/>
                </a:lnTo>
                <a:lnTo>
                  <a:pt x="51815" y="121020"/>
                </a:lnTo>
                <a:lnTo>
                  <a:pt x="74317" y="121291"/>
                </a:lnTo>
                <a:lnTo>
                  <a:pt x="74675" y="117347"/>
                </a:lnTo>
                <a:lnTo>
                  <a:pt x="74675" y="106679"/>
                </a:lnTo>
                <a:lnTo>
                  <a:pt x="76199" y="103631"/>
                </a:lnTo>
                <a:lnTo>
                  <a:pt x="76199" y="73151"/>
                </a:lnTo>
                <a:lnTo>
                  <a:pt x="77723" y="64007"/>
                </a:lnTo>
                <a:close/>
              </a:path>
              <a:path w="127000" h="196850">
                <a:moveTo>
                  <a:pt x="126491" y="121919"/>
                </a:moveTo>
                <a:lnTo>
                  <a:pt x="74317" y="121291"/>
                </a:lnTo>
                <a:lnTo>
                  <a:pt x="73151" y="134111"/>
                </a:lnTo>
                <a:lnTo>
                  <a:pt x="51815" y="132587"/>
                </a:lnTo>
                <a:lnTo>
                  <a:pt x="51815" y="185165"/>
                </a:lnTo>
                <a:lnTo>
                  <a:pt x="60959" y="196595"/>
                </a:lnTo>
                <a:lnTo>
                  <a:pt x="126491" y="121919"/>
                </a:lnTo>
                <a:close/>
              </a:path>
            </a:pathLst>
          </a:custGeom>
          <a:solidFill>
            <a:srgbClr val="000000"/>
          </a:solidFill>
        </p:spPr>
        <p:txBody>
          <a:bodyPr wrap="square" lIns="0" tIns="0" rIns="0" bIns="0" rtlCol="0"/>
          <a:lstStyle/>
          <a:p>
            <a:endParaRPr/>
          </a:p>
        </p:txBody>
      </p:sp>
      <p:sp>
        <p:nvSpPr>
          <p:cNvPr id="180" name="object 35"/>
          <p:cNvSpPr/>
          <p:nvPr/>
        </p:nvSpPr>
        <p:spPr>
          <a:xfrm>
            <a:off x="7545933" y="1480543"/>
            <a:ext cx="249382" cy="242047"/>
          </a:xfrm>
          <a:custGeom>
            <a:avLst/>
            <a:gdLst/>
            <a:ahLst/>
            <a:cxnLst/>
            <a:rect l="l" t="t" r="r" b="b"/>
            <a:pathLst>
              <a:path w="274320" h="274319">
                <a:moveTo>
                  <a:pt x="273906" y="146988"/>
                </a:moveTo>
                <a:lnTo>
                  <a:pt x="267829" y="101075"/>
                </a:lnTo>
                <a:lnTo>
                  <a:pt x="250446" y="62011"/>
                </a:lnTo>
                <a:lnTo>
                  <a:pt x="223632" y="31256"/>
                </a:lnTo>
                <a:lnTo>
                  <a:pt x="189262" y="10272"/>
                </a:lnTo>
                <a:lnTo>
                  <a:pt x="149211" y="519"/>
                </a:lnTo>
                <a:lnTo>
                  <a:pt x="137100" y="0"/>
                </a:lnTo>
                <a:lnTo>
                  <a:pt x="122603" y="771"/>
                </a:lnTo>
                <a:lnTo>
                  <a:pt x="81841" y="11721"/>
                </a:lnTo>
                <a:lnTo>
                  <a:pt x="46950" y="34012"/>
                </a:lnTo>
                <a:lnTo>
                  <a:pt x="20216" y="65563"/>
                </a:lnTo>
                <a:lnTo>
                  <a:pt x="3927" y="104296"/>
                </a:lnTo>
                <a:lnTo>
                  <a:pt x="0" y="133081"/>
                </a:lnTo>
                <a:lnTo>
                  <a:pt x="755" y="148103"/>
                </a:lnTo>
                <a:lnTo>
                  <a:pt x="11576" y="189989"/>
                </a:lnTo>
                <a:lnTo>
                  <a:pt x="33527" y="225542"/>
                </a:lnTo>
                <a:lnTo>
                  <a:pt x="64420" y="252755"/>
                </a:lnTo>
                <a:lnTo>
                  <a:pt x="102066" y="269620"/>
                </a:lnTo>
                <a:lnTo>
                  <a:pt x="129836" y="274122"/>
                </a:lnTo>
                <a:lnTo>
                  <a:pt x="145507" y="273409"/>
                </a:lnTo>
                <a:lnTo>
                  <a:pt x="188632" y="262893"/>
                </a:lnTo>
                <a:lnTo>
                  <a:pt x="224675" y="241456"/>
                </a:lnTo>
                <a:lnTo>
                  <a:pt x="252024" y="211213"/>
                </a:lnTo>
                <a:lnTo>
                  <a:pt x="269066" y="174281"/>
                </a:lnTo>
                <a:lnTo>
                  <a:pt x="273906" y="146988"/>
                </a:lnTo>
                <a:close/>
              </a:path>
            </a:pathLst>
          </a:custGeom>
          <a:solidFill>
            <a:srgbClr val="FF9832"/>
          </a:solidFill>
        </p:spPr>
        <p:txBody>
          <a:bodyPr wrap="square" lIns="0" tIns="0" rIns="0" bIns="0" rtlCol="0"/>
          <a:lstStyle/>
          <a:p>
            <a:endParaRPr/>
          </a:p>
        </p:txBody>
      </p:sp>
      <p:sp>
        <p:nvSpPr>
          <p:cNvPr id="181" name="object 36"/>
          <p:cNvSpPr/>
          <p:nvPr/>
        </p:nvSpPr>
        <p:spPr>
          <a:xfrm>
            <a:off x="7545933" y="1480543"/>
            <a:ext cx="249382" cy="242047"/>
          </a:xfrm>
          <a:custGeom>
            <a:avLst/>
            <a:gdLst/>
            <a:ahLst/>
            <a:cxnLst/>
            <a:rect l="l" t="t" r="r" b="b"/>
            <a:pathLst>
              <a:path w="274320" h="274319">
                <a:moveTo>
                  <a:pt x="137100" y="0"/>
                </a:moveTo>
                <a:lnTo>
                  <a:pt x="94889" y="6709"/>
                </a:lnTo>
                <a:lnTo>
                  <a:pt x="57786" y="25450"/>
                </a:lnTo>
                <a:lnTo>
                  <a:pt x="28080" y="54145"/>
                </a:lnTo>
                <a:lnTo>
                  <a:pt x="8055" y="90715"/>
                </a:lnTo>
                <a:lnTo>
                  <a:pt x="0" y="133081"/>
                </a:lnTo>
                <a:lnTo>
                  <a:pt x="755" y="148103"/>
                </a:lnTo>
                <a:lnTo>
                  <a:pt x="11576" y="189989"/>
                </a:lnTo>
                <a:lnTo>
                  <a:pt x="33527" y="225542"/>
                </a:lnTo>
                <a:lnTo>
                  <a:pt x="64420" y="252755"/>
                </a:lnTo>
                <a:lnTo>
                  <a:pt x="102066" y="269620"/>
                </a:lnTo>
                <a:lnTo>
                  <a:pt x="129836" y="274122"/>
                </a:lnTo>
                <a:lnTo>
                  <a:pt x="145507" y="273409"/>
                </a:lnTo>
                <a:lnTo>
                  <a:pt x="188632" y="262893"/>
                </a:lnTo>
                <a:lnTo>
                  <a:pt x="224675" y="241456"/>
                </a:lnTo>
                <a:lnTo>
                  <a:pt x="252024" y="211213"/>
                </a:lnTo>
                <a:lnTo>
                  <a:pt x="269066" y="174281"/>
                </a:lnTo>
                <a:lnTo>
                  <a:pt x="273906" y="146988"/>
                </a:lnTo>
                <a:lnTo>
                  <a:pt x="273252" y="131013"/>
                </a:lnTo>
                <a:lnTo>
                  <a:pt x="263198" y="87220"/>
                </a:lnTo>
                <a:lnTo>
                  <a:pt x="242464" y="50764"/>
                </a:lnTo>
                <a:lnTo>
                  <a:pt x="212923" y="23104"/>
                </a:lnTo>
                <a:lnTo>
                  <a:pt x="176450" y="5701"/>
                </a:lnTo>
                <a:lnTo>
                  <a:pt x="137100" y="0"/>
                </a:lnTo>
                <a:close/>
              </a:path>
            </a:pathLst>
          </a:custGeom>
          <a:ln w="25400">
            <a:solidFill>
              <a:srgbClr val="000000"/>
            </a:solidFill>
          </a:ln>
        </p:spPr>
        <p:txBody>
          <a:bodyPr wrap="square" lIns="0" tIns="0" rIns="0" bIns="0" rtlCol="0"/>
          <a:lstStyle/>
          <a:p>
            <a:endParaRPr/>
          </a:p>
        </p:txBody>
      </p:sp>
      <p:sp>
        <p:nvSpPr>
          <p:cNvPr id="182" name="object 37"/>
          <p:cNvSpPr txBox="1"/>
          <p:nvPr/>
        </p:nvSpPr>
        <p:spPr>
          <a:xfrm>
            <a:off x="7545413" y="1511125"/>
            <a:ext cx="254000" cy="246221"/>
          </a:xfrm>
          <a:prstGeom prst="rect">
            <a:avLst/>
          </a:prstGeom>
        </p:spPr>
        <p:txBody>
          <a:bodyPr vert="horz" wrap="square" lIns="0" tIns="0" rIns="0" bIns="0" rtlCol="0">
            <a:spAutoFit/>
          </a:bodyPr>
          <a:lstStyle/>
          <a:p>
            <a:pPr marL="11397"/>
            <a:r>
              <a:rPr lang="en-US" sz="1600" b="1" spc="-9" dirty="0" smtClean="0">
                <a:latin typeface="Arial"/>
                <a:cs typeface="Arial"/>
              </a:rPr>
              <a:t>13</a:t>
            </a:r>
            <a:endParaRPr sz="1600" dirty="0">
              <a:latin typeface="Arial"/>
              <a:cs typeface="Arial"/>
            </a:endParaRPr>
          </a:p>
        </p:txBody>
      </p:sp>
      <p:sp>
        <p:nvSpPr>
          <p:cNvPr id="183" name="object 38"/>
          <p:cNvSpPr/>
          <p:nvPr/>
        </p:nvSpPr>
        <p:spPr>
          <a:xfrm>
            <a:off x="7615150" y="1294974"/>
            <a:ext cx="115455" cy="173691"/>
          </a:xfrm>
          <a:custGeom>
            <a:avLst/>
            <a:gdLst/>
            <a:ahLst/>
            <a:cxnLst/>
            <a:rect l="l" t="t" r="r" b="b"/>
            <a:pathLst>
              <a:path w="127000" h="196850">
                <a:moveTo>
                  <a:pt x="126491" y="121919"/>
                </a:moveTo>
                <a:lnTo>
                  <a:pt x="0" y="120395"/>
                </a:lnTo>
                <a:lnTo>
                  <a:pt x="51815" y="183586"/>
                </a:lnTo>
                <a:lnTo>
                  <a:pt x="51815" y="132587"/>
                </a:lnTo>
                <a:lnTo>
                  <a:pt x="74675" y="134111"/>
                </a:lnTo>
                <a:lnTo>
                  <a:pt x="74675" y="182371"/>
                </a:lnTo>
                <a:lnTo>
                  <a:pt x="126491" y="121919"/>
                </a:lnTo>
                <a:close/>
              </a:path>
              <a:path w="127000" h="196850">
                <a:moveTo>
                  <a:pt x="77723" y="91439"/>
                </a:moveTo>
                <a:lnTo>
                  <a:pt x="77723" y="0"/>
                </a:lnTo>
                <a:lnTo>
                  <a:pt x="56387" y="0"/>
                </a:lnTo>
                <a:lnTo>
                  <a:pt x="56387" y="38099"/>
                </a:lnTo>
                <a:lnTo>
                  <a:pt x="54863" y="56387"/>
                </a:lnTo>
                <a:lnTo>
                  <a:pt x="54863" y="102107"/>
                </a:lnTo>
                <a:lnTo>
                  <a:pt x="53339" y="102107"/>
                </a:lnTo>
                <a:lnTo>
                  <a:pt x="53339" y="112775"/>
                </a:lnTo>
                <a:lnTo>
                  <a:pt x="51815" y="115823"/>
                </a:lnTo>
                <a:lnTo>
                  <a:pt x="51815" y="121020"/>
                </a:lnTo>
                <a:lnTo>
                  <a:pt x="74675" y="121295"/>
                </a:lnTo>
                <a:lnTo>
                  <a:pt x="74675" y="108203"/>
                </a:lnTo>
                <a:lnTo>
                  <a:pt x="76199" y="108203"/>
                </a:lnTo>
                <a:lnTo>
                  <a:pt x="76199" y="96011"/>
                </a:lnTo>
                <a:lnTo>
                  <a:pt x="77723" y="91439"/>
                </a:lnTo>
                <a:close/>
              </a:path>
              <a:path w="127000" h="196850">
                <a:moveTo>
                  <a:pt x="74675" y="182371"/>
                </a:moveTo>
                <a:lnTo>
                  <a:pt x="74675" y="134111"/>
                </a:lnTo>
                <a:lnTo>
                  <a:pt x="51815" y="132587"/>
                </a:lnTo>
                <a:lnTo>
                  <a:pt x="51815" y="183586"/>
                </a:lnTo>
                <a:lnTo>
                  <a:pt x="62483" y="196595"/>
                </a:lnTo>
                <a:lnTo>
                  <a:pt x="74675" y="182371"/>
                </a:lnTo>
                <a:close/>
              </a:path>
              <a:path w="127000" h="196850">
                <a:moveTo>
                  <a:pt x="54863" y="102107"/>
                </a:moveTo>
                <a:lnTo>
                  <a:pt x="54863" y="100583"/>
                </a:lnTo>
                <a:lnTo>
                  <a:pt x="53339" y="102107"/>
                </a:lnTo>
                <a:lnTo>
                  <a:pt x="54863" y="102107"/>
                </a:lnTo>
                <a:close/>
              </a:path>
            </a:pathLst>
          </a:custGeom>
          <a:solidFill>
            <a:srgbClr val="000000"/>
          </a:solidFill>
        </p:spPr>
        <p:txBody>
          <a:bodyPr wrap="square" lIns="0" tIns="0" rIns="0" bIns="0" rtlCol="0"/>
          <a:lstStyle/>
          <a:p>
            <a:endParaRPr/>
          </a:p>
        </p:txBody>
      </p:sp>
      <p:sp>
        <p:nvSpPr>
          <p:cNvPr id="184" name="object 40"/>
          <p:cNvSpPr/>
          <p:nvPr/>
        </p:nvSpPr>
        <p:spPr>
          <a:xfrm>
            <a:off x="8255284" y="1480543"/>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85" name="object 41"/>
          <p:cNvSpPr/>
          <p:nvPr/>
        </p:nvSpPr>
        <p:spPr>
          <a:xfrm>
            <a:off x="8255284" y="1480543"/>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86" name="object 42"/>
          <p:cNvSpPr txBox="1"/>
          <p:nvPr/>
        </p:nvSpPr>
        <p:spPr>
          <a:xfrm>
            <a:off x="8253380" y="1511125"/>
            <a:ext cx="254000" cy="246221"/>
          </a:xfrm>
          <a:prstGeom prst="rect">
            <a:avLst/>
          </a:prstGeom>
        </p:spPr>
        <p:txBody>
          <a:bodyPr vert="horz" wrap="square" lIns="0" tIns="0" rIns="0" bIns="0" rtlCol="0">
            <a:spAutoFit/>
          </a:bodyPr>
          <a:lstStyle/>
          <a:p>
            <a:pPr marL="11397"/>
            <a:r>
              <a:rPr lang="en-US" sz="1600" b="1" spc="-9" dirty="0" smtClean="0">
                <a:latin typeface="Arial"/>
                <a:cs typeface="Arial"/>
              </a:rPr>
              <a:t>15</a:t>
            </a:r>
            <a:endParaRPr sz="1600" dirty="0">
              <a:latin typeface="Arial"/>
              <a:cs typeface="Arial"/>
            </a:endParaRPr>
          </a:p>
        </p:txBody>
      </p:sp>
      <p:sp>
        <p:nvSpPr>
          <p:cNvPr id="187" name="object 43"/>
          <p:cNvSpPr/>
          <p:nvPr/>
        </p:nvSpPr>
        <p:spPr>
          <a:xfrm>
            <a:off x="8323118" y="1294974"/>
            <a:ext cx="116609" cy="173691"/>
          </a:xfrm>
          <a:custGeom>
            <a:avLst/>
            <a:gdLst/>
            <a:ahLst/>
            <a:cxnLst/>
            <a:rect l="l" t="t" r="r" b="b"/>
            <a:pathLst>
              <a:path w="128270" h="196850">
                <a:moveTo>
                  <a:pt x="75840" y="121298"/>
                </a:moveTo>
                <a:lnTo>
                  <a:pt x="0" y="120395"/>
                </a:lnTo>
                <a:lnTo>
                  <a:pt x="53339" y="185444"/>
                </a:lnTo>
                <a:lnTo>
                  <a:pt x="53339" y="132587"/>
                </a:lnTo>
                <a:lnTo>
                  <a:pt x="74675" y="134111"/>
                </a:lnTo>
                <a:lnTo>
                  <a:pt x="75840" y="121298"/>
                </a:lnTo>
                <a:close/>
              </a:path>
              <a:path w="128270" h="196850">
                <a:moveTo>
                  <a:pt x="79247" y="56387"/>
                </a:moveTo>
                <a:lnTo>
                  <a:pt x="79247" y="0"/>
                </a:lnTo>
                <a:lnTo>
                  <a:pt x="56387" y="0"/>
                </a:lnTo>
                <a:lnTo>
                  <a:pt x="56387" y="79247"/>
                </a:lnTo>
                <a:lnTo>
                  <a:pt x="54863" y="85343"/>
                </a:lnTo>
                <a:lnTo>
                  <a:pt x="54863" y="102107"/>
                </a:lnTo>
                <a:lnTo>
                  <a:pt x="53339" y="105155"/>
                </a:lnTo>
                <a:lnTo>
                  <a:pt x="53339" y="121030"/>
                </a:lnTo>
                <a:lnTo>
                  <a:pt x="75840" y="121298"/>
                </a:lnTo>
                <a:lnTo>
                  <a:pt x="76199" y="117347"/>
                </a:lnTo>
                <a:lnTo>
                  <a:pt x="76199" y="103631"/>
                </a:lnTo>
                <a:lnTo>
                  <a:pt x="77723" y="100583"/>
                </a:lnTo>
                <a:lnTo>
                  <a:pt x="77723" y="65531"/>
                </a:lnTo>
                <a:lnTo>
                  <a:pt x="79247" y="56387"/>
                </a:lnTo>
                <a:close/>
              </a:path>
              <a:path w="128270" h="196850">
                <a:moveTo>
                  <a:pt x="128015" y="121919"/>
                </a:moveTo>
                <a:lnTo>
                  <a:pt x="75840" y="121298"/>
                </a:lnTo>
                <a:lnTo>
                  <a:pt x="74675" y="134111"/>
                </a:lnTo>
                <a:lnTo>
                  <a:pt x="53339" y="132587"/>
                </a:lnTo>
                <a:lnTo>
                  <a:pt x="53339" y="185444"/>
                </a:lnTo>
                <a:lnTo>
                  <a:pt x="62483" y="196595"/>
                </a:lnTo>
                <a:lnTo>
                  <a:pt x="128015" y="121919"/>
                </a:lnTo>
                <a:close/>
              </a:path>
            </a:pathLst>
          </a:custGeom>
          <a:solidFill>
            <a:srgbClr val="000000"/>
          </a:solidFill>
        </p:spPr>
        <p:txBody>
          <a:bodyPr wrap="square" lIns="0" tIns="0" rIns="0" bIns="0" rtlCol="0"/>
          <a:lstStyle/>
          <a:p>
            <a:endParaRPr/>
          </a:p>
        </p:txBody>
      </p:sp>
      <p:sp>
        <p:nvSpPr>
          <p:cNvPr id="188" name="object 81"/>
          <p:cNvSpPr/>
          <p:nvPr/>
        </p:nvSpPr>
        <p:spPr>
          <a:xfrm>
            <a:off x="3365961" y="1733348"/>
            <a:ext cx="116609" cy="156322"/>
          </a:xfrm>
          <a:custGeom>
            <a:avLst/>
            <a:gdLst/>
            <a:ahLst/>
            <a:cxnLst/>
            <a:rect l="l" t="t" r="r" b="b"/>
            <a:pathLst>
              <a:path w="128270" h="177164">
                <a:moveTo>
                  <a:pt x="128015" y="100583"/>
                </a:moveTo>
                <a:lnTo>
                  <a:pt x="0" y="100583"/>
                </a:lnTo>
                <a:lnTo>
                  <a:pt x="53339" y="164083"/>
                </a:lnTo>
                <a:lnTo>
                  <a:pt x="53339" y="112775"/>
                </a:lnTo>
                <a:lnTo>
                  <a:pt x="74675" y="112775"/>
                </a:lnTo>
                <a:lnTo>
                  <a:pt x="74675" y="164083"/>
                </a:lnTo>
                <a:lnTo>
                  <a:pt x="128015" y="100583"/>
                </a:lnTo>
                <a:close/>
              </a:path>
              <a:path w="128270" h="177164">
                <a:moveTo>
                  <a:pt x="74675" y="100583"/>
                </a:moveTo>
                <a:lnTo>
                  <a:pt x="74675" y="0"/>
                </a:lnTo>
                <a:lnTo>
                  <a:pt x="51815" y="0"/>
                </a:lnTo>
                <a:lnTo>
                  <a:pt x="51815" y="80771"/>
                </a:lnTo>
                <a:lnTo>
                  <a:pt x="53339" y="83819"/>
                </a:lnTo>
                <a:lnTo>
                  <a:pt x="53339" y="100583"/>
                </a:lnTo>
                <a:lnTo>
                  <a:pt x="74675" y="100583"/>
                </a:lnTo>
                <a:close/>
              </a:path>
              <a:path w="128270" h="177164">
                <a:moveTo>
                  <a:pt x="74675" y="164083"/>
                </a:moveTo>
                <a:lnTo>
                  <a:pt x="74675" y="112775"/>
                </a:lnTo>
                <a:lnTo>
                  <a:pt x="53339" y="112775"/>
                </a:lnTo>
                <a:lnTo>
                  <a:pt x="53339" y="164083"/>
                </a:lnTo>
                <a:lnTo>
                  <a:pt x="64007" y="176783"/>
                </a:lnTo>
                <a:lnTo>
                  <a:pt x="74675" y="164083"/>
                </a:lnTo>
                <a:close/>
              </a:path>
            </a:pathLst>
          </a:custGeom>
          <a:solidFill>
            <a:srgbClr val="000000"/>
          </a:solidFill>
        </p:spPr>
        <p:txBody>
          <a:bodyPr wrap="square" lIns="0" tIns="0" rIns="0" bIns="0" rtlCol="0"/>
          <a:lstStyle/>
          <a:p>
            <a:endParaRPr/>
          </a:p>
        </p:txBody>
      </p:sp>
      <p:sp>
        <p:nvSpPr>
          <p:cNvPr id="189" name="object 82"/>
          <p:cNvSpPr/>
          <p:nvPr/>
        </p:nvSpPr>
        <p:spPr>
          <a:xfrm>
            <a:off x="4075314" y="1733348"/>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9059"/>
                </a:lnTo>
                <a:lnTo>
                  <a:pt x="73151" y="92963"/>
                </a:lnTo>
                <a:lnTo>
                  <a:pt x="73151" y="79247"/>
                </a:lnTo>
                <a:lnTo>
                  <a:pt x="72389" y="77723"/>
                </a:lnTo>
                <a:lnTo>
                  <a:pt x="71627" y="77723"/>
                </a:lnTo>
                <a:lnTo>
                  <a:pt x="71627" y="0"/>
                </a:lnTo>
                <a:lnTo>
                  <a:pt x="48767" y="0"/>
                </a:lnTo>
                <a:lnTo>
                  <a:pt x="48767" y="30479"/>
                </a:lnTo>
                <a:lnTo>
                  <a:pt x="50291" y="44195"/>
                </a:lnTo>
                <a:lnTo>
                  <a:pt x="50291" y="82295"/>
                </a:lnTo>
                <a:lnTo>
                  <a:pt x="51815" y="83819"/>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73151" y="77723"/>
                </a:moveTo>
                <a:lnTo>
                  <a:pt x="73151" y="70103"/>
                </a:lnTo>
                <a:lnTo>
                  <a:pt x="71627" y="65531"/>
                </a:lnTo>
                <a:lnTo>
                  <a:pt x="71627" y="76199"/>
                </a:lnTo>
                <a:lnTo>
                  <a:pt x="72389" y="77723"/>
                </a:lnTo>
                <a:lnTo>
                  <a:pt x="73151" y="77723"/>
                </a:lnTo>
                <a:close/>
              </a:path>
              <a:path w="127000" h="177164">
                <a:moveTo>
                  <a:pt x="73151" y="79247"/>
                </a:moveTo>
                <a:lnTo>
                  <a:pt x="73151" y="77723"/>
                </a:lnTo>
                <a:lnTo>
                  <a:pt x="72389" y="77723"/>
                </a:lnTo>
                <a:lnTo>
                  <a:pt x="73151" y="79247"/>
                </a:lnTo>
                <a:close/>
              </a:path>
            </a:pathLst>
          </a:custGeom>
          <a:solidFill>
            <a:srgbClr val="000000"/>
          </a:solidFill>
        </p:spPr>
        <p:txBody>
          <a:bodyPr wrap="square" lIns="0" tIns="0" rIns="0" bIns="0" rtlCol="0"/>
          <a:lstStyle/>
          <a:p>
            <a:endParaRPr/>
          </a:p>
        </p:txBody>
      </p:sp>
      <p:sp>
        <p:nvSpPr>
          <p:cNvPr id="190" name="object 83"/>
          <p:cNvSpPr/>
          <p:nvPr/>
        </p:nvSpPr>
        <p:spPr>
          <a:xfrm>
            <a:off x="4783281" y="1733348"/>
            <a:ext cx="115455" cy="156322"/>
          </a:xfrm>
          <a:custGeom>
            <a:avLst/>
            <a:gdLst/>
            <a:ahLst/>
            <a:cxnLst/>
            <a:rect l="l" t="t" r="r" b="b"/>
            <a:pathLst>
              <a:path w="127000" h="177164">
                <a:moveTo>
                  <a:pt x="74675" y="163514"/>
                </a:moveTo>
                <a:lnTo>
                  <a:pt x="74675" y="112775"/>
                </a:lnTo>
                <a:lnTo>
                  <a:pt x="53339" y="112775"/>
                </a:lnTo>
                <a:lnTo>
                  <a:pt x="51915" y="99958"/>
                </a:lnTo>
                <a:lnTo>
                  <a:pt x="0" y="100583"/>
                </a:lnTo>
                <a:lnTo>
                  <a:pt x="64007" y="176783"/>
                </a:lnTo>
                <a:lnTo>
                  <a:pt x="74675" y="163514"/>
                </a:lnTo>
                <a:close/>
              </a:path>
              <a:path w="127000" h="177164">
                <a:moveTo>
                  <a:pt x="74675" y="99684"/>
                </a:moveTo>
                <a:lnTo>
                  <a:pt x="74675" y="80771"/>
                </a:lnTo>
                <a:lnTo>
                  <a:pt x="73151" y="79247"/>
                </a:lnTo>
                <a:lnTo>
                  <a:pt x="73151" y="30479"/>
                </a:lnTo>
                <a:lnTo>
                  <a:pt x="71627" y="15239"/>
                </a:lnTo>
                <a:lnTo>
                  <a:pt x="71627" y="0"/>
                </a:lnTo>
                <a:lnTo>
                  <a:pt x="50291" y="0"/>
                </a:lnTo>
                <a:lnTo>
                  <a:pt x="50291" y="74675"/>
                </a:lnTo>
                <a:lnTo>
                  <a:pt x="51815" y="77723"/>
                </a:lnTo>
                <a:lnTo>
                  <a:pt x="51815" y="99059"/>
                </a:lnTo>
                <a:lnTo>
                  <a:pt x="51915" y="99958"/>
                </a:lnTo>
                <a:lnTo>
                  <a:pt x="74675" y="99684"/>
                </a:lnTo>
                <a:close/>
              </a:path>
              <a:path w="127000" h="177164">
                <a:moveTo>
                  <a:pt x="126491" y="99059"/>
                </a:moveTo>
                <a:lnTo>
                  <a:pt x="51915" y="99958"/>
                </a:lnTo>
                <a:lnTo>
                  <a:pt x="53339" y="112775"/>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191" name="object 84"/>
          <p:cNvSpPr/>
          <p:nvPr/>
        </p:nvSpPr>
        <p:spPr>
          <a:xfrm>
            <a:off x="5492635" y="1733348"/>
            <a:ext cx="115455" cy="156322"/>
          </a:xfrm>
          <a:custGeom>
            <a:avLst/>
            <a:gdLst/>
            <a:ahLst/>
            <a:cxnLst/>
            <a:rect l="l" t="t" r="r" b="b"/>
            <a:pathLst>
              <a:path w="127000" h="177164">
                <a:moveTo>
                  <a:pt x="74675" y="112775"/>
                </a:moveTo>
                <a:lnTo>
                  <a:pt x="73223" y="99701"/>
                </a:lnTo>
                <a:lnTo>
                  <a:pt x="0" y="100583"/>
                </a:lnTo>
                <a:lnTo>
                  <a:pt x="51815" y="162269"/>
                </a:lnTo>
                <a:lnTo>
                  <a:pt x="51815" y="112775"/>
                </a:lnTo>
                <a:lnTo>
                  <a:pt x="74675" y="112775"/>
                </a:lnTo>
                <a:close/>
              </a:path>
              <a:path w="127000" h="177164">
                <a:moveTo>
                  <a:pt x="73223" y="99701"/>
                </a:moveTo>
                <a:lnTo>
                  <a:pt x="73151" y="99059"/>
                </a:lnTo>
                <a:lnTo>
                  <a:pt x="73151" y="74675"/>
                </a:lnTo>
                <a:lnTo>
                  <a:pt x="71627" y="70103"/>
                </a:lnTo>
                <a:lnTo>
                  <a:pt x="71627" y="0"/>
                </a:lnTo>
                <a:lnTo>
                  <a:pt x="48767" y="0"/>
                </a:lnTo>
                <a:lnTo>
                  <a:pt x="48767" y="44195"/>
                </a:lnTo>
                <a:lnTo>
                  <a:pt x="50291" y="56387"/>
                </a:lnTo>
                <a:lnTo>
                  <a:pt x="50291" y="82295"/>
                </a:lnTo>
                <a:lnTo>
                  <a:pt x="51815" y="83819"/>
                </a:lnTo>
                <a:lnTo>
                  <a:pt x="51815" y="99959"/>
                </a:lnTo>
                <a:lnTo>
                  <a:pt x="73223" y="99701"/>
                </a:lnTo>
                <a:close/>
              </a:path>
              <a:path w="127000" h="177164">
                <a:moveTo>
                  <a:pt x="51815" y="85343"/>
                </a:moveTo>
                <a:lnTo>
                  <a:pt x="50291" y="82295"/>
                </a:lnTo>
                <a:lnTo>
                  <a:pt x="50291" y="83819"/>
                </a:lnTo>
                <a:lnTo>
                  <a:pt x="51815" y="85343"/>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126491" y="99059"/>
                </a:moveTo>
                <a:lnTo>
                  <a:pt x="73223" y="99701"/>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192" name="object 85"/>
          <p:cNvSpPr/>
          <p:nvPr/>
        </p:nvSpPr>
        <p:spPr>
          <a:xfrm>
            <a:off x="6200601" y="1733348"/>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2963"/>
                </a:lnTo>
                <a:lnTo>
                  <a:pt x="73151" y="88391"/>
                </a:lnTo>
                <a:lnTo>
                  <a:pt x="73151" y="77723"/>
                </a:lnTo>
                <a:lnTo>
                  <a:pt x="71627" y="77723"/>
                </a:lnTo>
                <a:lnTo>
                  <a:pt x="71627" y="44195"/>
                </a:lnTo>
                <a:lnTo>
                  <a:pt x="70103" y="30479"/>
                </a:lnTo>
                <a:lnTo>
                  <a:pt x="70103" y="0"/>
                </a:lnTo>
                <a:lnTo>
                  <a:pt x="48767" y="0"/>
                </a:lnTo>
                <a:lnTo>
                  <a:pt x="48767" y="67055"/>
                </a:lnTo>
                <a:lnTo>
                  <a:pt x="50291" y="71627"/>
                </a:lnTo>
                <a:lnTo>
                  <a:pt x="50291" y="83819"/>
                </a:lnTo>
                <a:lnTo>
                  <a:pt x="51815" y="85343"/>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73151" y="77723"/>
                </a:moveTo>
                <a:lnTo>
                  <a:pt x="71627" y="76199"/>
                </a:lnTo>
                <a:lnTo>
                  <a:pt x="71627" y="77723"/>
                </a:lnTo>
                <a:lnTo>
                  <a:pt x="73151" y="77723"/>
                </a:lnTo>
                <a:close/>
              </a:path>
            </a:pathLst>
          </a:custGeom>
          <a:solidFill>
            <a:srgbClr val="000000"/>
          </a:solidFill>
        </p:spPr>
        <p:txBody>
          <a:bodyPr wrap="square" lIns="0" tIns="0" rIns="0" bIns="0" rtlCol="0"/>
          <a:lstStyle/>
          <a:p>
            <a:endParaRPr/>
          </a:p>
        </p:txBody>
      </p:sp>
      <p:sp>
        <p:nvSpPr>
          <p:cNvPr id="193" name="object 86"/>
          <p:cNvSpPr/>
          <p:nvPr/>
        </p:nvSpPr>
        <p:spPr>
          <a:xfrm>
            <a:off x="6908569" y="1733348"/>
            <a:ext cx="116609" cy="156322"/>
          </a:xfrm>
          <a:custGeom>
            <a:avLst/>
            <a:gdLst/>
            <a:ahLst/>
            <a:cxnLst/>
            <a:rect l="l" t="t" r="r" b="b"/>
            <a:pathLst>
              <a:path w="128270" h="177164">
                <a:moveTo>
                  <a:pt x="128015" y="99059"/>
                </a:moveTo>
                <a:lnTo>
                  <a:pt x="0" y="100583"/>
                </a:lnTo>
                <a:lnTo>
                  <a:pt x="53339" y="162607"/>
                </a:lnTo>
                <a:lnTo>
                  <a:pt x="53339" y="112775"/>
                </a:lnTo>
                <a:lnTo>
                  <a:pt x="74675" y="112775"/>
                </a:lnTo>
                <a:lnTo>
                  <a:pt x="74675" y="165409"/>
                </a:lnTo>
                <a:lnTo>
                  <a:pt x="128015" y="99059"/>
                </a:lnTo>
                <a:close/>
              </a:path>
              <a:path w="128270" h="177164">
                <a:moveTo>
                  <a:pt x="74675" y="99694"/>
                </a:moveTo>
                <a:lnTo>
                  <a:pt x="74675" y="80771"/>
                </a:lnTo>
                <a:lnTo>
                  <a:pt x="73151" y="77723"/>
                </a:lnTo>
                <a:lnTo>
                  <a:pt x="73151" y="70103"/>
                </a:lnTo>
                <a:lnTo>
                  <a:pt x="71627" y="65531"/>
                </a:lnTo>
                <a:lnTo>
                  <a:pt x="71627" y="0"/>
                </a:lnTo>
                <a:lnTo>
                  <a:pt x="48767" y="0"/>
                </a:lnTo>
                <a:lnTo>
                  <a:pt x="48767" y="44195"/>
                </a:lnTo>
                <a:lnTo>
                  <a:pt x="50291" y="56387"/>
                </a:lnTo>
                <a:lnTo>
                  <a:pt x="50291" y="80771"/>
                </a:lnTo>
                <a:lnTo>
                  <a:pt x="51815" y="82295"/>
                </a:lnTo>
                <a:lnTo>
                  <a:pt x="51815" y="94487"/>
                </a:lnTo>
                <a:lnTo>
                  <a:pt x="53339" y="99059"/>
                </a:lnTo>
                <a:lnTo>
                  <a:pt x="53339" y="99948"/>
                </a:lnTo>
                <a:lnTo>
                  <a:pt x="74675" y="99694"/>
                </a:lnTo>
                <a:close/>
              </a:path>
              <a:path w="128270" h="177164">
                <a:moveTo>
                  <a:pt x="74675" y="165409"/>
                </a:moveTo>
                <a:lnTo>
                  <a:pt x="74675" y="112775"/>
                </a:lnTo>
                <a:lnTo>
                  <a:pt x="53339" y="112775"/>
                </a:lnTo>
                <a:lnTo>
                  <a:pt x="53339" y="162607"/>
                </a:lnTo>
                <a:lnTo>
                  <a:pt x="65531" y="176783"/>
                </a:lnTo>
                <a:lnTo>
                  <a:pt x="74675" y="165409"/>
                </a:lnTo>
                <a:close/>
              </a:path>
            </a:pathLst>
          </a:custGeom>
          <a:solidFill>
            <a:srgbClr val="000000"/>
          </a:solidFill>
        </p:spPr>
        <p:txBody>
          <a:bodyPr wrap="square" lIns="0" tIns="0" rIns="0" bIns="0" rtlCol="0"/>
          <a:lstStyle/>
          <a:p>
            <a:endParaRPr/>
          </a:p>
        </p:txBody>
      </p:sp>
      <p:sp>
        <p:nvSpPr>
          <p:cNvPr id="194" name="object 87"/>
          <p:cNvSpPr/>
          <p:nvPr/>
        </p:nvSpPr>
        <p:spPr>
          <a:xfrm>
            <a:off x="7617921" y="1733348"/>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9059"/>
                </a:lnTo>
                <a:lnTo>
                  <a:pt x="73151" y="92963"/>
                </a:lnTo>
                <a:lnTo>
                  <a:pt x="73151" y="77723"/>
                </a:lnTo>
                <a:lnTo>
                  <a:pt x="71627" y="77723"/>
                </a:lnTo>
                <a:lnTo>
                  <a:pt x="71627" y="44195"/>
                </a:lnTo>
                <a:lnTo>
                  <a:pt x="70103" y="30479"/>
                </a:lnTo>
                <a:lnTo>
                  <a:pt x="70103" y="0"/>
                </a:lnTo>
                <a:lnTo>
                  <a:pt x="48767" y="0"/>
                </a:lnTo>
                <a:lnTo>
                  <a:pt x="48767" y="71627"/>
                </a:lnTo>
                <a:lnTo>
                  <a:pt x="50291" y="74675"/>
                </a:lnTo>
                <a:lnTo>
                  <a:pt x="50291" y="83819"/>
                </a:lnTo>
                <a:lnTo>
                  <a:pt x="51815" y="85343"/>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Lst>
          </a:custGeom>
          <a:solidFill>
            <a:srgbClr val="000000"/>
          </a:solidFill>
        </p:spPr>
        <p:txBody>
          <a:bodyPr wrap="square" lIns="0" tIns="0" rIns="0" bIns="0" rtlCol="0"/>
          <a:lstStyle/>
          <a:p>
            <a:endParaRPr/>
          </a:p>
        </p:txBody>
      </p:sp>
      <p:sp>
        <p:nvSpPr>
          <p:cNvPr id="195" name="object 88"/>
          <p:cNvSpPr/>
          <p:nvPr/>
        </p:nvSpPr>
        <p:spPr>
          <a:xfrm>
            <a:off x="8325888" y="1733348"/>
            <a:ext cx="115455" cy="156322"/>
          </a:xfrm>
          <a:custGeom>
            <a:avLst/>
            <a:gdLst/>
            <a:ahLst/>
            <a:cxnLst/>
            <a:rect l="l" t="t" r="r" b="b"/>
            <a:pathLst>
              <a:path w="127000" h="177164">
                <a:moveTo>
                  <a:pt x="74675" y="163514"/>
                </a:moveTo>
                <a:lnTo>
                  <a:pt x="74675" y="112775"/>
                </a:lnTo>
                <a:lnTo>
                  <a:pt x="53339" y="112775"/>
                </a:lnTo>
                <a:lnTo>
                  <a:pt x="51915" y="99958"/>
                </a:lnTo>
                <a:lnTo>
                  <a:pt x="0" y="100583"/>
                </a:lnTo>
                <a:lnTo>
                  <a:pt x="64007" y="176783"/>
                </a:lnTo>
                <a:lnTo>
                  <a:pt x="74675" y="163514"/>
                </a:lnTo>
                <a:close/>
              </a:path>
              <a:path w="127000" h="177164">
                <a:moveTo>
                  <a:pt x="74675" y="99684"/>
                </a:moveTo>
                <a:lnTo>
                  <a:pt x="74675" y="85343"/>
                </a:lnTo>
                <a:lnTo>
                  <a:pt x="73151" y="80771"/>
                </a:lnTo>
                <a:lnTo>
                  <a:pt x="73151" y="70103"/>
                </a:lnTo>
                <a:lnTo>
                  <a:pt x="71627" y="65531"/>
                </a:lnTo>
                <a:lnTo>
                  <a:pt x="71627" y="0"/>
                </a:lnTo>
                <a:lnTo>
                  <a:pt x="48767" y="0"/>
                </a:lnTo>
                <a:lnTo>
                  <a:pt x="48767" y="44195"/>
                </a:lnTo>
                <a:lnTo>
                  <a:pt x="50291" y="56387"/>
                </a:lnTo>
                <a:lnTo>
                  <a:pt x="50291" y="80771"/>
                </a:lnTo>
                <a:lnTo>
                  <a:pt x="51815" y="82295"/>
                </a:lnTo>
                <a:lnTo>
                  <a:pt x="51815" y="99059"/>
                </a:lnTo>
                <a:lnTo>
                  <a:pt x="51915" y="99958"/>
                </a:lnTo>
                <a:lnTo>
                  <a:pt x="74675" y="99684"/>
                </a:lnTo>
                <a:close/>
              </a:path>
              <a:path w="127000" h="177164">
                <a:moveTo>
                  <a:pt x="126491" y="99059"/>
                </a:moveTo>
                <a:lnTo>
                  <a:pt x="51915" y="99958"/>
                </a:lnTo>
                <a:lnTo>
                  <a:pt x="53339" y="112775"/>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196" name="object 4"/>
          <p:cNvSpPr txBox="1"/>
          <p:nvPr/>
        </p:nvSpPr>
        <p:spPr>
          <a:xfrm>
            <a:off x="395536" y="1493844"/>
            <a:ext cx="2434710" cy="215444"/>
          </a:xfrm>
          <a:prstGeom prst="rect">
            <a:avLst/>
          </a:prstGeom>
        </p:spPr>
        <p:txBody>
          <a:bodyPr vert="horz" wrap="square" lIns="0" tIns="0" rIns="0" bIns="0" rtlCol="0">
            <a:spAutoFit/>
          </a:bodyPr>
          <a:lstStyle/>
          <a:p>
            <a:pPr marL="11397"/>
            <a:r>
              <a:rPr lang="en-US" sz="1400" b="1" spc="-13" dirty="0" smtClean="0">
                <a:solidFill>
                  <a:srgbClr val="FF0000"/>
                </a:solidFill>
                <a:latin typeface="Arial"/>
                <a:cs typeface="Arial"/>
              </a:rPr>
              <a:t>Copy from Global to Local</a:t>
            </a:r>
            <a:endParaRPr sz="1400" dirty="0">
              <a:solidFill>
                <a:srgbClr val="FF0000"/>
              </a:solidFill>
              <a:latin typeface="Arial"/>
              <a:cs typeface="Arial"/>
            </a:endParaRPr>
          </a:p>
        </p:txBody>
      </p:sp>
      <p:sp>
        <p:nvSpPr>
          <p:cNvPr id="198" name="object 4"/>
          <p:cNvSpPr txBox="1"/>
          <p:nvPr/>
        </p:nvSpPr>
        <p:spPr>
          <a:xfrm>
            <a:off x="395536" y="6013934"/>
            <a:ext cx="2434710" cy="215444"/>
          </a:xfrm>
          <a:prstGeom prst="rect">
            <a:avLst/>
          </a:prstGeom>
        </p:spPr>
        <p:txBody>
          <a:bodyPr vert="horz" wrap="square" lIns="0" tIns="0" rIns="0" bIns="0" rtlCol="0">
            <a:spAutoFit/>
          </a:bodyPr>
          <a:lstStyle/>
          <a:p>
            <a:pPr marL="11397"/>
            <a:r>
              <a:rPr lang="en-US" sz="1400" b="1" spc="-13" dirty="0" smtClean="0">
                <a:solidFill>
                  <a:srgbClr val="FF0000"/>
                </a:solidFill>
                <a:latin typeface="Arial"/>
                <a:cs typeface="Arial"/>
              </a:rPr>
              <a:t>Copy result back to Global</a:t>
            </a:r>
            <a:endParaRPr sz="1400" dirty="0">
              <a:solidFill>
                <a:srgbClr val="FF0000"/>
              </a:solidFill>
              <a:latin typeface="Arial"/>
              <a:cs typeface="Arial"/>
            </a:endParaRPr>
          </a:p>
        </p:txBody>
      </p:sp>
      <p:cxnSp>
        <p:nvCxnSpPr>
          <p:cNvPr id="200" name="Straight Arrow Connector 199"/>
          <p:cNvCxnSpPr/>
          <p:nvPr/>
        </p:nvCxnSpPr>
        <p:spPr>
          <a:xfrm>
            <a:off x="2571111" y="1811509"/>
            <a:ext cx="6249361" cy="0"/>
          </a:xfrm>
          <a:prstGeom prst="straightConnector1">
            <a:avLst/>
          </a:prstGeom>
          <a:ln w="508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4" name="object 76"/>
          <p:cNvSpPr/>
          <p:nvPr/>
        </p:nvSpPr>
        <p:spPr>
          <a:xfrm>
            <a:off x="2931674" y="5986196"/>
            <a:ext cx="249382" cy="242047"/>
          </a:xfrm>
          <a:custGeom>
            <a:avLst/>
            <a:gdLst/>
            <a:ahLst/>
            <a:cxnLst/>
            <a:rect l="l" t="t" r="r" b="b"/>
            <a:pathLst>
              <a:path w="274320" h="274320">
                <a:moveTo>
                  <a:pt x="273891" y="147094"/>
                </a:moveTo>
                <a:lnTo>
                  <a:pt x="267694" y="101150"/>
                </a:lnTo>
                <a:lnTo>
                  <a:pt x="250056" y="62067"/>
                </a:lnTo>
                <a:lnTo>
                  <a:pt x="223036" y="31299"/>
                </a:lnTo>
                <a:lnTo>
                  <a:pt x="188693" y="10301"/>
                </a:lnTo>
                <a:lnTo>
                  <a:pt x="149084"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close/>
              </a:path>
            </a:pathLst>
          </a:custGeom>
          <a:solidFill>
            <a:srgbClr val="FF9832"/>
          </a:solidFill>
        </p:spPr>
        <p:txBody>
          <a:bodyPr wrap="square" lIns="0" tIns="0" rIns="0" bIns="0" rtlCol="0"/>
          <a:lstStyle/>
          <a:p>
            <a:endParaRPr/>
          </a:p>
        </p:txBody>
      </p:sp>
      <p:sp>
        <p:nvSpPr>
          <p:cNvPr id="205" name="object 77"/>
          <p:cNvSpPr/>
          <p:nvPr/>
        </p:nvSpPr>
        <p:spPr>
          <a:xfrm>
            <a:off x="2931674" y="5986196"/>
            <a:ext cx="249382" cy="242047"/>
          </a:xfrm>
          <a:custGeom>
            <a:avLst/>
            <a:gdLst/>
            <a:ahLst/>
            <a:cxnLst/>
            <a:rect l="l" t="t" r="r" b="b"/>
            <a:pathLst>
              <a:path w="274320" h="274320">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lnTo>
                  <a:pt x="273223" y="131107"/>
                </a:lnTo>
                <a:lnTo>
                  <a:pt x="262984" y="87288"/>
                </a:lnTo>
                <a:lnTo>
                  <a:pt x="241991" y="50815"/>
                </a:lnTo>
                <a:lnTo>
                  <a:pt x="212301" y="23143"/>
                </a:lnTo>
                <a:lnTo>
                  <a:pt x="175973" y="5724"/>
                </a:lnTo>
                <a:lnTo>
                  <a:pt x="137101" y="0"/>
                </a:lnTo>
                <a:close/>
              </a:path>
            </a:pathLst>
          </a:custGeom>
          <a:ln w="25400">
            <a:solidFill>
              <a:srgbClr val="000000"/>
            </a:solidFill>
          </a:ln>
        </p:spPr>
        <p:txBody>
          <a:bodyPr wrap="square" lIns="0" tIns="0" rIns="0" bIns="0" rtlCol="0"/>
          <a:lstStyle/>
          <a:p>
            <a:endParaRPr/>
          </a:p>
        </p:txBody>
      </p:sp>
      <p:sp>
        <p:nvSpPr>
          <p:cNvPr id="206" name="object 78"/>
          <p:cNvSpPr txBox="1"/>
          <p:nvPr/>
        </p:nvSpPr>
        <p:spPr>
          <a:xfrm>
            <a:off x="2993504" y="6025031"/>
            <a:ext cx="125845" cy="215444"/>
          </a:xfrm>
          <a:prstGeom prst="rect">
            <a:avLst/>
          </a:prstGeom>
        </p:spPr>
        <p:txBody>
          <a:bodyPr vert="horz" wrap="square" lIns="0" tIns="0" rIns="0" bIns="0" rtlCol="0">
            <a:spAutoFit/>
          </a:bodyPr>
          <a:lstStyle/>
          <a:p>
            <a:pPr marL="11397"/>
            <a:r>
              <a:rPr sz="1400" b="1" spc="-9" dirty="0">
                <a:latin typeface="Arial"/>
                <a:cs typeface="Arial"/>
              </a:rPr>
              <a:t>0</a:t>
            </a:r>
            <a:endParaRPr sz="1400">
              <a:latin typeface="Arial"/>
              <a:cs typeface="Arial"/>
            </a:endParaRPr>
          </a:p>
        </p:txBody>
      </p:sp>
      <p:sp>
        <p:nvSpPr>
          <p:cNvPr id="207" name="object 79"/>
          <p:cNvSpPr/>
          <p:nvPr/>
        </p:nvSpPr>
        <p:spPr>
          <a:xfrm>
            <a:off x="2999508" y="5800627"/>
            <a:ext cx="115455" cy="173691"/>
          </a:xfrm>
          <a:custGeom>
            <a:avLst/>
            <a:gdLst/>
            <a:ahLst/>
            <a:cxnLst/>
            <a:rect l="l" t="t" r="r" b="b"/>
            <a:pathLst>
              <a:path w="127000" h="196850">
                <a:moveTo>
                  <a:pt x="126491" y="121919"/>
                </a:moveTo>
                <a:lnTo>
                  <a:pt x="0" y="120395"/>
                </a:lnTo>
                <a:lnTo>
                  <a:pt x="51815" y="183586"/>
                </a:lnTo>
                <a:lnTo>
                  <a:pt x="51815" y="134111"/>
                </a:lnTo>
                <a:lnTo>
                  <a:pt x="74675" y="134111"/>
                </a:lnTo>
                <a:lnTo>
                  <a:pt x="74675" y="182371"/>
                </a:lnTo>
                <a:lnTo>
                  <a:pt x="126491" y="121919"/>
                </a:lnTo>
                <a:close/>
              </a:path>
              <a:path w="127000" h="196850">
                <a:moveTo>
                  <a:pt x="76199" y="56387"/>
                </a:moveTo>
                <a:lnTo>
                  <a:pt x="76199" y="0"/>
                </a:lnTo>
                <a:lnTo>
                  <a:pt x="53339" y="0"/>
                </a:lnTo>
                <a:lnTo>
                  <a:pt x="53339" y="103631"/>
                </a:lnTo>
                <a:lnTo>
                  <a:pt x="51815" y="106679"/>
                </a:lnTo>
                <a:lnTo>
                  <a:pt x="51815" y="121020"/>
                </a:lnTo>
                <a:lnTo>
                  <a:pt x="74675" y="121295"/>
                </a:lnTo>
                <a:lnTo>
                  <a:pt x="74675" y="64007"/>
                </a:lnTo>
                <a:lnTo>
                  <a:pt x="76199" y="56387"/>
                </a:lnTo>
                <a:close/>
              </a:path>
              <a:path w="127000" h="196850">
                <a:moveTo>
                  <a:pt x="74675" y="182371"/>
                </a:moveTo>
                <a:lnTo>
                  <a:pt x="74675" y="134111"/>
                </a:lnTo>
                <a:lnTo>
                  <a:pt x="51815" y="134111"/>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208" name="object 95"/>
          <p:cNvSpPr/>
          <p:nvPr/>
        </p:nvSpPr>
        <p:spPr>
          <a:xfrm>
            <a:off x="2999508" y="6239001"/>
            <a:ext cx="116609" cy="143996"/>
          </a:xfrm>
          <a:custGeom>
            <a:avLst/>
            <a:gdLst/>
            <a:ahLst/>
            <a:cxnLst/>
            <a:rect l="l" t="t" r="r" b="b"/>
            <a:pathLst>
              <a:path w="128270" h="163195">
                <a:moveTo>
                  <a:pt x="128015" y="86867"/>
                </a:moveTo>
                <a:lnTo>
                  <a:pt x="0" y="88391"/>
                </a:lnTo>
                <a:lnTo>
                  <a:pt x="53339" y="150621"/>
                </a:lnTo>
                <a:lnTo>
                  <a:pt x="53339" y="100583"/>
                </a:lnTo>
                <a:lnTo>
                  <a:pt x="74675" y="100583"/>
                </a:lnTo>
                <a:lnTo>
                  <a:pt x="74675" y="150367"/>
                </a:lnTo>
                <a:lnTo>
                  <a:pt x="128015" y="86867"/>
                </a:lnTo>
                <a:close/>
              </a:path>
              <a:path w="128270" h="163195">
                <a:moveTo>
                  <a:pt x="74675" y="87502"/>
                </a:moveTo>
                <a:lnTo>
                  <a:pt x="74675" y="0"/>
                </a:lnTo>
                <a:lnTo>
                  <a:pt x="51815" y="0"/>
                </a:lnTo>
                <a:lnTo>
                  <a:pt x="51815" y="76199"/>
                </a:lnTo>
                <a:lnTo>
                  <a:pt x="53339" y="76199"/>
                </a:lnTo>
                <a:lnTo>
                  <a:pt x="53339" y="87756"/>
                </a:lnTo>
                <a:lnTo>
                  <a:pt x="74675" y="87502"/>
                </a:lnTo>
                <a:close/>
              </a:path>
              <a:path w="128270" h="163195">
                <a:moveTo>
                  <a:pt x="74675" y="150367"/>
                </a:moveTo>
                <a:lnTo>
                  <a:pt x="74675" y="100583"/>
                </a:lnTo>
                <a:lnTo>
                  <a:pt x="53339" y="100583"/>
                </a:lnTo>
                <a:lnTo>
                  <a:pt x="53339" y="150621"/>
                </a:lnTo>
                <a:lnTo>
                  <a:pt x="64007" y="163067"/>
                </a:lnTo>
                <a:lnTo>
                  <a:pt x="74675" y="150367"/>
                </a:lnTo>
                <a:close/>
              </a:path>
            </a:pathLst>
          </a:custGeom>
          <a:solidFill>
            <a:srgbClr val="000000"/>
          </a:solidFill>
        </p:spPr>
        <p:txBody>
          <a:bodyPr wrap="square" lIns="0" tIns="0" rIns="0" bIns="0" rtlCol="0"/>
          <a:lstStyle/>
          <a:p>
            <a:endParaRPr/>
          </a:p>
        </p:txBody>
      </p:sp>
      <p:graphicFrame>
        <p:nvGraphicFramePr>
          <p:cNvPr id="209" name="object 3"/>
          <p:cNvGraphicFramePr>
            <a:graphicFrameLocks noGrp="1"/>
          </p:cNvGraphicFramePr>
          <p:nvPr>
            <p:extLst>
              <p:ext uri="{D42A27DB-BD31-4B8C-83A1-F6EECF244321}">
                <p14:modId xmlns:p14="http://schemas.microsoft.com/office/powerpoint/2010/main" val="2199704716"/>
              </p:ext>
            </p:extLst>
          </p:nvPr>
        </p:nvGraphicFramePr>
        <p:xfrm>
          <a:off x="2867371" y="6388434"/>
          <a:ext cx="354675" cy="302558"/>
        </p:xfrm>
        <a:graphic>
          <a:graphicData uri="http://schemas.openxmlformats.org/drawingml/2006/table">
            <a:tbl>
              <a:tblPr firstRow="1" bandRow="1">
                <a:tableStyleId>{2D5ABB26-0587-4C30-8999-92F81FD0307C}</a:tableStyleId>
              </a:tblPr>
              <a:tblGrid>
                <a:gridCol w="354675"/>
              </a:tblGrid>
              <a:tr h="302558">
                <a:tc>
                  <a:txBody>
                    <a:bodyPr/>
                    <a:lstStyle/>
                    <a:p>
                      <a:pPr marL="83185">
                        <a:lnSpc>
                          <a:spcPct val="100000"/>
                        </a:lnSpc>
                      </a:pPr>
                      <a:r>
                        <a:rPr lang="en-US" sz="1200" b="1" spc="-5" dirty="0" smtClean="0">
                          <a:latin typeface="Arial"/>
                          <a:cs typeface="Arial"/>
                        </a:rPr>
                        <a:t>41</a:t>
                      </a:r>
                      <a:endParaRPr sz="1200" dirty="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r>
            </a:tbl>
          </a:graphicData>
        </a:graphic>
      </p:graphicFrame>
      <p:graphicFrame>
        <p:nvGraphicFramePr>
          <p:cNvPr id="211" name="object 98"/>
          <p:cNvGraphicFramePr>
            <a:graphicFrameLocks noGrp="1"/>
          </p:cNvGraphicFramePr>
          <p:nvPr>
            <p:extLst>
              <p:ext uri="{D42A27DB-BD31-4B8C-83A1-F6EECF244321}">
                <p14:modId xmlns:p14="http://schemas.microsoft.com/office/powerpoint/2010/main" val="1891667551"/>
              </p:ext>
            </p:extLst>
          </p:nvPr>
        </p:nvGraphicFramePr>
        <p:xfrm>
          <a:off x="2867371" y="5479089"/>
          <a:ext cx="5669262" cy="302558"/>
        </p:xfrm>
        <a:graphic>
          <a:graphicData uri="http://schemas.openxmlformats.org/drawingml/2006/table">
            <a:tbl>
              <a:tblPr firstRow="1" bandRow="1">
                <a:tableStyleId>{2D5ABB26-0587-4C30-8999-92F81FD0307C}</a:tableStyleId>
              </a:tblPr>
              <a:tblGrid>
                <a:gridCol w="354675"/>
                <a:gridCol w="354675"/>
                <a:gridCol w="354675"/>
                <a:gridCol w="353290"/>
                <a:gridCol w="354675"/>
                <a:gridCol w="354675"/>
                <a:gridCol w="354675"/>
                <a:gridCol w="354675"/>
                <a:gridCol w="351905"/>
                <a:gridCol w="354675"/>
                <a:gridCol w="356061"/>
                <a:gridCol w="353290"/>
                <a:gridCol w="354675"/>
                <a:gridCol w="353290"/>
                <a:gridCol w="356061"/>
                <a:gridCol w="353290"/>
              </a:tblGrid>
              <a:tr h="302558">
                <a:tc>
                  <a:txBody>
                    <a:bodyPr/>
                    <a:lstStyle/>
                    <a:p>
                      <a:pPr marL="83185">
                        <a:lnSpc>
                          <a:spcPct val="100000"/>
                        </a:lnSpc>
                      </a:pPr>
                      <a:r>
                        <a:rPr lang="en-US" sz="1200" b="1" spc="-5" dirty="0" smtClean="0">
                          <a:latin typeface="Arial"/>
                          <a:cs typeface="Arial"/>
                        </a:rPr>
                        <a:t>41</a:t>
                      </a:r>
                      <a:endParaRPr sz="1200" dirty="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6</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8</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270" algn="ctr">
                        <a:lnSpc>
                          <a:spcPct val="100000"/>
                        </a:lnSpc>
                      </a:pPr>
                      <a:r>
                        <a:rPr sz="1200" b="1" dirty="0">
                          <a:latin typeface="Arial"/>
                          <a:cs typeface="Arial"/>
                        </a:rPr>
                        <a:t>5</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7</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109220">
                        <a:lnSpc>
                          <a:spcPct val="100000"/>
                        </a:lnSpc>
                      </a:pPr>
                      <a:r>
                        <a:rPr sz="1200" b="1" spc="-5" dirty="0">
                          <a:latin typeface="Arial"/>
                          <a:cs typeface="Arial"/>
                        </a:rPr>
                        <a:t>-</a:t>
                      </a:r>
                      <a:r>
                        <a:rPr sz="1200" b="1" dirty="0">
                          <a:latin typeface="Arial"/>
                          <a:cs typeface="Arial"/>
                        </a:rPr>
                        <a:t>3</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9</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7</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3</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89535">
                        <a:lnSpc>
                          <a:spcPct val="100000"/>
                        </a:lnSpc>
                      </a:pPr>
                      <a:r>
                        <a:rPr sz="1200" b="1" spc="-5" dirty="0">
                          <a:latin typeface="Arial"/>
                          <a:cs typeface="Arial"/>
                        </a:rPr>
                        <a:t>1</a:t>
                      </a: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algn="ctr">
                        <a:lnSpc>
                          <a:spcPct val="100000"/>
                        </a:lnSpc>
                      </a:pPr>
                      <a:r>
                        <a:rPr sz="1200" b="1" dirty="0">
                          <a:latin typeface="Arial"/>
                          <a:cs typeface="Arial"/>
                        </a:rPr>
                        <a:t>2</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c>
                  <a:txBody>
                    <a:bodyPr/>
                    <a:lstStyle/>
                    <a:p>
                      <a:pPr marL="5080" algn="ctr">
                        <a:lnSpc>
                          <a:spcPct val="100000"/>
                        </a:lnSpc>
                      </a:pP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tcPr>
                </a:tc>
              </a:tr>
            </a:tbl>
          </a:graphicData>
        </a:graphic>
      </p:graphicFrame>
      <p:cxnSp>
        <p:nvCxnSpPr>
          <p:cNvPr id="216" name="Straight Arrow Connector 215"/>
          <p:cNvCxnSpPr/>
          <p:nvPr/>
        </p:nvCxnSpPr>
        <p:spPr>
          <a:xfrm>
            <a:off x="2571111" y="2723843"/>
            <a:ext cx="6249361" cy="0"/>
          </a:xfrm>
          <a:prstGeom prst="straightConnector1">
            <a:avLst/>
          </a:prstGeom>
          <a:ln w="508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a:off x="2571111" y="3591038"/>
            <a:ext cx="6249361" cy="0"/>
          </a:xfrm>
          <a:prstGeom prst="straightConnector1">
            <a:avLst/>
          </a:prstGeom>
          <a:ln w="508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2571111" y="4497399"/>
            <a:ext cx="6249361" cy="0"/>
          </a:xfrm>
          <a:prstGeom prst="straightConnector1">
            <a:avLst/>
          </a:prstGeom>
          <a:ln w="508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a:off x="2571111" y="5404012"/>
            <a:ext cx="6249361" cy="0"/>
          </a:xfrm>
          <a:prstGeom prst="straightConnector1">
            <a:avLst/>
          </a:prstGeom>
          <a:ln w="508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80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memory bank conflict</a:t>
            </a:r>
            <a:endParaRPr lang="nl-NL" dirty="0"/>
          </a:p>
        </p:txBody>
      </p:sp>
      <p:sp>
        <p:nvSpPr>
          <p:cNvPr id="3" name="Content Placeholder 2"/>
          <p:cNvSpPr>
            <a:spLocks noGrp="1"/>
          </p:cNvSpPr>
          <p:nvPr>
            <p:ph idx="1"/>
          </p:nvPr>
        </p:nvSpPr>
        <p:spPr>
          <a:xfrm>
            <a:off x="457200" y="1600200"/>
            <a:ext cx="8507288" cy="4525963"/>
          </a:xfrm>
        </p:spPr>
        <p:txBody>
          <a:bodyPr>
            <a:noAutofit/>
          </a:bodyPr>
          <a:lstStyle/>
          <a:p>
            <a:r>
              <a:rPr lang="en-US" dirty="0" smtClean="0"/>
              <a:t>In reduction </a:t>
            </a:r>
            <a:r>
              <a:rPr lang="en-US" dirty="0" smtClean="0"/>
              <a:t>kernel, version 2 </a:t>
            </a:r>
            <a:r>
              <a:rPr lang="en-US" dirty="0" smtClean="0"/>
              <a:t>(week </a:t>
            </a:r>
            <a:r>
              <a:rPr lang="en-US" dirty="0" smtClean="0"/>
              <a:t>2</a:t>
            </a:r>
            <a:r>
              <a:rPr lang="en-US" dirty="0" smtClean="0"/>
              <a:t>), 8 </a:t>
            </a:r>
            <a:r>
              <a:rPr lang="en-US" dirty="0" smtClean="0"/>
              <a:t>threads active in step 1</a:t>
            </a:r>
          </a:p>
          <a:p>
            <a:r>
              <a:rPr lang="en-US" dirty="0" smtClean="0"/>
              <a:t>Suppose again we have 8 banks, each 1 </a:t>
            </a:r>
            <a:r>
              <a:rPr lang="en-US" dirty="0" err="1" smtClean="0">
                <a:latin typeface="Courier New" panose="02070309020205020404" pitchFamily="49" charset="0"/>
                <a:cs typeface="Courier New" panose="02070309020205020404" pitchFamily="49" charset="0"/>
              </a:rPr>
              <a:t>int</a:t>
            </a:r>
            <a:r>
              <a:rPr lang="en-US" dirty="0" smtClean="0"/>
              <a:t> (4 bytes) wide: </a:t>
            </a:r>
          </a:p>
          <a:p>
            <a:endParaRPr lang="en-US" dirty="0"/>
          </a:p>
          <a:p>
            <a:endParaRPr lang="en-US" dirty="0" smtClean="0"/>
          </a:p>
          <a:p>
            <a:endParaRPr lang="en-US" dirty="0"/>
          </a:p>
          <a:p>
            <a:endParaRPr lang="en-US" dirty="0" smtClean="0"/>
          </a:p>
          <a:p>
            <a:r>
              <a:rPr lang="en-US" dirty="0" smtClean="0"/>
              <a:t>Thread 0 accesses first </a:t>
            </a:r>
            <a:r>
              <a:rPr lang="en-US" dirty="0" smtClean="0">
                <a:latin typeface="Courier New" panose="02070309020205020404" pitchFamily="49" charset="0"/>
                <a:cs typeface="Courier New" panose="02070309020205020404" pitchFamily="49" charset="0"/>
              </a:rPr>
              <a:t>a[0]</a:t>
            </a:r>
            <a:r>
              <a:rPr lang="en-US" dirty="0" smtClean="0"/>
              <a:t> and then </a:t>
            </a:r>
            <a:r>
              <a:rPr lang="en-US" dirty="0" smtClean="0">
                <a:latin typeface="Courier New" panose="02070309020205020404" pitchFamily="49" charset="0"/>
                <a:cs typeface="Courier New" panose="02070309020205020404" pitchFamily="49" charset="0"/>
              </a:rPr>
              <a:t>a[1]</a:t>
            </a:r>
            <a:r>
              <a:rPr lang="en-US" dirty="0" smtClean="0"/>
              <a:t>, and </a:t>
            </a:r>
            <a:br>
              <a:rPr lang="en-US" dirty="0" smtClean="0"/>
            </a:br>
            <a:r>
              <a:rPr lang="en-US" dirty="0" smtClean="0"/>
              <a:t>thread 4 accesses first </a:t>
            </a:r>
            <a:r>
              <a:rPr lang="en-US" dirty="0" smtClean="0">
                <a:latin typeface="Courier New" panose="02070309020205020404" pitchFamily="49" charset="0"/>
                <a:cs typeface="Courier New" panose="02070309020205020404" pitchFamily="49" charset="0"/>
              </a:rPr>
              <a:t>a[8]</a:t>
            </a:r>
            <a:r>
              <a:rPr lang="en-US" dirty="0" smtClean="0"/>
              <a:t> and then </a:t>
            </a:r>
            <a:r>
              <a:rPr lang="en-US" dirty="0" smtClean="0">
                <a:latin typeface="Courier New" panose="02070309020205020404" pitchFamily="49" charset="0"/>
                <a:cs typeface="Courier New" panose="02070309020205020404" pitchFamily="49" charset="0"/>
              </a:rPr>
              <a:t>a[9]</a:t>
            </a:r>
            <a:r>
              <a:rPr lang="en-US" dirty="0" smtClean="0"/>
              <a:t>, </a:t>
            </a:r>
            <a:r>
              <a:rPr lang="en-US" dirty="0" smtClean="0">
                <a:sym typeface="Wingdings" panose="05000000000000000000" pitchFamily="2" charset="2"/>
              </a:rPr>
              <a:t> </a:t>
            </a:r>
            <a:r>
              <a:rPr lang="en-US" u="sng" dirty="0" smtClean="0"/>
              <a:t>bank conflict</a:t>
            </a:r>
          </a:p>
          <a:p>
            <a:r>
              <a:rPr lang="en-US" dirty="0" smtClean="0"/>
              <a:t>Similar for all the other threads</a:t>
            </a:r>
          </a:p>
          <a:p>
            <a:r>
              <a:rPr lang="en-US" dirty="0" smtClean="0"/>
              <a:t>Similar in all other steps</a:t>
            </a:r>
            <a:endParaRPr lang="nl-NL" dirty="0"/>
          </a:p>
        </p:txBody>
      </p:sp>
      <p:sp>
        <p:nvSpPr>
          <p:cNvPr id="4" name="Slide Number Placeholder 3"/>
          <p:cNvSpPr>
            <a:spLocks noGrp="1"/>
          </p:cNvSpPr>
          <p:nvPr>
            <p:ph type="sldNum" sz="quarter" idx="12"/>
          </p:nvPr>
        </p:nvSpPr>
        <p:spPr/>
        <p:txBody>
          <a:bodyPr/>
          <a:lstStyle/>
          <a:p>
            <a:fld id="{C6149A4C-FF88-4BD5-9F00-E822CED6800F}" type="slidenum">
              <a:rPr lang="nl-NL" smtClean="0"/>
              <a:t>21</a:t>
            </a:fld>
            <a:endParaRPr lang="nl-NL"/>
          </a:p>
        </p:txBody>
      </p:sp>
      <p:graphicFrame>
        <p:nvGraphicFramePr>
          <p:cNvPr id="6" name="Table 5"/>
          <p:cNvGraphicFramePr>
            <a:graphicFrameLocks noGrp="1"/>
          </p:cNvGraphicFramePr>
          <p:nvPr>
            <p:extLst>
              <p:ext uri="{D42A27DB-BD31-4B8C-83A1-F6EECF244321}">
                <p14:modId xmlns:p14="http://schemas.microsoft.com/office/powerpoint/2010/main" val="4256502752"/>
              </p:ext>
            </p:extLst>
          </p:nvPr>
        </p:nvGraphicFramePr>
        <p:xfrm>
          <a:off x="1187624" y="2636912"/>
          <a:ext cx="6096000" cy="148336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sz="1400" dirty="0" smtClean="0"/>
                        <a:t>Bank 0</a:t>
                      </a:r>
                      <a:endParaRPr lang="nl-NL" sz="1400" dirty="0"/>
                    </a:p>
                  </a:txBody>
                  <a:tcPr/>
                </a:tc>
                <a:tc>
                  <a:txBody>
                    <a:bodyPr/>
                    <a:lstStyle/>
                    <a:p>
                      <a:pPr algn="ctr"/>
                      <a:r>
                        <a:rPr lang="en-US" sz="1400" dirty="0" smtClean="0"/>
                        <a:t>Bank</a:t>
                      </a:r>
                      <a:r>
                        <a:rPr lang="en-US" sz="1400" baseline="0" dirty="0" smtClean="0"/>
                        <a:t> 1</a:t>
                      </a:r>
                      <a:endParaRPr lang="nl-NL" sz="1400" dirty="0"/>
                    </a:p>
                  </a:txBody>
                  <a:tcPr/>
                </a:tc>
                <a:tc>
                  <a:txBody>
                    <a:bodyPr/>
                    <a:lstStyle/>
                    <a:p>
                      <a:pPr algn="ctr"/>
                      <a:r>
                        <a:rPr lang="en-US" sz="1400" dirty="0" smtClean="0"/>
                        <a:t>Bank 2</a:t>
                      </a:r>
                      <a:endParaRPr lang="nl-NL" sz="1400" dirty="0"/>
                    </a:p>
                  </a:txBody>
                  <a:tcPr/>
                </a:tc>
                <a:tc>
                  <a:txBody>
                    <a:bodyPr/>
                    <a:lstStyle/>
                    <a:p>
                      <a:pPr algn="ctr"/>
                      <a:r>
                        <a:rPr lang="en-US" sz="1400" dirty="0" smtClean="0"/>
                        <a:t>Bank 3</a:t>
                      </a:r>
                      <a:endParaRPr lang="nl-NL" sz="1400" dirty="0"/>
                    </a:p>
                  </a:txBody>
                  <a:tcPr/>
                </a:tc>
                <a:tc>
                  <a:txBody>
                    <a:bodyPr/>
                    <a:lstStyle/>
                    <a:p>
                      <a:pPr algn="ctr"/>
                      <a:r>
                        <a:rPr lang="en-US" sz="1400" dirty="0" smtClean="0"/>
                        <a:t>Bank 4</a:t>
                      </a:r>
                      <a:endParaRPr lang="nl-NL" sz="1400" dirty="0"/>
                    </a:p>
                  </a:txBody>
                  <a:tcPr/>
                </a:tc>
                <a:tc>
                  <a:txBody>
                    <a:bodyPr/>
                    <a:lstStyle/>
                    <a:p>
                      <a:pPr algn="ctr"/>
                      <a:r>
                        <a:rPr lang="en-US" sz="1400" dirty="0" smtClean="0"/>
                        <a:t>Bank 5</a:t>
                      </a:r>
                      <a:endParaRPr lang="nl-NL" sz="1400" dirty="0"/>
                    </a:p>
                  </a:txBody>
                  <a:tcPr/>
                </a:tc>
                <a:tc>
                  <a:txBody>
                    <a:bodyPr/>
                    <a:lstStyle/>
                    <a:p>
                      <a:pPr algn="ctr"/>
                      <a:r>
                        <a:rPr lang="en-US" sz="1400" dirty="0" smtClean="0"/>
                        <a:t>Bank 6</a:t>
                      </a:r>
                      <a:endParaRPr lang="nl-NL" sz="1400" dirty="0"/>
                    </a:p>
                  </a:txBody>
                  <a:tcPr/>
                </a:tc>
                <a:tc>
                  <a:txBody>
                    <a:bodyPr/>
                    <a:lstStyle/>
                    <a:p>
                      <a:pPr algn="ctr"/>
                      <a:r>
                        <a:rPr lang="en-US" sz="1400" dirty="0" smtClean="0"/>
                        <a:t>Bank 7</a:t>
                      </a:r>
                      <a:endParaRPr lang="nl-NL" sz="1400" dirty="0"/>
                    </a:p>
                  </a:txBody>
                  <a:tcPr/>
                </a:tc>
              </a:tr>
              <a:tr h="370840">
                <a:tc>
                  <a:txBody>
                    <a:bodyPr/>
                    <a:lstStyle/>
                    <a:p>
                      <a:pPr algn="ctr"/>
                      <a:r>
                        <a:rPr lang="en-US" sz="1400" dirty="0" smtClean="0">
                          <a:solidFill>
                            <a:srgbClr val="FF0000"/>
                          </a:solidFill>
                          <a:latin typeface="Courier New" panose="02070309020205020404" pitchFamily="49" charset="0"/>
                          <a:cs typeface="Courier New" panose="02070309020205020404" pitchFamily="49" charset="0"/>
                        </a:rPr>
                        <a:t>a[0]</a:t>
                      </a:r>
                      <a:endParaRPr lang="nl-NL" sz="1400" dirty="0">
                        <a:solidFill>
                          <a:srgbClr val="FF0000"/>
                        </a:solidFill>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latin typeface="Courier New" panose="02070309020205020404" pitchFamily="49" charset="0"/>
                          <a:cs typeface="Courier New" panose="02070309020205020404" pitchFamily="49" charset="0"/>
                        </a:rPr>
                        <a:t>a[1]</a:t>
                      </a:r>
                      <a:endParaRPr lang="nl-NL" sz="1400" dirty="0">
                        <a:solidFill>
                          <a:srgbClr val="FF0000"/>
                        </a:solidFill>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a[2]</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a[3]</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a[4]</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a[5]</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a[6]</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a[7]</a:t>
                      </a:r>
                      <a:endParaRPr lang="nl-NL" sz="1400" dirty="0">
                        <a:latin typeface="Courier New" panose="02070309020205020404" pitchFamily="49" charset="0"/>
                        <a:cs typeface="Courier New" panose="02070309020205020404" pitchFamily="49"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latin typeface="Courier New" panose="02070309020205020404" pitchFamily="49" charset="0"/>
                          <a:cs typeface="Courier New" panose="02070309020205020404" pitchFamily="49" charset="0"/>
                        </a:rPr>
                        <a:t>a[8]</a:t>
                      </a:r>
                      <a:endParaRPr lang="nl-NL" sz="1400" dirty="0">
                        <a:solidFill>
                          <a:srgbClr val="FF0000"/>
                        </a:solidFill>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latin typeface="Courier New" panose="02070309020205020404" pitchFamily="49" charset="0"/>
                          <a:cs typeface="Courier New" panose="02070309020205020404" pitchFamily="49" charset="0"/>
                        </a:rPr>
                        <a:t>a[9]</a:t>
                      </a:r>
                      <a:endParaRPr lang="nl-NL" sz="1400" dirty="0">
                        <a:solidFill>
                          <a:srgbClr val="FF0000"/>
                        </a:solidFill>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a[10]</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a[11]</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a[12]</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a[13]</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a[14]</a:t>
                      </a:r>
                      <a:endParaRPr lang="nl-NL" sz="1400" dirty="0">
                        <a:latin typeface="Courier New" panose="02070309020205020404" pitchFamily="49" charset="0"/>
                        <a:cs typeface="Courier New" panose="020703090202050204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a[15]</a:t>
                      </a:r>
                      <a:endParaRPr lang="nl-NL" sz="1400" dirty="0">
                        <a:latin typeface="Courier New" panose="02070309020205020404" pitchFamily="49" charset="0"/>
                        <a:cs typeface="Courier New" panose="02070309020205020404" pitchFamily="49" charset="0"/>
                      </a:endParaRPr>
                    </a:p>
                  </a:txBody>
                  <a:tcPr/>
                </a:tc>
              </a:tr>
              <a:tr h="370840">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r>
            </a:tbl>
          </a:graphicData>
        </a:graphic>
      </p:graphicFrame>
    </p:spTree>
    <p:extLst>
      <p:ext uri="{BB962C8B-B14F-4D97-AF65-F5344CB8AC3E}">
        <p14:creationId xmlns:p14="http://schemas.microsoft.com/office/powerpoint/2010/main" val="3606462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avoid memory bank conflicts</a:t>
            </a:r>
            <a:endParaRPr lang="nl-NL" dirty="0"/>
          </a:p>
        </p:txBody>
      </p:sp>
      <p:sp>
        <p:nvSpPr>
          <p:cNvPr id="3" name="Content Placeholder 2"/>
          <p:cNvSpPr>
            <a:spLocks noGrp="1"/>
          </p:cNvSpPr>
          <p:nvPr>
            <p:ph idx="1"/>
          </p:nvPr>
        </p:nvSpPr>
        <p:spPr/>
        <p:txBody>
          <a:bodyPr>
            <a:noAutofit/>
          </a:bodyPr>
          <a:lstStyle/>
          <a:p>
            <a:r>
              <a:rPr lang="en-US" dirty="0" smtClean="0"/>
              <a:t>What goes wrong exactly in the previous kernel?</a:t>
            </a:r>
          </a:p>
          <a:p>
            <a:pPr lvl="1"/>
            <a:r>
              <a:rPr lang="en-US" dirty="0" smtClean="0"/>
              <a:t>Threads perform the addition with the following statement:</a:t>
            </a:r>
          </a:p>
          <a:p>
            <a:pPr lvl="2"/>
            <a:r>
              <a:rPr lang="en-US" dirty="0" err="1" smtClean="0">
                <a:latin typeface="Courier New" panose="02070309020205020404" pitchFamily="49" charset="0"/>
                <a:cs typeface="Courier New" panose="02070309020205020404" pitchFamily="49" charset="0"/>
              </a:rPr>
              <a:t>sdata</a:t>
            </a:r>
            <a:r>
              <a:rPr lang="en-US" dirty="0" smtClean="0">
                <a:latin typeface="Courier New" panose="02070309020205020404" pitchFamily="49" charset="0"/>
                <a:cs typeface="Courier New" panose="02070309020205020404" pitchFamily="49" charset="0"/>
              </a:rPr>
              <a:t>[index</a:t>
            </a:r>
            <a:r>
              <a:rPr lang="en-US" dirty="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sdata</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index+s</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a:t>where </a:t>
            </a:r>
            <a:r>
              <a:rPr lang="en-US" dirty="0">
                <a:latin typeface="Courier New" panose="02070309020205020404" pitchFamily="49" charset="0"/>
                <a:cs typeface="Courier New" panose="02070309020205020404" pitchFamily="49" charset="0"/>
              </a:rPr>
              <a:t>index = 2*s*</a:t>
            </a:r>
            <a:r>
              <a:rPr lang="en-US" dirty="0" err="1">
                <a:latin typeface="Courier New" panose="02070309020205020404" pitchFamily="49" charset="0"/>
                <a:cs typeface="Courier New" panose="02070309020205020404" pitchFamily="49" charset="0"/>
              </a:rPr>
              <a:t>tid</a:t>
            </a:r>
            <a:r>
              <a:rPr lang="en-US" dirty="0" smtClean="0"/>
              <a:t>:</a:t>
            </a:r>
          </a:p>
          <a:p>
            <a:pPr lvl="1"/>
            <a:r>
              <a:rPr lang="en-US" dirty="0" smtClean="0"/>
              <a:t>This statement is executed as follows:</a:t>
            </a:r>
          </a:p>
          <a:p>
            <a:pPr marL="1143000" lvl="2" indent="-457200">
              <a:buFont typeface="+mj-lt"/>
              <a:buAutoNum type="arabicParenR"/>
            </a:pPr>
            <a:r>
              <a:rPr lang="en-US" dirty="0" smtClean="0"/>
              <a:t>Read </a:t>
            </a:r>
            <a:r>
              <a:rPr lang="en-US" dirty="0" err="1" smtClean="0">
                <a:latin typeface="Courier New" panose="02070309020205020404" pitchFamily="49" charset="0"/>
                <a:cs typeface="Courier New" panose="02070309020205020404" pitchFamily="49" charset="0"/>
              </a:rPr>
              <a:t>sdata</a:t>
            </a:r>
            <a:r>
              <a:rPr lang="en-US" dirty="0" smtClean="0">
                <a:latin typeface="Courier New" panose="02070309020205020404" pitchFamily="49" charset="0"/>
                <a:cs typeface="Courier New" panose="02070309020205020404" pitchFamily="49" charset="0"/>
              </a:rPr>
              <a:t>[index]</a:t>
            </a:r>
            <a:r>
              <a:rPr lang="en-US" dirty="0" smtClean="0"/>
              <a:t> from memory</a:t>
            </a:r>
          </a:p>
          <a:p>
            <a:pPr marL="1143000" lvl="2" indent="-457200">
              <a:buFont typeface="+mj-lt"/>
              <a:buAutoNum type="arabicParenR"/>
            </a:pPr>
            <a:r>
              <a:rPr lang="en-US" dirty="0" smtClean="0"/>
              <a:t>Read </a:t>
            </a:r>
            <a:r>
              <a:rPr lang="en-US" dirty="0" err="1" smtClean="0">
                <a:latin typeface="Courier New" panose="02070309020205020404" pitchFamily="49" charset="0"/>
                <a:cs typeface="Courier New" panose="02070309020205020404" pitchFamily="49" charset="0"/>
              </a:rPr>
              <a:t>sdata</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index+s</a:t>
            </a:r>
            <a:r>
              <a:rPr lang="en-US" dirty="0" smtClean="0">
                <a:latin typeface="Courier New" panose="02070309020205020404" pitchFamily="49" charset="0"/>
                <a:cs typeface="Courier New" panose="02070309020205020404" pitchFamily="49" charset="0"/>
              </a:rPr>
              <a:t>]</a:t>
            </a:r>
            <a:r>
              <a:rPr lang="en-US" dirty="0" smtClean="0"/>
              <a:t> from memory</a:t>
            </a:r>
          </a:p>
          <a:p>
            <a:pPr marL="1143000" lvl="2" indent="-457200">
              <a:buFont typeface="+mj-lt"/>
              <a:buAutoNum type="arabicParenR"/>
            </a:pPr>
            <a:r>
              <a:rPr lang="en-US" dirty="0" smtClean="0"/>
              <a:t>Add the 2 values in the core</a:t>
            </a:r>
          </a:p>
          <a:p>
            <a:pPr marL="1143000" lvl="2" indent="-457200">
              <a:buFont typeface="+mj-lt"/>
              <a:buAutoNum type="arabicParenR"/>
            </a:pPr>
            <a:r>
              <a:rPr lang="en-US" dirty="0" smtClean="0"/>
              <a:t>Write the result to </a:t>
            </a:r>
            <a:r>
              <a:rPr lang="en-US" dirty="0" err="1" smtClean="0">
                <a:latin typeface="Courier New" panose="02070309020205020404" pitchFamily="49" charset="0"/>
                <a:cs typeface="Courier New" panose="02070309020205020404" pitchFamily="49" charset="0"/>
              </a:rPr>
              <a:t>sdata</a:t>
            </a:r>
            <a:r>
              <a:rPr lang="en-US" dirty="0" smtClean="0">
                <a:latin typeface="Courier New" panose="02070309020205020404" pitchFamily="49" charset="0"/>
                <a:cs typeface="Courier New" panose="02070309020205020404" pitchFamily="49" charset="0"/>
              </a:rPr>
              <a:t>[index]</a:t>
            </a:r>
            <a:endParaRPr lang="en-US" dirty="0" smtClean="0"/>
          </a:p>
          <a:p>
            <a:pPr lvl="1"/>
            <a:r>
              <a:rPr lang="en-US" dirty="0" smtClean="0"/>
              <a:t>Note: the cores execute the above 4 steps in lock-step: all do the same at the same time with different values for </a:t>
            </a:r>
            <a:r>
              <a:rPr lang="en-US" dirty="0" smtClean="0">
                <a:latin typeface="Courier New" panose="02070309020205020404" pitchFamily="49" charset="0"/>
                <a:cs typeface="Courier New" panose="02070309020205020404" pitchFamily="49" charset="0"/>
              </a:rPr>
              <a:t>index</a:t>
            </a:r>
          </a:p>
          <a:p>
            <a:pPr lvl="2"/>
            <a:r>
              <a:rPr lang="en-US" dirty="0" smtClean="0"/>
              <a:t>In all the steps 1), 2) and 4) memory bank conflicts occur</a:t>
            </a:r>
          </a:p>
          <a:p>
            <a:pPr lvl="1"/>
            <a:r>
              <a:rPr lang="en-US" dirty="0" smtClean="0"/>
              <a:t>It would be better if, in step 1), 2) and 4), subsequent cores access subsequent memory locations</a:t>
            </a:r>
            <a:endParaRPr lang="nl-NL" dirty="0"/>
          </a:p>
        </p:txBody>
      </p:sp>
      <p:sp>
        <p:nvSpPr>
          <p:cNvPr id="4" name="Slide Number Placeholder 3"/>
          <p:cNvSpPr>
            <a:spLocks noGrp="1"/>
          </p:cNvSpPr>
          <p:nvPr>
            <p:ph type="sldNum" sz="quarter" idx="12"/>
          </p:nvPr>
        </p:nvSpPr>
        <p:spPr/>
        <p:txBody>
          <a:bodyPr/>
          <a:lstStyle/>
          <a:p>
            <a:fld id="{C6149A4C-FF88-4BD5-9F00-E822CED6800F}" type="slidenum">
              <a:rPr lang="nl-NL" smtClean="0"/>
              <a:t>22</a:t>
            </a:fld>
            <a:endParaRPr lang="nl-NL"/>
          </a:p>
        </p:txBody>
      </p:sp>
    </p:spTree>
    <p:extLst>
      <p:ext uri="{BB962C8B-B14F-4D97-AF65-F5344CB8AC3E}">
        <p14:creationId xmlns:p14="http://schemas.microsoft.com/office/powerpoint/2010/main" val="3507654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8236"/>
            <a:ext cx="8363272" cy="1107996"/>
          </a:xfrm>
          <a:prstGeom prst="rect">
            <a:avLst/>
          </a:prstGeom>
        </p:spPr>
        <p:txBody>
          <a:bodyPr vert="horz" wrap="square" lIns="0" tIns="0" rIns="0" bIns="0" rtlCol="0">
            <a:spAutoFit/>
          </a:bodyPr>
          <a:lstStyle/>
          <a:p>
            <a:pPr marL="11397"/>
            <a:r>
              <a:rPr lang="en-US" spc="-9" dirty="0"/>
              <a:t>Reduction kernel </a:t>
            </a:r>
            <a:r>
              <a:rPr lang="en-US" spc="-9" dirty="0" smtClean="0"/>
              <a:t>4: </a:t>
            </a:r>
            <a:r>
              <a:rPr lang="en-US" spc="-9" dirty="0" smtClean="0"/>
              <a:t>sequential access</a:t>
            </a:r>
            <a:r>
              <a:rPr lang="en-US" dirty="0" smtClean="0"/>
              <a:t/>
            </a:r>
            <a:br>
              <a:rPr lang="en-US" dirty="0" smtClean="0"/>
            </a:br>
            <a:endParaRPr dirty="0"/>
          </a:p>
        </p:txBody>
      </p:sp>
      <p:sp>
        <p:nvSpPr>
          <p:cNvPr id="104" name="object 104"/>
          <p:cNvSpPr txBox="1">
            <a:spLocks noGrp="1"/>
          </p:cNvSpPr>
          <p:nvPr>
            <p:ph type="sldNum" sz="quarter" idx="12"/>
          </p:nvPr>
        </p:nvSpPr>
        <p:spPr>
          <a:prstGeom prst="rect">
            <a:avLst/>
          </a:prstGeom>
        </p:spPr>
        <p:txBody>
          <a:bodyPr vert="horz" wrap="square" lIns="0" tIns="0" rIns="0" bIns="0" rtlCol="0">
            <a:spAutoFit/>
          </a:bodyPr>
          <a:lstStyle/>
          <a:p>
            <a:pPr marL="111690"/>
            <a:fld id="{81D60167-4931-47E6-BA6A-407CBD079E47}" type="slidenum">
              <a:rPr dirty="0"/>
              <a:pPr marL="111690"/>
              <a:t>23</a:t>
            </a:fld>
            <a:endParaRPr dirty="0"/>
          </a:p>
        </p:txBody>
      </p:sp>
      <p:sp>
        <p:nvSpPr>
          <p:cNvPr id="4" name="object 4"/>
          <p:cNvSpPr txBox="1"/>
          <p:nvPr/>
        </p:nvSpPr>
        <p:spPr>
          <a:xfrm>
            <a:off x="663164" y="1717689"/>
            <a:ext cx="2167082" cy="215444"/>
          </a:xfrm>
          <a:prstGeom prst="rect">
            <a:avLst/>
          </a:prstGeom>
        </p:spPr>
        <p:txBody>
          <a:bodyPr vert="horz" wrap="square" lIns="0" tIns="0" rIns="0" bIns="0" rtlCol="0">
            <a:spAutoFit/>
          </a:bodyPr>
          <a:lstStyle/>
          <a:p>
            <a:pPr marL="11397"/>
            <a:r>
              <a:rPr sz="1400" b="1" spc="-13" dirty="0">
                <a:latin typeface="Arial"/>
                <a:cs typeface="Arial"/>
              </a:rPr>
              <a:t>Value</a:t>
            </a:r>
            <a:r>
              <a:rPr sz="1400" b="1" spc="-9" dirty="0">
                <a:latin typeface="Arial"/>
                <a:cs typeface="Arial"/>
              </a:rPr>
              <a:t>s</a:t>
            </a:r>
            <a:r>
              <a:rPr sz="1400" b="1" spc="-4" dirty="0">
                <a:latin typeface="Arial"/>
                <a:cs typeface="Arial"/>
              </a:rPr>
              <a:t> </a:t>
            </a:r>
            <a:r>
              <a:rPr sz="1400" b="1" spc="-13" dirty="0" smtClean="0">
                <a:latin typeface="Arial"/>
                <a:cs typeface="Arial"/>
              </a:rPr>
              <a:t>(</a:t>
            </a:r>
            <a:r>
              <a:rPr lang="en-US" sz="1400" b="1" dirty="0">
                <a:latin typeface="Arial"/>
                <a:cs typeface="Arial"/>
              </a:rPr>
              <a:t>L</a:t>
            </a:r>
            <a:r>
              <a:rPr lang="en-US" sz="1400" b="1" dirty="0" smtClean="0">
                <a:latin typeface="Arial"/>
                <a:cs typeface="Arial"/>
              </a:rPr>
              <a:t>ocal </a:t>
            </a:r>
            <a:r>
              <a:rPr lang="en-US" sz="1400" b="1" spc="-22" dirty="0" smtClean="0">
                <a:latin typeface="Arial"/>
                <a:cs typeface="Arial"/>
              </a:rPr>
              <a:t>M</a:t>
            </a:r>
            <a:r>
              <a:rPr sz="1400" b="1" spc="-13" dirty="0" smtClean="0">
                <a:latin typeface="Arial"/>
                <a:cs typeface="Arial"/>
              </a:rPr>
              <a:t>e</a:t>
            </a:r>
            <a:r>
              <a:rPr sz="1400" b="1" spc="-9" dirty="0" smtClean="0">
                <a:latin typeface="Arial"/>
                <a:cs typeface="Arial"/>
              </a:rPr>
              <a:t>m</a:t>
            </a:r>
            <a:r>
              <a:rPr sz="1400" b="1" spc="-13" dirty="0" smtClean="0">
                <a:latin typeface="Arial"/>
                <a:cs typeface="Arial"/>
              </a:rPr>
              <a:t>o</a:t>
            </a:r>
            <a:r>
              <a:rPr sz="1400" b="1" spc="13" dirty="0" smtClean="0">
                <a:latin typeface="Arial"/>
                <a:cs typeface="Arial"/>
              </a:rPr>
              <a:t>r</a:t>
            </a:r>
            <a:r>
              <a:rPr sz="1400" b="1" spc="-31" dirty="0" smtClean="0">
                <a:latin typeface="Arial"/>
                <a:cs typeface="Arial"/>
              </a:rPr>
              <a:t>y</a:t>
            </a:r>
            <a:r>
              <a:rPr sz="1400" b="1" spc="-9" dirty="0">
                <a:latin typeface="Arial"/>
                <a:cs typeface="Arial"/>
              </a:rPr>
              <a:t>)</a:t>
            </a:r>
            <a:endParaRPr sz="1400" dirty="0">
              <a:latin typeface="Arial"/>
              <a:cs typeface="Arial"/>
            </a:endParaRPr>
          </a:p>
        </p:txBody>
      </p:sp>
      <p:sp>
        <p:nvSpPr>
          <p:cNvPr id="96" name="object 96"/>
          <p:cNvSpPr txBox="1"/>
          <p:nvPr/>
        </p:nvSpPr>
        <p:spPr>
          <a:xfrm>
            <a:off x="2167773" y="2321448"/>
            <a:ext cx="637886" cy="3466077"/>
          </a:xfrm>
          <a:prstGeom prst="rect">
            <a:avLst/>
          </a:prstGeom>
        </p:spPr>
        <p:txBody>
          <a:bodyPr vert="horz" wrap="square" lIns="0" tIns="0" rIns="0" bIns="0" rtlCol="0">
            <a:spAutoFit/>
          </a:bodyPr>
          <a:lstStyle/>
          <a:p>
            <a:pPr marL="11397" marR="4559" algn="ctr">
              <a:lnSpc>
                <a:spcPct val="100600"/>
              </a:lnSpc>
            </a:pPr>
            <a:r>
              <a:rPr lang="en-US" sz="1400" b="1" spc="-13" dirty="0" smtClean="0">
                <a:latin typeface="Arial"/>
                <a:cs typeface="Arial"/>
              </a:rPr>
              <a:t>Local </a:t>
            </a:r>
            <a:r>
              <a:rPr sz="1400" b="1" spc="-13" dirty="0" smtClean="0">
                <a:latin typeface="Arial"/>
                <a:cs typeface="Arial"/>
              </a:rPr>
              <a:t>ID</a:t>
            </a:r>
            <a:r>
              <a:rPr sz="1400" b="1" spc="-9" dirty="0" smtClean="0">
                <a:latin typeface="Arial"/>
                <a:cs typeface="Arial"/>
              </a:rPr>
              <a:t>s</a:t>
            </a:r>
            <a:endParaRPr sz="1400" dirty="0">
              <a:latin typeface="Arial"/>
              <a:cs typeface="Arial"/>
            </a:endParaRPr>
          </a:p>
          <a:p>
            <a:pPr algn="ctr">
              <a:spcBef>
                <a:spcPts val="839"/>
              </a:spcBef>
            </a:pPr>
            <a:r>
              <a:rPr sz="1400" b="1" spc="-13" dirty="0">
                <a:latin typeface="Arial"/>
                <a:cs typeface="Arial"/>
              </a:rPr>
              <a:t>Value</a:t>
            </a:r>
            <a:r>
              <a:rPr sz="1400" b="1" spc="-9" dirty="0">
                <a:latin typeface="Arial"/>
                <a:cs typeface="Arial"/>
              </a:rPr>
              <a:t>s</a:t>
            </a:r>
            <a:endParaRPr sz="1400" dirty="0">
              <a:latin typeface="Arial"/>
              <a:cs typeface="Arial"/>
            </a:endParaRPr>
          </a:p>
          <a:p>
            <a:pPr marL="11397" marR="4559" algn="ctr">
              <a:spcBef>
                <a:spcPts val="1086"/>
              </a:spcBef>
            </a:pPr>
            <a:r>
              <a:rPr lang="en-US" sz="1400" b="1" spc="-13" dirty="0">
                <a:latin typeface="Arial"/>
                <a:cs typeface="Arial"/>
              </a:rPr>
              <a:t>Local </a:t>
            </a:r>
            <a:r>
              <a:rPr sz="1400" b="1" spc="-13" dirty="0" smtClean="0">
                <a:latin typeface="Arial"/>
                <a:cs typeface="Arial"/>
              </a:rPr>
              <a:t>ID</a:t>
            </a:r>
            <a:r>
              <a:rPr sz="1400" b="1" spc="-9" dirty="0" smtClean="0">
                <a:latin typeface="Arial"/>
                <a:cs typeface="Arial"/>
              </a:rPr>
              <a:t>s</a:t>
            </a:r>
            <a:endParaRPr sz="1400" dirty="0">
              <a:latin typeface="Arial"/>
              <a:cs typeface="Arial"/>
            </a:endParaRPr>
          </a:p>
          <a:p>
            <a:pPr algn="ctr">
              <a:spcBef>
                <a:spcPts val="924"/>
              </a:spcBef>
            </a:pPr>
            <a:endParaRPr lang="en-US" sz="700" b="1" spc="-13" dirty="0" smtClean="0">
              <a:latin typeface="Arial"/>
              <a:cs typeface="Arial"/>
            </a:endParaRPr>
          </a:p>
          <a:p>
            <a:pPr algn="ctr">
              <a:spcBef>
                <a:spcPts val="924"/>
              </a:spcBef>
            </a:pPr>
            <a:r>
              <a:rPr sz="1400" b="1" spc="-13" dirty="0" smtClean="0">
                <a:latin typeface="Arial"/>
                <a:cs typeface="Arial"/>
              </a:rPr>
              <a:t>Value</a:t>
            </a:r>
            <a:r>
              <a:rPr sz="1400" b="1" spc="-9" dirty="0" smtClean="0">
                <a:latin typeface="Arial"/>
                <a:cs typeface="Arial"/>
              </a:rPr>
              <a:t>s</a:t>
            </a:r>
            <a:endParaRPr sz="1400" dirty="0">
              <a:latin typeface="Arial"/>
              <a:cs typeface="Arial"/>
            </a:endParaRPr>
          </a:p>
          <a:p>
            <a:pPr marL="11397" marR="4559" algn="ctr">
              <a:lnSpc>
                <a:spcPct val="100600"/>
              </a:lnSpc>
              <a:spcBef>
                <a:spcPts val="1054"/>
              </a:spcBef>
            </a:pPr>
            <a:r>
              <a:rPr lang="en-US" sz="1400" b="1" spc="-13" dirty="0">
                <a:latin typeface="Arial"/>
                <a:cs typeface="Arial"/>
              </a:rPr>
              <a:t>Local </a:t>
            </a:r>
            <a:r>
              <a:rPr sz="1400" b="1" spc="-13" dirty="0" smtClean="0">
                <a:latin typeface="Arial"/>
                <a:cs typeface="Arial"/>
              </a:rPr>
              <a:t>ID</a:t>
            </a:r>
            <a:r>
              <a:rPr sz="1400" b="1" spc="-9" dirty="0" smtClean="0">
                <a:latin typeface="Arial"/>
                <a:cs typeface="Arial"/>
              </a:rPr>
              <a:t>s</a:t>
            </a:r>
            <a:endParaRPr sz="1400" dirty="0">
              <a:latin typeface="Arial"/>
              <a:cs typeface="Arial"/>
            </a:endParaRPr>
          </a:p>
          <a:p>
            <a:pPr algn="ctr">
              <a:spcBef>
                <a:spcPts val="924"/>
              </a:spcBef>
            </a:pPr>
            <a:r>
              <a:rPr sz="1400" b="1" spc="-13" dirty="0">
                <a:latin typeface="Arial"/>
                <a:cs typeface="Arial"/>
              </a:rPr>
              <a:t>Value</a:t>
            </a:r>
            <a:r>
              <a:rPr sz="1400" b="1" spc="-9" dirty="0">
                <a:latin typeface="Arial"/>
                <a:cs typeface="Arial"/>
              </a:rPr>
              <a:t>s</a:t>
            </a:r>
            <a:endParaRPr sz="1400" dirty="0">
              <a:latin typeface="Arial"/>
              <a:cs typeface="Arial"/>
            </a:endParaRPr>
          </a:p>
          <a:p>
            <a:pPr marL="11397" marR="4559" algn="ctr">
              <a:spcBef>
                <a:spcPts val="1086"/>
              </a:spcBef>
            </a:pPr>
            <a:r>
              <a:rPr lang="en-US" sz="1400" b="1" spc="-13" dirty="0">
                <a:latin typeface="Arial"/>
                <a:cs typeface="Arial"/>
              </a:rPr>
              <a:t>Local </a:t>
            </a:r>
            <a:r>
              <a:rPr sz="1400" b="1" spc="-13" dirty="0" smtClean="0">
                <a:latin typeface="Arial"/>
                <a:cs typeface="Arial"/>
              </a:rPr>
              <a:t>ID</a:t>
            </a:r>
            <a:r>
              <a:rPr sz="1400" b="1" spc="-9" dirty="0" smtClean="0">
                <a:latin typeface="Arial"/>
                <a:cs typeface="Arial"/>
              </a:rPr>
              <a:t>s</a:t>
            </a:r>
            <a:endParaRPr sz="1400" dirty="0">
              <a:latin typeface="Arial"/>
              <a:cs typeface="Arial"/>
            </a:endParaRPr>
          </a:p>
        </p:txBody>
      </p:sp>
      <p:sp>
        <p:nvSpPr>
          <p:cNvPr id="100" name="object 100"/>
          <p:cNvSpPr txBox="1"/>
          <p:nvPr/>
        </p:nvSpPr>
        <p:spPr>
          <a:xfrm>
            <a:off x="1033087" y="2212335"/>
            <a:ext cx="700809" cy="430887"/>
          </a:xfrm>
          <a:prstGeom prst="rect">
            <a:avLst/>
          </a:prstGeom>
        </p:spPr>
        <p:txBody>
          <a:bodyPr vert="horz" wrap="square" lIns="0" tIns="0" rIns="0" bIns="0" rtlCol="0">
            <a:spAutoFit/>
          </a:bodyPr>
          <a:lstStyle/>
          <a:p>
            <a:pPr algn="ctr">
              <a:lnSpc>
                <a:spcPct val="100000"/>
              </a:lnSpc>
            </a:pPr>
            <a:r>
              <a:rPr sz="1400" b="1" spc="-13" dirty="0">
                <a:solidFill>
                  <a:srgbClr val="FF0000"/>
                </a:solidFill>
                <a:latin typeface="Arial"/>
                <a:cs typeface="Arial"/>
              </a:rPr>
              <a:t>Ste</a:t>
            </a:r>
            <a:r>
              <a:rPr sz="1400" b="1" spc="-9" dirty="0">
                <a:solidFill>
                  <a:srgbClr val="FF0000"/>
                </a:solidFill>
                <a:latin typeface="Arial"/>
                <a:cs typeface="Arial"/>
              </a:rPr>
              <a:t>p 1</a:t>
            </a:r>
            <a:endParaRPr sz="1400" dirty="0">
              <a:solidFill>
                <a:srgbClr val="FF0000"/>
              </a:solidFill>
              <a:latin typeface="Arial"/>
              <a:cs typeface="Arial"/>
            </a:endParaRPr>
          </a:p>
          <a:p>
            <a:pPr algn="ctr">
              <a:spcBef>
                <a:spcPts val="9"/>
              </a:spcBef>
            </a:pPr>
            <a:r>
              <a:rPr sz="1400" b="1" spc="-13" dirty="0">
                <a:latin typeface="Arial"/>
                <a:cs typeface="Arial"/>
              </a:rPr>
              <a:t>St</a:t>
            </a:r>
            <a:r>
              <a:rPr sz="1400" b="1" spc="-9" dirty="0">
                <a:latin typeface="Arial"/>
                <a:cs typeface="Arial"/>
              </a:rPr>
              <a:t>r</a:t>
            </a:r>
            <a:r>
              <a:rPr sz="1400" b="1" spc="-13" dirty="0">
                <a:latin typeface="Arial"/>
                <a:cs typeface="Arial"/>
              </a:rPr>
              <a:t>id</a:t>
            </a:r>
            <a:r>
              <a:rPr sz="1400" b="1" spc="-9" dirty="0">
                <a:latin typeface="Arial"/>
                <a:cs typeface="Arial"/>
              </a:rPr>
              <a:t>e</a:t>
            </a:r>
            <a:r>
              <a:rPr sz="1400" b="1" spc="9" dirty="0">
                <a:latin typeface="Arial"/>
                <a:cs typeface="Arial"/>
              </a:rPr>
              <a:t> </a:t>
            </a:r>
            <a:r>
              <a:rPr sz="1400" b="1" spc="-9" dirty="0">
                <a:latin typeface="Arial"/>
                <a:cs typeface="Arial"/>
              </a:rPr>
              <a:t>1</a:t>
            </a:r>
            <a:endParaRPr sz="1400" dirty="0">
              <a:latin typeface="Arial"/>
              <a:cs typeface="Arial"/>
            </a:endParaRPr>
          </a:p>
        </p:txBody>
      </p:sp>
      <p:sp>
        <p:nvSpPr>
          <p:cNvPr id="101" name="object 101"/>
          <p:cNvSpPr txBox="1"/>
          <p:nvPr/>
        </p:nvSpPr>
        <p:spPr>
          <a:xfrm>
            <a:off x="1033087" y="3207608"/>
            <a:ext cx="700809" cy="430887"/>
          </a:xfrm>
          <a:prstGeom prst="rect">
            <a:avLst/>
          </a:prstGeom>
        </p:spPr>
        <p:txBody>
          <a:bodyPr vert="horz" wrap="square" lIns="0" tIns="0" rIns="0" bIns="0" rtlCol="0">
            <a:spAutoFit/>
          </a:bodyPr>
          <a:lstStyle/>
          <a:p>
            <a:pPr algn="ctr">
              <a:lnSpc>
                <a:spcPct val="100000"/>
              </a:lnSpc>
            </a:pPr>
            <a:r>
              <a:rPr sz="1400" b="1" spc="-13" dirty="0">
                <a:solidFill>
                  <a:srgbClr val="FF0000"/>
                </a:solidFill>
                <a:latin typeface="Arial"/>
                <a:cs typeface="Arial"/>
              </a:rPr>
              <a:t>Ste</a:t>
            </a:r>
            <a:r>
              <a:rPr sz="1400" b="1" spc="-9" dirty="0">
                <a:solidFill>
                  <a:srgbClr val="FF0000"/>
                </a:solidFill>
                <a:latin typeface="Arial"/>
                <a:cs typeface="Arial"/>
              </a:rPr>
              <a:t>p 2</a:t>
            </a:r>
            <a:endParaRPr sz="1400" dirty="0">
              <a:solidFill>
                <a:srgbClr val="FF0000"/>
              </a:solidFill>
              <a:latin typeface="Arial"/>
              <a:cs typeface="Arial"/>
            </a:endParaRPr>
          </a:p>
          <a:p>
            <a:pPr algn="ctr">
              <a:lnSpc>
                <a:spcPct val="100000"/>
              </a:lnSpc>
            </a:pPr>
            <a:r>
              <a:rPr sz="1400" b="1" spc="-13" dirty="0">
                <a:latin typeface="Arial"/>
                <a:cs typeface="Arial"/>
              </a:rPr>
              <a:t>St</a:t>
            </a:r>
            <a:r>
              <a:rPr sz="1400" b="1" spc="-9" dirty="0">
                <a:latin typeface="Arial"/>
                <a:cs typeface="Arial"/>
              </a:rPr>
              <a:t>r</a:t>
            </a:r>
            <a:r>
              <a:rPr sz="1400" b="1" spc="-13" dirty="0">
                <a:latin typeface="Arial"/>
                <a:cs typeface="Arial"/>
              </a:rPr>
              <a:t>id</a:t>
            </a:r>
            <a:r>
              <a:rPr sz="1400" b="1" spc="-9" dirty="0">
                <a:latin typeface="Arial"/>
                <a:cs typeface="Arial"/>
              </a:rPr>
              <a:t>e</a:t>
            </a:r>
            <a:r>
              <a:rPr sz="1400" b="1" spc="9" dirty="0">
                <a:latin typeface="Arial"/>
                <a:cs typeface="Arial"/>
              </a:rPr>
              <a:t> </a:t>
            </a:r>
            <a:r>
              <a:rPr sz="1400" b="1" spc="-9" dirty="0">
                <a:latin typeface="Arial"/>
                <a:cs typeface="Arial"/>
              </a:rPr>
              <a:t>2</a:t>
            </a:r>
            <a:endParaRPr sz="1400" dirty="0">
              <a:latin typeface="Arial"/>
              <a:cs typeface="Arial"/>
            </a:endParaRPr>
          </a:p>
        </p:txBody>
      </p:sp>
      <p:sp>
        <p:nvSpPr>
          <p:cNvPr id="102" name="object 102"/>
          <p:cNvSpPr txBox="1"/>
          <p:nvPr/>
        </p:nvSpPr>
        <p:spPr>
          <a:xfrm>
            <a:off x="1033087" y="4187433"/>
            <a:ext cx="700809" cy="430887"/>
          </a:xfrm>
          <a:prstGeom prst="rect">
            <a:avLst/>
          </a:prstGeom>
        </p:spPr>
        <p:txBody>
          <a:bodyPr vert="horz" wrap="square" lIns="0" tIns="0" rIns="0" bIns="0" rtlCol="0">
            <a:spAutoFit/>
          </a:bodyPr>
          <a:lstStyle/>
          <a:p>
            <a:pPr algn="ctr">
              <a:lnSpc>
                <a:spcPct val="100000"/>
              </a:lnSpc>
            </a:pPr>
            <a:r>
              <a:rPr sz="1400" b="1" spc="-13" dirty="0">
                <a:solidFill>
                  <a:srgbClr val="FF0000"/>
                </a:solidFill>
                <a:latin typeface="Arial"/>
                <a:cs typeface="Arial"/>
              </a:rPr>
              <a:t>Ste</a:t>
            </a:r>
            <a:r>
              <a:rPr sz="1400" b="1" spc="-9" dirty="0">
                <a:solidFill>
                  <a:srgbClr val="FF0000"/>
                </a:solidFill>
                <a:latin typeface="Arial"/>
                <a:cs typeface="Arial"/>
              </a:rPr>
              <a:t>p 3</a:t>
            </a:r>
            <a:endParaRPr sz="1400" dirty="0">
              <a:solidFill>
                <a:srgbClr val="FF0000"/>
              </a:solidFill>
              <a:latin typeface="Arial"/>
              <a:cs typeface="Arial"/>
            </a:endParaRPr>
          </a:p>
          <a:p>
            <a:pPr algn="ctr">
              <a:spcBef>
                <a:spcPts val="9"/>
              </a:spcBef>
            </a:pPr>
            <a:r>
              <a:rPr sz="1400" b="1" spc="-13" dirty="0">
                <a:latin typeface="Arial"/>
                <a:cs typeface="Arial"/>
              </a:rPr>
              <a:t>St</a:t>
            </a:r>
            <a:r>
              <a:rPr sz="1400" b="1" spc="-9" dirty="0">
                <a:latin typeface="Arial"/>
                <a:cs typeface="Arial"/>
              </a:rPr>
              <a:t>r</a:t>
            </a:r>
            <a:r>
              <a:rPr sz="1400" b="1" spc="-13" dirty="0">
                <a:latin typeface="Arial"/>
                <a:cs typeface="Arial"/>
              </a:rPr>
              <a:t>id</a:t>
            </a:r>
            <a:r>
              <a:rPr sz="1400" b="1" spc="-9" dirty="0">
                <a:latin typeface="Arial"/>
                <a:cs typeface="Arial"/>
              </a:rPr>
              <a:t>e</a:t>
            </a:r>
            <a:r>
              <a:rPr sz="1400" b="1" spc="9" dirty="0">
                <a:latin typeface="Arial"/>
                <a:cs typeface="Arial"/>
              </a:rPr>
              <a:t> </a:t>
            </a:r>
            <a:r>
              <a:rPr sz="1400" b="1" spc="-9" dirty="0">
                <a:latin typeface="Arial"/>
                <a:cs typeface="Arial"/>
              </a:rPr>
              <a:t>4</a:t>
            </a:r>
            <a:endParaRPr sz="1400" dirty="0">
              <a:latin typeface="Arial"/>
              <a:cs typeface="Arial"/>
            </a:endParaRPr>
          </a:p>
        </p:txBody>
      </p:sp>
      <p:sp>
        <p:nvSpPr>
          <p:cNvPr id="103" name="object 103"/>
          <p:cNvSpPr txBox="1"/>
          <p:nvPr/>
        </p:nvSpPr>
        <p:spPr>
          <a:xfrm>
            <a:off x="1033087" y="5076478"/>
            <a:ext cx="700809" cy="430887"/>
          </a:xfrm>
          <a:prstGeom prst="rect">
            <a:avLst/>
          </a:prstGeom>
        </p:spPr>
        <p:txBody>
          <a:bodyPr vert="horz" wrap="square" lIns="0" tIns="0" rIns="0" bIns="0" rtlCol="0">
            <a:spAutoFit/>
          </a:bodyPr>
          <a:lstStyle/>
          <a:p>
            <a:pPr algn="ctr">
              <a:lnSpc>
                <a:spcPct val="100000"/>
              </a:lnSpc>
            </a:pPr>
            <a:r>
              <a:rPr sz="1400" b="1" spc="-13" dirty="0">
                <a:solidFill>
                  <a:srgbClr val="FF0000"/>
                </a:solidFill>
                <a:latin typeface="Arial"/>
                <a:cs typeface="Arial"/>
              </a:rPr>
              <a:t>Ste</a:t>
            </a:r>
            <a:r>
              <a:rPr sz="1400" b="1" spc="-9" dirty="0">
                <a:solidFill>
                  <a:srgbClr val="FF0000"/>
                </a:solidFill>
                <a:latin typeface="Arial"/>
                <a:cs typeface="Arial"/>
              </a:rPr>
              <a:t>p 4</a:t>
            </a:r>
            <a:endParaRPr sz="1400" dirty="0">
              <a:solidFill>
                <a:srgbClr val="FF0000"/>
              </a:solidFill>
              <a:latin typeface="Arial"/>
              <a:cs typeface="Arial"/>
            </a:endParaRPr>
          </a:p>
          <a:p>
            <a:pPr algn="ctr">
              <a:lnSpc>
                <a:spcPct val="100000"/>
              </a:lnSpc>
            </a:pPr>
            <a:r>
              <a:rPr sz="1400" b="1" spc="-13" dirty="0">
                <a:latin typeface="Arial"/>
                <a:cs typeface="Arial"/>
              </a:rPr>
              <a:t>St</a:t>
            </a:r>
            <a:r>
              <a:rPr sz="1400" b="1" spc="-9" dirty="0">
                <a:latin typeface="Arial"/>
                <a:cs typeface="Arial"/>
              </a:rPr>
              <a:t>r</a:t>
            </a:r>
            <a:r>
              <a:rPr sz="1400" b="1" spc="-13" dirty="0">
                <a:latin typeface="Arial"/>
                <a:cs typeface="Arial"/>
              </a:rPr>
              <a:t>id</a:t>
            </a:r>
            <a:r>
              <a:rPr sz="1400" b="1" spc="-9" dirty="0">
                <a:latin typeface="Arial"/>
                <a:cs typeface="Arial"/>
              </a:rPr>
              <a:t>e</a:t>
            </a:r>
            <a:r>
              <a:rPr sz="1400" b="1" spc="9" dirty="0">
                <a:latin typeface="Arial"/>
                <a:cs typeface="Arial"/>
              </a:rPr>
              <a:t> </a:t>
            </a:r>
            <a:r>
              <a:rPr sz="1400" b="1" spc="-9" dirty="0">
                <a:latin typeface="Arial"/>
                <a:cs typeface="Arial"/>
              </a:rPr>
              <a:t>8</a:t>
            </a:r>
            <a:endParaRPr sz="1400" dirty="0">
              <a:latin typeface="Arial"/>
              <a:cs typeface="Arial"/>
            </a:endParaRPr>
          </a:p>
        </p:txBody>
      </p:sp>
      <p:sp>
        <p:nvSpPr>
          <p:cNvPr id="106" name="object 5"/>
          <p:cNvSpPr/>
          <p:nvPr/>
        </p:nvSpPr>
        <p:spPr>
          <a:xfrm>
            <a:off x="2931674" y="1278110"/>
            <a:ext cx="249382" cy="242047"/>
          </a:xfrm>
          <a:custGeom>
            <a:avLst/>
            <a:gdLst/>
            <a:ahLst/>
            <a:cxnLst/>
            <a:rect l="l" t="t" r="r" b="b"/>
            <a:pathLst>
              <a:path w="274320" h="274319">
                <a:moveTo>
                  <a:pt x="273891" y="147094"/>
                </a:moveTo>
                <a:lnTo>
                  <a:pt x="267694" y="101150"/>
                </a:lnTo>
                <a:lnTo>
                  <a:pt x="250056" y="62067"/>
                </a:lnTo>
                <a:lnTo>
                  <a:pt x="223036" y="31299"/>
                </a:lnTo>
                <a:lnTo>
                  <a:pt x="188693" y="10301"/>
                </a:lnTo>
                <a:lnTo>
                  <a:pt x="149084"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close/>
              </a:path>
            </a:pathLst>
          </a:custGeom>
          <a:solidFill>
            <a:srgbClr val="FF9832"/>
          </a:solidFill>
        </p:spPr>
        <p:txBody>
          <a:bodyPr wrap="square" lIns="0" tIns="0" rIns="0" bIns="0" rtlCol="0"/>
          <a:lstStyle/>
          <a:p>
            <a:endParaRPr/>
          </a:p>
        </p:txBody>
      </p:sp>
      <p:sp>
        <p:nvSpPr>
          <p:cNvPr id="107" name="object 6"/>
          <p:cNvSpPr/>
          <p:nvPr/>
        </p:nvSpPr>
        <p:spPr>
          <a:xfrm>
            <a:off x="2931674" y="1278110"/>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lnTo>
                  <a:pt x="273223" y="131107"/>
                </a:lnTo>
                <a:lnTo>
                  <a:pt x="262984" y="87288"/>
                </a:lnTo>
                <a:lnTo>
                  <a:pt x="241991" y="50815"/>
                </a:lnTo>
                <a:lnTo>
                  <a:pt x="212301" y="23143"/>
                </a:lnTo>
                <a:lnTo>
                  <a:pt x="175973" y="5724"/>
                </a:lnTo>
                <a:lnTo>
                  <a:pt x="137101" y="0"/>
                </a:lnTo>
                <a:close/>
              </a:path>
            </a:pathLst>
          </a:custGeom>
          <a:ln w="25400">
            <a:solidFill>
              <a:srgbClr val="000000"/>
            </a:solidFill>
          </a:ln>
        </p:spPr>
        <p:txBody>
          <a:bodyPr wrap="square" lIns="0" tIns="0" rIns="0" bIns="0" rtlCol="0"/>
          <a:lstStyle/>
          <a:p>
            <a:endParaRPr/>
          </a:p>
        </p:txBody>
      </p:sp>
      <p:sp>
        <p:nvSpPr>
          <p:cNvPr id="108" name="object 7"/>
          <p:cNvSpPr txBox="1"/>
          <p:nvPr/>
        </p:nvSpPr>
        <p:spPr>
          <a:xfrm>
            <a:off x="2993504" y="1316946"/>
            <a:ext cx="125845" cy="215444"/>
          </a:xfrm>
          <a:prstGeom prst="rect">
            <a:avLst/>
          </a:prstGeom>
        </p:spPr>
        <p:txBody>
          <a:bodyPr vert="horz" wrap="square" lIns="0" tIns="0" rIns="0" bIns="0" rtlCol="0">
            <a:spAutoFit/>
          </a:bodyPr>
          <a:lstStyle/>
          <a:p>
            <a:pPr marL="11397"/>
            <a:r>
              <a:rPr sz="1400" b="1" spc="-9" dirty="0">
                <a:latin typeface="Arial"/>
                <a:cs typeface="Arial"/>
              </a:rPr>
              <a:t>0</a:t>
            </a:r>
            <a:endParaRPr sz="1400">
              <a:latin typeface="Arial"/>
              <a:cs typeface="Arial"/>
            </a:endParaRPr>
          </a:p>
        </p:txBody>
      </p:sp>
      <p:sp>
        <p:nvSpPr>
          <p:cNvPr id="109" name="object 8"/>
          <p:cNvSpPr/>
          <p:nvPr/>
        </p:nvSpPr>
        <p:spPr>
          <a:xfrm>
            <a:off x="2999508" y="1092541"/>
            <a:ext cx="115455" cy="173691"/>
          </a:xfrm>
          <a:custGeom>
            <a:avLst/>
            <a:gdLst/>
            <a:ahLst/>
            <a:cxnLst/>
            <a:rect l="l" t="t" r="r" b="b"/>
            <a:pathLst>
              <a:path w="127000" h="196850">
                <a:moveTo>
                  <a:pt x="126491" y="121919"/>
                </a:moveTo>
                <a:lnTo>
                  <a:pt x="0" y="120395"/>
                </a:lnTo>
                <a:lnTo>
                  <a:pt x="51815" y="183586"/>
                </a:lnTo>
                <a:lnTo>
                  <a:pt x="51815" y="134111"/>
                </a:lnTo>
                <a:lnTo>
                  <a:pt x="74675" y="134111"/>
                </a:lnTo>
                <a:lnTo>
                  <a:pt x="74675" y="182371"/>
                </a:lnTo>
                <a:lnTo>
                  <a:pt x="126491" y="121919"/>
                </a:lnTo>
                <a:close/>
              </a:path>
              <a:path w="127000" h="196850">
                <a:moveTo>
                  <a:pt x="76199" y="56387"/>
                </a:moveTo>
                <a:lnTo>
                  <a:pt x="76199" y="0"/>
                </a:lnTo>
                <a:lnTo>
                  <a:pt x="53339" y="0"/>
                </a:lnTo>
                <a:lnTo>
                  <a:pt x="53339" y="103631"/>
                </a:lnTo>
                <a:lnTo>
                  <a:pt x="51815" y="106679"/>
                </a:lnTo>
                <a:lnTo>
                  <a:pt x="51815" y="121020"/>
                </a:lnTo>
                <a:lnTo>
                  <a:pt x="74675" y="121295"/>
                </a:lnTo>
                <a:lnTo>
                  <a:pt x="74675" y="64007"/>
                </a:lnTo>
                <a:lnTo>
                  <a:pt x="76199" y="56387"/>
                </a:lnTo>
                <a:close/>
              </a:path>
              <a:path w="127000" h="196850">
                <a:moveTo>
                  <a:pt x="74675" y="182371"/>
                </a:moveTo>
                <a:lnTo>
                  <a:pt x="74675" y="134111"/>
                </a:lnTo>
                <a:lnTo>
                  <a:pt x="51815" y="134111"/>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111" name="object 10"/>
          <p:cNvSpPr/>
          <p:nvPr/>
        </p:nvSpPr>
        <p:spPr>
          <a:xfrm>
            <a:off x="3638256" y="1278110"/>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12" name="object 11"/>
          <p:cNvSpPr/>
          <p:nvPr/>
        </p:nvSpPr>
        <p:spPr>
          <a:xfrm>
            <a:off x="3638256" y="1278110"/>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13" name="object 12"/>
          <p:cNvSpPr txBox="1"/>
          <p:nvPr/>
        </p:nvSpPr>
        <p:spPr>
          <a:xfrm>
            <a:off x="3694544" y="1308692"/>
            <a:ext cx="139123" cy="246221"/>
          </a:xfrm>
          <a:prstGeom prst="rect">
            <a:avLst/>
          </a:prstGeom>
        </p:spPr>
        <p:txBody>
          <a:bodyPr vert="horz" wrap="square" lIns="0" tIns="0" rIns="0" bIns="0" rtlCol="0">
            <a:spAutoFit/>
          </a:bodyPr>
          <a:lstStyle/>
          <a:p>
            <a:pPr marL="11397"/>
            <a:r>
              <a:rPr sz="1600" b="1" dirty="0">
                <a:latin typeface="Arial"/>
                <a:cs typeface="Arial"/>
              </a:rPr>
              <a:t>2</a:t>
            </a:r>
            <a:endParaRPr sz="1600" dirty="0">
              <a:latin typeface="Arial"/>
              <a:cs typeface="Arial"/>
            </a:endParaRPr>
          </a:p>
        </p:txBody>
      </p:sp>
      <p:sp>
        <p:nvSpPr>
          <p:cNvPr id="114" name="object 13"/>
          <p:cNvSpPr/>
          <p:nvPr/>
        </p:nvSpPr>
        <p:spPr>
          <a:xfrm>
            <a:off x="3707475" y="1092541"/>
            <a:ext cx="115455" cy="173691"/>
          </a:xfrm>
          <a:custGeom>
            <a:avLst/>
            <a:gdLst/>
            <a:ahLst/>
            <a:cxnLst/>
            <a:rect l="l" t="t" r="r" b="b"/>
            <a:pathLst>
              <a:path w="127000" h="196850">
                <a:moveTo>
                  <a:pt x="74317" y="121291"/>
                </a:moveTo>
                <a:lnTo>
                  <a:pt x="0" y="120395"/>
                </a:lnTo>
                <a:lnTo>
                  <a:pt x="51815" y="183586"/>
                </a:lnTo>
                <a:lnTo>
                  <a:pt x="51815" y="134111"/>
                </a:lnTo>
                <a:lnTo>
                  <a:pt x="73151" y="134111"/>
                </a:lnTo>
                <a:lnTo>
                  <a:pt x="74317" y="121291"/>
                </a:lnTo>
                <a:close/>
              </a:path>
              <a:path w="127000" h="196850">
                <a:moveTo>
                  <a:pt x="76199" y="85343"/>
                </a:moveTo>
                <a:lnTo>
                  <a:pt x="76199" y="0"/>
                </a:lnTo>
                <a:lnTo>
                  <a:pt x="53339" y="0"/>
                </a:lnTo>
                <a:lnTo>
                  <a:pt x="53339" y="102107"/>
                </a:lnTo>
                <a:lnTo>
                  <a:pt x="51815" y="103631"/>
                </a:lnTo>
                <a:lnTo>
                  <a:pt x="51815" y="121020"/>
                </a:lnTo>
                <a:lnTo>
                  <a:pt x="74317" y="121291"/>
                </a:lnTo>
                <a:lnTo>
                  <a:pt x="74675" y="117347"/>
                </a:lnTo>
                <a:lnTo>
                  <a:pt x="74675" y="91439"/>
                </a:lnTo>
                <a:lnTo>
                  <a:pt x="76199" y="85343"/>
                </a:lnTo>
                <a:close/>
              </a:path>
              <a:path w="127000" h="196850">
                <a:moveTo>
                  <a:pt x="126491" y="121919"/>
                </a:moveTo>
                <a:lnTo>
                  <a:pt x="74317" y="121291"/>
                </a:lnTo>
                <a:lnTo>
                  <a:pt x="73151" y="134111"/>
                </a:lnTo>
                <a:lnTo>
                  <a:pt x="51815" y="134111"/>
                </a:lnTo>
                <a:lnTo>
                  <a:pt x="51815" y="183586"/>
                </a:lnTo>
                <a:lnTo>
                  <a:pt x="62483" y="196595"/>
                </a:lnTo>
                <a:lnTo>
                  <a:pt x="126491" y="121919"/>
                </a:lnTo>
                <a:close/>
              </a:path>
            </a:pathLst>
          </a:custGeom>
          <a:solidFill>
            <a:srgbClr val="000000"/>
          </a:solidFill>
        </p:spPr>
        <p:txBody>
          <a:bodyPr wrap="square" lIns="0" tIns="0" rIns="0" bIns="0" rtlCol="0"/>
          <a:lstStyle/>
          <a:p>
            <a:endParaRPr/>
          </a:p>
        </p:txBody>
      </p:sp>
      <p:sp>
        <p:nvSpPr>
          <p:cNvPr id="116" name="object 15"/>
          <p:cNvSpPr/>
          <p:nvPr/>
        </p:nvSpPr>
        <p:spPr>
          <a:xfrm>
            <a:off x="4346263" y="1278110"/>
            <a:ext cx="250536" cy="242047"/>
          </a:xfrm>
          <a:custGeom>
            <a:avLst/>
            <a:gdLst/>
            <a:ahLst/>
            <a:cxnLst/>
            <a:rect l="l" t="t" r="r" b="b"/>
            <a:pathLst>
              <a:path w="275589" h="274319">
                <a:moveTo>
                  <a:pt x="275229" y="148841"/>
                </a:moveTo>
                <a:lnTo>
                  <a:pt x="269181" y="102376"/>
                </a:lnTo>
                <a:lnTo>
                  <a:pt x="251809" y="62970"/>
                </a:lnTo>
                <a:lnTo>
                  <a:pt x="225136" y="31979"/>
                </a:lnTo>
                <a:lnTo>
                  <a:pt x="191183" y="10757"/>
                </a:lnTo>
                <a:lnTo>
                  <a:pt x="151973" y="660"/>
                </a:lnTo>
                <a:lnTo>
                  <a:pt x="138582" y="0"/>
                </a:lnTo>
                <a:lnTo>
                  <a:pt x="123886" y="762"/>
                </a:lnTo>
                <a:lnTo>
                  <a:pt x="82698" y="11596"/>
                </a:lnTo>
                <a:lnTo>
                  <a:pt x="47557" y="33660"/>
                </a:lnTo>
                <a:lnTo>
                  <a:pt x="20645" y="64909"/>
                </a:lnTo>
                <a:lnTo>
                  <a:pt x="4142" y="103298"/>
                </a:lnTo>
                <a:lnTo>
                  <a:pt x="0" y="131848"/>
                </a:lnTo>
                <a:lnTo>
                  <a:pt x="733" y="146944"/>
                </a:lnTo>
                <a:lnTo>
                  <a:pt x="11356" y="188962"/>
                </a:lnTo>
                <a:lnTo>
                  <a:pt x="33009" y="224596"/>
                </a:lnTo>
                <a:lnTo>
                  <a:pt x="63633" y="251951"/>
                </a:lnTo>
                <a:lnTo>
                  <a:pt x="101166" y="269128"/>
                </a:lnTo>
                <a:lnTo>
                  <a:pt x="129009" y="273989"/>
                </a:lnTo>
                <a:lnTo>
                  <a:pt x="144701" y="273313"/>
                </a:lnTo>
                <a:lnTo>
                  <a:pt x="188037" y="263029"/>
                </a:lnTo>
                <a:lnTo>
                  <a:pt x="224469" y="241969"/>
                </a:lnTo>
                <a:lnTo>
                  <a:pt x="252335" y="212200"/>
                </a:lnTo>
                <a:lnTo>
                  <a:pt x="269973" y="175787"/>
                </a:lnTo>
                <a:lnTo>
                  <a:pt x="275229" y="148841"/>
                </a:lnTo>
                <a:close/>
              </a:path>
            </a:pathLst>
          </a:custGeom>
          <a:solidFill>
            <a:srgbClr val="FF9832"/>
          </a:solidFill>
        </p:spPr>
        <p:txBody>
          <a:bodyPr wrap="square" lIns="0" tIns="0" rIns="0" bIns="0" rtlCol="0"/>
          <a:lstStyle/>
          <a:p>
            <a:endParaRPr/>
          </a:p>
        </p:txBody>
      </p:sp>
      <p:sp>
        <p:nvSpPr>
          <p:cNvPr id="117" name="object 16"/>
          <p:cNvSpPr/>
          <p:nvPr/>
        </p:nvSpPr>
        <p:spPr>
          <a:xfrm>
            <a:off x="4346263" y="1278110"/>
            <a:ext cx="250536" cy="242047"/>
          </a:xfrm>
          <a:custGeom>
            <a:avLst/>
            <a:gdLst/>
            <a:ahLst/>
            <a:cxnLst/>
            <a:rect l="l" t="t" r="r" b="b"/>
            <a:pathLst>
              <a:path w="275589" h="274319">
                <a:moveTo>
                  <a:pt x="138582" y="0"/>
                </a:moveTo>
                <a:lnTo>
                  <a:pt x="95863" y="6636"/>
                </a:lnTo>
                <a:lnTo>
                  <a:pt x="58464" y="25184"/>
                </a:lnTo>
                <a:lnTo>
                  <a:pt x="28567" y="53598"/>
                </a:lnTo>
                <a:lnTo>
                  <a:pt x="8352" y="89834"/>
                </a:lnTo>
                <a:lnTo>
                  <a:pt x="0" y="131848"/>
                </a:lnTo>
                <a:lnTo>
                  <a:pt x="733" y="146944"/>
                </a:lnTo>
                <a:lnTo>
                  <a:pt x="11356" y="188962"/>
                </a:lnTo>
                <a:lnTo>
                  <a:pt x="33009" y="224596"/>
                </a:lnTo>
                <a:lnTo>
                  <a:pt x="63633" y="251951"/>
                </a:lnTo>
                <a:lnTo>
                  <a:pt x="101166" y="269128"/>
                </a:lnTo>
                <a:lnTo>
                  <a:pt x="129009" y="273989"/>
                </a:lnTo>
                <a:lnTo>
                  <a:pt x="144701" y="273313"/>
                </a:lnTo>
                <a:lnTo>
                  <a:pt x="188037" y="263029"/>
                </a:lnTo>
                <a:lnTo>
                  <a:pt x="224469" y="241969"/>
                </a:lnTo>
                <a:lnTo>
                  <a:pt x="252335" y="212200"/>
                </a:lnTo>
                <a:lnTo>
                  <a:pt x="269973" y="175787"/>
                </a:lnTo>
                <a:lnTo>
                  <a:pt x="275229" y="148841"/>
                </a:lnTo>
                <a:lnTo>
                  <a:pt x="274596" y="132652"/>
                </a:lnTo>
                <a:lnTo>
                  <a:pt x="264549" y="88389"/>
                </a:lnTo>
                <a:lnTo>
                  <a:pt x="243852" y="51638"/>
                </a:lnTo>
                <a:lnTo>
                  <a:pt x="214527" y="23752"/>
                </a:lnTo>
                <a:lnTo>
                  <a:pt x="178597" y="6088"/>
                </a:lnTo>
                <a:lnTo>
                  <a:pt x="138582" y="0"/>
                </a:lnTo>
                <a:close/>
              </a:path>
            </a:pathLst>
          </a:custGeom>
          <a:ln w="25400">
            <a:solidFill>
              <a:srgbClr val="000000"/>
            </a:solidFill>
          </a:ln>
        </p:spPr>
        <p:txBody>
          <a:bodyPr wrap="square" lIns="0" tIns="0" rIns="0" bIns="0" rtlCol="0"/>
          <a:lstStyle/>
          <a:p>
            <a:endParaRPr/>
          </a:p>
        </p:txBody>
      </p:sp>
      <p:sp>
        <p:nvSpPr>
          <p:cNvPr id="118" name="object 17"/>
          <p:cNvSpPr txBox="1"/>
          <p:nvPr/>
        </p:nvSpPr>
        <p:spPr>
          <a:xfrm>
            <a:off x="4402511" y="1308692"/>
            <a:ext cx="139123" cy="246221"/>
          </a:xfrm>
          <a:prstGeom prst="rect">
            <a:avLst/>
          </a:prstGeom>
        </p:spPr>
        <p:txBody>
          <a:bodyPr vert="horz" wrap="square" lIns="0" tIns="0" rIns="0" bIns="0" rtlCol="0">
            <a:spAutoFit/>
          </a:bodyPr>
          <a:lstStyle/>
          <a:p>
            <a:pPr marL="11397"/>
            <a:r>
              <a:rPr sz="1600" b="1" dirty="0">
                <a:latin typeface="Arial"/>
                <a:cs typeface="Arial"/>
              </a:rPr>
              <a:t>4</a:t>
            </a:r>
            <a:endParaRPr sz="1600">
              <a:latin typeface="Arial"/>
              <a:cs typeface="Arial"/>
            </a:endParaRPr>
          </a:p>
        </p:txBody>
      </p:sp>
      <p:sp>
        <p:nvSpPr>
          <p:cNvPr id="119" name="object 18"/>
          <p:cNvSpPr/>
          <p:nvPr/>
        </p:nvSpPr>
        <p:spPr>
          <a:xfrm>
            <a:off x="4415443" y="1092541"/>
            <a:ext cx="115455" cy="173691"/>
          </a:xfrm>
          <a:custGeom>
            <a:avLst/>
            <a:gdLst/>
            <a:ahLst/>
            <a:cxnLst/>
            <a:rect l="l" t="t" r="r" b="b"/>
            <a:pathLst>
              <a:path w="127000" h="196850">
                <a:moveTo>
                  <a:pt x="126491" y="121919"/>
                </a:moveTo>
                <a:lnTo>
                  <a:pt x="0" y="120395"/>
                </a:lnTo>
                <a:lnTo>
                  <a:pt x="51815" y="183586"/>
                </a:lnTo>
                <a:lnTo>
                  <a:pt x="51815" y="132587"/>
                </a:lnTo>
                <a:lnTo>
                  <a:pt x="74675" y="134111"/>
                </a:lnTo>
                <a:lnTo>
                  <a:pt x="74675" y="182371"/>
                </a:lnTo>
                <a:lnTo>
                  <a:pt x="126491" y="121919"/>
                </a:lnTo>
                <a:close/>
              </a:path>
              <a:path w="127000" h="196850">
                <a:moveTo>
                  <a:pt x="77723" y="19811"/>
                </a:moveTo>
                <a:lnTo>
                  <a:pt x="77723" y="0"/>
                </a:lnTo>
                <a:lnTo>
                  <a:pt x="54863" y="0"/>
                </a:lnTo>
                <a:lnTo>
                  <a:pt x="54863" y="71627"/>
                </a:lnTo>
                <a:lnTo>
                  <a:pt x="53339" y="79247"/>
                </a:lnTo>
                <a:lnTo>
                  <a:pt x="53339" y="108203"/>
                </a:lnTo>
                <a:lnTo>
                  <a:pt x="51815" y="112775"/>
                </a:lnTo>
                <a:lnTo>
                  <a:pt x="51815" y="121020"/>
                </a:lnTo>
                <a:lnTo>
                  <a:pt x="74675" y="121295"/>
                </a:lnTo>
                <a:lnTo>
                  <a:pt x="74675" y="106679"/>
                </a:lnTo>
                <a:lnTo>
                  <a:pt x="76199" y="106679"/>
                </a:lnTo>
                <a:lnTo>
                  <a:pt x="76199" y="38099"/>
                </a:lnTo>
                <a:lnTo>
                  <a:pt x="77723" y="19811"/>
                </a:lnTo>
                <a:close/>
              </a:path>
              <a:path w="127000" h="196850">
                <a:moveTo>
                  <a:pt x="74675" y="182371"/>
                </a:moveTo>
                <a:lnTo>
                  <a:pt x="74675" y="134111"/>
                </a:lnTo>
                <a:lnTo>
                  <a:pt x="51815" y="132587"/>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121" name="object 20"/>
          <p:cNvSpPr/>
          <p:nvPr/>
        </p:nvSpPr>
        <p:spPr>
          <a:xfrm>
            <a:off x="5055576" y="1278110"/>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22" name="object 21"/>
          <p:cNvSpPr/>
          <p:nvPr/>
        </p:nvSpPr>
        <p:spPr>
          <a:xfrm>
            <a:off x="5055576" y="1278110"/>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23" name="object 22"/>
          <p:cNvSpPr txBox="1"/>
          <p:nvPr/>
        </p:nvSpPr>
        <p:spPr>
          <a:xfrm>
            <a:off x="5111863" y="1308692"/>
            <a:ext cx="139123" cy="246221"/>
          </a:xfrm>
          <a:prstGeom prst="rect">
            <a:avLst/>
          </a:prstGeom>
        </p:spPr>
        <p:txBody>
          <a:bodyPr vert="horz" wrap="square" lIns="0" tIns="0" rIns="0" bIns="0" rtlCol="0">
            <a:spAutoFit/>
          </a:bodyPr>
          <a:lstStyle/>
          <a:p>
            <a:pPr marL="11397"/>
            <a:r>
              <a:rPr sz="1600" b="1" dirty="0">
                <a:latin typeface="Arial"/>
                <a:cs typeface="Arial"/>
              </a:rPr>
              <a:t>6</a:t>
            </a:r>
            <a:endParaRPr sz="1600">
              <a:latin typeface="Arial"/>
              <a:cs typeface="Arial"/>
            </a:endParaRPr>
          </a:p>
        </p:txBody>
      </p:sp>
      <p:sp>
        <p:nvSpPr>
          <p:cNvPr id="124" name="object 23"/>
          <p:cNvSpPr/>
          <p:nvPr/>
        </p:nvSpPr>
        <p:spPr>
          <a:xfrm>
            <a:off x="5123410" y="1092541"/>
            <a:ext cx="116609" cy="173691"/>
          </a:xfrm>
          <a:custGeom>
            <a:avLst/>
            <a:gdLst/>
            <a:ahLst/>
            <a:cxnLst/>
            <a:rect l="l" t="t" r="r" b="b"/>
            <a:pathLst>
              <a:path w="128270" h="196850">
                <a:moveTo>
                  <a:pt x="128015" y="121919"/>
                </a:moveTo>
                <a:lnTo>
                  <a:pt x="0" y="120395"/>
                </a:lnTo>
                <a:lnTo>
                  <a:pt x="53339" y="183895"/>
                </a:lnTo>
                <a:lnTo>
                  <a:pt x="53339" y="132587"/>
                </a:lnTo>
                <a:lnTo>
                  <a:pt x="74675" y="134111"/>
                </a:lnTo>
                <a:lnTo>
                  <a:pt x="74675" y="184149"/>
                </a:lnTo>
                <a:lnTo>
                  <a:pt x="128015" y="121919"/>
                </a:lnTo>
                <a:close/>
              </a:path>
              <a:path w="128270" h="196850">
                <a:moveTo>
                  <a:pt x="54101" y="102107"/>
                </a:moveTo>
                <a:lnTo>
                  <a:pt x="53339" y="102107"/>
                </a:lnTo>
                <a:lnTo>
                  <a:pt x="53339" y="103631"/>
                </a:lnTo>
                <a:lnTo>
                  <a:pt x="54101" y="102107"/>
                </a:lnTo>
                <a:close/>
              </a:path>
              <a:path w="128270" h="196850">
                <a:moveTo>
                  <a:pt x="77723" y="79247"/>
                </a:moveTo>
                <a:lnTo>
                  <a:pt x="77723" y="0"/>
                </a:lnTo>
                <a:lnTo>
                  <a:pt x="54863" y="0"/>
                </a:lnTo>
                <a:lnTo>
                  <a:pt x="54863" y="102107"/>
                </a:lnTo>
                <a:lnTo>
                  <a:pt x="53339" y="103631"/>
                </a:lnTo>
                <a:lnTo>
                  <a:pt x="53339" y="121030"/>
                </a:lnTo>
                <a:lnTo>
                  <a:pt x="74675" y="121284"/>
                </a:lnTo>
                <a:lnTo>
                  <a:pt x="74675" y="112775"/>
                </a:lnTo>
                <a:lnTo>
                  <a:pt x="76199" y="109727"/>
                </a:lnTo>
                <a:lnTo>
                  <a:pt x="76199" y="85343"/>
                </a:lnTo>
                <a:lnTo>
                  <a:pt x="77723" y="79247"/>
                </a:lnTo>
                <a:close/>
              </a:path>
              <a:path w="128270" h="196850">
                <a:moveTo>
                  <a:pt x="74675" y="184149"/>
                </a:moveTo>
                <a:lnTo>
                  <a:pt x="74675" y="134111"/>
                </a:lnTo>
                <a:lnTo>
                  <a:pt x="53339" y="132587"/>
                </a:lnTo>
                <a:lnTo>
                  <a:pt x="53339" y="183895"/>
                </a:lnTo>
                <a:lnTo>
                  <a:pt x="64007" y="196595"/>
                </a:lnTo>
                <a:lnTo>
                  <a:pt x="74675" y="184149"/>
                </a:lnTo>
                <a:close/>
              </a:path>
              <a:path w="128270" h="196850">
                <a:moveTo>
                  <a:pt x="54863" y="102107"/>
                </a:moveTo>
                <a:lnTo>
                  <a:pt x="54863" y="100583"/>
                </a:lnTo>
                <a:lnTo>
                  <a:pt x="54101" y="102107"/>
                </a:lnTo>
                <a:lnTo>
                  <a:pt x="54863" y="102107"/>
                </a:lnTo>
                <a:close/>
              </a:path>
            </a:pathLst>
          </a:custGeom>
          <a:solidFill>
            <a:srgbClr val="000000"/>
          </a:solidFill>
        </p:spPr>
        <p:txBody>
          <a:bodyPr wrap="square" lIns="0" tIns="0" rIns="0" bIns="0" rtlCol="0"/>
          <a:lstStyle/>
          <a:p>
            <a:endParaRPr/>
          </a:p>
        </p:txBody>
      </p:sp>
      <p:sp>
        <p:nvSpPr>
          <p:cNvPr id="126" name="object 25"/>
          <p:cNvSpPr/>
          <p:nvPr/>
        </p:nvSpPr>
        <p:spPr>
          <a:xfrm>
            <a:off x="5762159" y="1278110"/>
            <a:ext cx="250536" cy="242047"/>
          </a:xfrm>
          <a:custGeom>
            <a:avLst/>
            <a:gdLst/>
            <a:ahLst/>
            <a:cxnLst/>
            <a:rect l="l" t="t" r="r" b="b"/>
            <a:pathLst>
              <a:path w="275590" h="274319">
                <a:moveTo>
                  <a:pt x="275330" y="148151"/>
                </a:moveTo>
                <a:lnTo>
                  <a:pt x="269274" y="102111"/>
                </a:lnTo>
                <a:lnTo>
                  <a:pt x="251894" y="62974"/>
                </a:lnTo>
                <a:lnTo>
                  <a:pt x="225135" y="32113"/>
                </a:lnTo>
                <a:lnTo>
                  <a:pt x="190942" y="10901"/>
                </a:lnTo>
                <a:lnTo>
                  <a:pt x="151260" y="710"/>
                </a:lnTo>
                <a:lnTo>
                  <a:pt x="137100" y="0"/>
                </a:lnTo>
                <a:lnTo>
                  <a:pt x="122603" y="771"/>
                </a:lnTo>
                <a:lnTo>
                  <a:pt x="81841" y="11721"/>
                </a:lnTo>
                <a:lnTo>
                  <a:pt x="46950" y="34012"/>
                </a:lnTo>
                <a:lnTo>
                  <a:pt x="20216" y="65563"/>
                </a:lnTo>
                <a:lnTo>
                  <a:pt x="3927" y="104296"/>
                </a:lnTo>
                <a:lnTo>
                  <a:pt x="0" y="133081"/>
                </a:lnTo>
                <a:lnTo>
                  <a:pt x="755" y="148103"/>
                </a:lnTo>
                <a:lnTo>
                  <a:pt x="11576" y="189989"/>
                </a:lnTo>
                <a:lnTo>
                  <a:pt x="33527" y="225542"/>
                </a:lnTo>
                <a:lnTo>
                  <a:pt x="64420" y="252755"/>
                </a:lnTo>
                <a:lnTo>
                  <a:pt x="102066" y="269620"/>
                </a:lnTo>
                <a:lnTo>
                  <a:pt x="129836" y="274122"/>
                </a:lnTo>
                <a:lnTo>
                  <a:pt x="145439" y="273417"/>
                </a:lnTo>
                <a:lnTo>
                  <a:pt x="188583" y="263013"/>
                </a:lnTo>
                <a:lnTo>
                  <a:pt x="224896" y="241793"/>
                </a:lnTo>
                <a:lnTo>
                  <a:pt x="252669" y="211837"/>
                </a:lnTo>
                <a:lnTo>
                  <a:pt x="270189" y="175227"/>
                </a:lnTo>
                <a:lnTo>
                  <a:pt x="275330" y="148151"/>
                </a:lnTo>
                <a:close/>
              </a:path>
            </a:pathLst>
          </a:custGeom>
          <a:solidFill>
            <a:srgbClr val="FF9832"/>
          </a:solidFill>
        </p:spPr>
        <p:txBody>
          <a:bodyPr wrap="square" lIns="0" tIns="0" rIns="0" bIns="0" rtlCol="0"/>
          <a:lstStyle/>
          <a:p>
            <a:endParaRPr/>
          </a:p>
        </p:txBody>
      </p:sp>
      <p:sp>
        <p:nvSpPr>
          <p:cNvPr id="127" name="object 26"/>
          <p:cNvSpPr/>
          <p:nvPr/>
        </p:nvSpPr>
        <p:spPr>
          <a:xfrm>
            <a:off x="5762159" y="1278110"/>
            <a:ext cx="250536" cy="242047"/>
          </a:xfrm>
          <a:custGeom>
            <a:avLst/>
            <a:gdLst/>
            <a:ahLst/>
            <a:cxnLst/>
            <a:rect l="l" t="t" r="r" b="b"/>
            <a:pathLst>
              <a:path w="275590" h="274319">
                <a:moveTo>
                  <a:pt x="137100" y="0"/>
                </a:moveTo>
                <a:lnTo>
                  <a:pt x="94889" y="6709"/>
                </a:lnTo>
                <a:lnTo>
                  <a:pt x="57786" y="25450"/>
                </a:lnTo>
                <a:lnTo>
                  <a:pt x="28080" y="54145"/>
                </a:lnTo>
                <a:lnTo>
                  <a:pt x="8055" y="90715"/>
                </a:lnTo>
                <a:lnTo>
                  <a:pt x="0" y="133081"/>
                </a:lnTo>
                <a:lnTo>
                  <a:pt x="755" y="148103"/>
                </a:lnTo>
                <a:lnTo>
                  <a:pt x="11576" y="189989"/>
                </a:lnTo>
                <a:lnTo>
                  <a:pt x="33527" y="225542"/>
                </a:lnTo>
                <a:lnTo>
                  <a:pt x="64420" y="252755"/>
                </a:lnTo>
                <a:lnTo>
                  <a:pt x="102066" y="269620"/>
                </a:lnTo>
                <a:lnTo>
                  <a:pt x="129836" y="274122"/>
                </a:lnTo>
                <a:lnTo>
                  <a:pt x="145439" y="273417"/>
                </a:lnTo>
                <a:lnTo>
                  <a:pt x="188583" y="263013"/>
                </a:lnTo>
                <a:lnTo>
                  <a:pt x="224896" y="241793"/>
                </a:lnTo>
                <a:lnTo>
                  <a:pt x="252669" y="211837"/>
                </a:lnTo>
                <a:lnTo>
                  <a:pt x="270189" y="175227"/>
                </a:lnTo>
                <a:lnTo>
                  <a:pt x="275330" y="148151"/>
                </a:lnTo>
                <a:lnTo>
                  <a:pt x="274689" y="132122"/>
                </a:lnTo>
                <a:lnTo>
                  <a:pt x="264643" y="88230"/>
                </a:lnTo>
                <a:lnTo>
                  <a:pt x="243920" y="51700"/>
                </a:lnTo>
                <a:lnTo>
                  <a:pt x="214467" y="23902"/>
                </a:lnTo>
                <a:lnTo>
                  <a:pt x="178228" y="6212"/>
                </a:lnTo>
                <a:lnTo>
                  <a:pt x="137150" y="0"/>
                </a:lnTo>
                <a:close/>
              </a:path>
            </a:pathLst>
          </a:custGeom>
          <a:ln w="25400">
            <a:solidFill>
              <a:srgbClr val="000000"/>
            </a:solidFill>
          </a:ln>
        </p:spPr>
        <p:txBody>
          <a:bodyPr wrap="square" lIns="0" tIns="0" rIns="0" bIns="0" rtlCol="0"/>
          <a:lstStyle/>
          <a:p>
            <a:endParaRPr/>
          </a:p>
        </p:txBody>
      </p:sp>
      <p:sp>
        <p:nvSpPr>
          <p:cNvPr id="128" name="object 27"/>
          <p:cNvSpPr txBox="1"/>
          <p:nvPr/>
        </p:nvSpPr>
        <p:spPr>
          <a:xfrm>
            <a:off x="5818445" y="1308692"/>
            <a:ext cx="139123" cy="246221"/>
          </a:xfrm>
          <a:prstGeom prst="rect">
            <a:avLst/>
          </a:prstGeom>
        </p:spPr>
        <p:txBody>
          <a:bodyPr vert="horz" wrap="square" lIns="0" tIns="0" rIns="0" bIns="0" rtlCol="0">
            <a:spAutoFit/>
          </a:bodyPr>
          <a:lstStyle/>
          <a:p>
            <a:pPr marL="11397"/>
            <a:r>
              <a:rPr sz="1600" b="1" dirty="0">
                <a:latin typeface="Arial"/>
                <a:cs typeface="Arial"/>
              </a:rPr>
              <a:t>8</a:t>
            </a:r>
            <a:endParaRPr sz="1600">
              <a:latin typeface="Arial"/>
              <a:cs typeface="Arial"/>
            </a:endParaRPr>
          </a:p>
        </p:txBody>
      </p:sp>
      <p:sp>
        <p:nvSpPr>
          <p:cNvPr id="129" name="object 28"/>
          <p:cNvSpPr/>
          <p:nvPr/>
        </p:nvSpPr>
        <p:spPr>
          <a:xfrm>
            <a:off x="5831377" y="1092541"/>
            <a:ext cx="115455" cy="173691"/>
          </a:xfrm>
          <a:custGeom>
            <a:avLst/>
            <a:gdLst/>
            <a:ahLst/>
            <a:cxnLst/>
            <a:rect l="l" t="t" r="r" b="b"/>
            <a:pathLst>
              <a:path w="127000" h="196850">
                <a:moveTo>
                  <a:pt x="74675" y="182371"/>
                </a:moveTo>
                <a:lnTo>
                  <a:pt x="74675" y="134111"/>
                </a:lnTo>
                <a:lnTo>
                  <a:pt x="51815" y="132587"/>
                </a:lnTo>
                <a:lnTo>
                  <a:pt x="51815" y="121020"/>
                </a:lnTo>
                <a:lnTo>
                  <a:pt x="0" y="120395"/>
                </a:lnTo>
                <a:lnTo>
                  <a:pt x="51815" y="183586"/>
                </a:lnTo>
                <a:lnTo>
                  <a:pt x="51815" y="132587"/>
                </a:lnTo>
                <a:lnTo>
                  <a:pt x="52866" y="121032"/>
                </a:lnTo>
                <a:lnTo>
                  <a:pt x="52866" y="184867"/>
                </a:lnTo>
                <a:lnTo>
                  <a:pt x="62483" y="196595"/>
                </a:lnTo>
                <a:lnTo>
                  <a:pt x="74675" y="182371"/>
                </a:lnTo>
                <a:close/>
              </a:path>
              <a:path w="127000" h="196850">
                <a:moveTo>
                  <a:pt x="126491" y="121919"/>
                </a:moveTo>
                <a:lnTo>
                  <a:pt x="52866" y="121032"/>
                </a:lnTo>
                <a:lnTo>
                  <a:pt x="51815" y="132587"/>
                </a:lnTo>
                <a:lnTo>
                  <a:pt x="74675" y="134111"/>
                </a:lnTo>
                <a:lnTo>
                  <a:pt x="74675" y="182371"/>
                </a:lnTo>
                <a:lnTo>
                  <a:pt x="126491" y="121919"/>
                </a:lnTo>
                <a:close/>
              </a:path>
              <a:path w="127000" h="196850">
                <a:moveTo>
                  <a:pt x="77723" y="91439"/>
                </a:moveTo>
                <a:lnTo>
                  <a:pt x="77723" y="0"/>
                </a:lnTo>
                <a:lnTo>
                  <a:pt x="56387" y="0"/>
                </a:lnTo>
                <a:lnTo>
                  <a:pt x="56387" y="56387"/>
                </a:lnTo>
                <a:lnTo>
                  <a:pt x="54863" y="64007"/>
                </a:lnTo>
                <a:lnTo>
                  <a:pt x="54863" y="102107"/>
                </a:lnTo>
                <a:lnTo>
                  <a:pt x="53339" y="102107"/>
                </a:lnTo>
                <a:lnTo>
                  <a:pt x="53339" y="115823"/>
                </a:lnTo>
                <a:lnTo>
                  <a:pt x="52866" y="121032"/>
                </a:lnTo>
                <a:lnTo>
                  <a:pt x="74675" y="121295"/>
                </a:lnTo>
                <a:lnTo>
                  <a:pt x="74675" y="108203"/>
                </a:lnTo>
                <a:lnTo>
                  <a:pt x="76199" y="108203"/>
                </a:lnTo>
                <a:lnTo>
                  <a:pt x="76199" y="96011"/>
                </a:lnTo>
                <a:lnTo>
                  <a:pt x="77723" y="91439"/>
                </a:lnTo>
                <a:close/>
              </a:path>
              <a:path w="127000" h="196850">
                <a:moveTo>
                  <a:pt x="54863" y="102107"/>
                </a:moveTo>
                <a:lnTo>
                  <a:pt x="54863" y="100583"/>
                </a:lnTo>
                <a:lnTo>
                  <a:pt x="53339" y="102107"/>
                </a:lnTo>
                <a:lnTo>
                  <a:pt x="54863" y="102107"/>
                </a:lnTo>
                <a:close/>
              </a:path>
            </a:pathLst>
          </a:custGeom>
          <a:solidFill>
            <a:srgbClr val="000000"/>
          </a:solidFill>
        </p:spPr>
        <p:txBody>
          <a:bodyPr wrap="square" lIns="0" tIns="0" rIns="0" bIns="0" rtlCol="0"/>
          <a:lstStyle/>
          <a:p>
            <a:endParaRPr/>
          </a:p>
        </p:txBody>
      </p:sp>
      <p:sp>
        <p:nvSpPr>
          <p:cNvPr id="131" name="object 30"/>
          <p:cNvSpPr/>
          <p:nvPr/>
        </p:nvSpPr>
        <p:spPr>
          <a:xfrm>
            <a:off x="6471511" y="1278110"/>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32" name="object 31"/>
          <p:cNvSpPr/>
          <p:nvPr/>
        </p:nvSpPr>
        <p:spPr>
          <a:xfrm>
            <a:off x="6471511" y="1278110"/>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33" name="object 32"/>
          <p:cNvSpPr txBox="1"/>
          <p:nvPr/>
        </p:nvSpPr>
        <p:spPr>
          <a:xfrm>
            <a:off x="6469608" y="1308692"/>
            <a:ext cx="254000" cy="246221"/>
          </a:xfrm>
          <a:prstGeom prst="rect">
            <a:avLst/>
          </a:prstGeom>
        </p:spPr>
        <p:txBody>
          <a:bodyPr vert="horz" wrap="square" lIns="0" tIns="0" rIns="0" bIns="0" rtlCol="0">
            <a:spAutoFit/>
          </a:bodyPr>
          <a:lstStyle/>
          <a:p>
            <a:pPr marL="11397"/>
            <a:r>
              <a:rPr sz="1600" b="1" spc="-9" dirty="0">
                <a:latin typeface="Arial"/>
                <a:cs typeface="Arial"/>
              </a:rPr>
              <a:t>1</a:t>
            </a:r>
            <a:r>
              <a:rPr sz="1600" b="1" dirty="0">
                <a:latin typeface="Arial"/>
                <a:cs typeface="Arial"/>
              </a:rPr>
              <a:t>0</a:t>
            </a:r>
            <a:endParaRPr sz="1600">
              <a:latin typeface="Arial"/>
              <a:cs typeface="Arial"/>
            </a:endParaRPr>
          </a:p>
        </p:txBody>
      </p:sp>
      <p:sp>
        <p:nvSpPr>
          <p:cNvPr id="134" name="object 33"/>
          <p:cNvSpPr/>
          <p:nvPr/>
        </p:nvSpPr>
        <p:spPr>
          <a:xfrm>
            <a:off x="6540730" y="1092541"/>
            <a:ext cx="115455" cy="173691"/>
          </a:xfrm>
          <a:custGeom>
            <a:avLst/>
            <a:gdLst/>
            <a:ahLst/>
            <a:cxnLst/>
            <a:rect l="l" t="t" r="r" b="b"/>
            <a:pathLst>
              <a:path w="127000" h="196850">
                <a:moveTo>
                  <a:pt x="74317" y="121291"/>
                </a:moveTo>
                <a:lnTo>
                  <a:pt x="0" y="120395"/>
                </a:lnTo>
                <a:lnTo>
                  <a:pt x="51815" y="185165"/>
                </a:lnTo>
                <a:lnTo>
                  <a:pt x="51815" y="132587"/>
                </a:lnTo>
                <a:lnTo>
                  <a:pt x="73151" y="134111"/>
                </a:lnTo>
                <a:lnTo>
                  <a:pt x="74317" y="121291"/>
                </a:lnTo>
                <a:close/>
              </a:path>
              <a:path w="127000" h="196850">
                <a:moveTo>
                  <a:pt x="77723" y="64007"/>
                </a:moveTo>
                <a:lnTo>
                  <a:pt x="77723" y="0"/>
                </a:lnTo>
                <a:lnTo>
                  <a:pt x="54863" y="0"/>
                </a:lnTo>
                <a:lnTo>
                  <a:pt x="54863" y="85343"/>
                </a:lnTo>
                <a:lnTo>
                  <a:pt x="53339" y="91439"/>
                </a:lnTo>
                <a:lnTo>
                  <a:pt x="53339" y="105155"/>
                </a:lnTo>
                <a:lnTo>
                  <a:pt x="51815" y="108203"/>
                </a:lnTo>
                <a:lnTo>
                  <a:pt x="51815" y="121020"/>
                </a:lnTo>
                <a:lnTo>
                  <a:pt x="74317" y="121291"/>
                </a:lnTo>
                <a:lnTo>
                  <a:pt x="74675" y="117347"/>
                </a:lnTo>
                <a:lnTo>
                  <a:pt x="74675" y="106679"/>
                </a:lnTo>
                <a:lnTo>
                  <a:pt x="76199" y="103631"/>
                </a:lnTo>
                <a:lnTo>
                  <a:pt x="76199" y="73151"/>
                </a:lnTo>
                <a:lnTo>
                  <a:pt x="77723" y="64007"/>
                </a:lnTo>
                <a:close/>
              </a:path>
              <a:path w="127000" h="196850">
                <a:moveTo>
                  <a:pt x="126491" y="121919"/>
                </a:moveTo>
                <a:lnTo>
                  <a:pt x="74317" y="121291"/>
                </a:lnTo>
                <a:lnTo>
                  <a:pt x="73151" y="134111"/>
                </a:lnTo>
                <a:lnTo>
                  <a:pt x="51815" y="132587"/>
                </a:lnTo>
                <a:lnTo>
                  <a:pt x="51815" y="185165"/>
                </a:lnTo>
                <a:lnTo>
                  <a:pt x="60959" y="196595"/>
                </a:lnTo>
                <a:lnTo>
                  <a:pt x="126491" y="121919"/>
                </a:lnTo>
                <a:close/>
              </a:path>
            </a:pathLst>
          </a:custGeom>
          <a:solidFill>
            <a:srgbClr val="000000"/>
          </a:solidFill>
        </p:spPr>
        <p:txBody>
          <a:bodyPr wrap="square" lIns="0" tIns="0" rIns="0" bIns="0" rtlCol="0"/>
          <a:lstStyle/>
          <a:p>
            <a:endParaRPr/>
          </a:p>
        </p:txBody>
      </p:sp>
      <p:sp>
        <p:nvSpPr>
          <p:cNvPr id="136" name="object 35"/>
          <p:cNvSpPr/>
          <p:nvPr/>
        </p:nvSpPr>
        <p:spPr>
          <a:xfrm>
            <a:off x="7179480" y="1278110"/>
            <a:ext cx="249382" cy="242047"/>
          </a:xfrm>
          <a:custGeom>
            <a:avLst/>
            <a:gdLst/>
            <a:ahLst/>
            <a:cxnLst/>
            <a:rect l="l" t="t" r="r" b="b"/>
            <a:pathLst>
              <a:path w="274320" h="274319">
                <a:moveTo>
                  <a:pt x="273906" y="146988"/>
                </a:moveTo>
                <a:lnTo>
                  <a:pt x="267829" y="101075"/>
                </a:lnTo>
                <a:lnTo>
                  <a:pt x="250446" y="62011"/>
                </a:lnTo>
                <a:lnTo>
                  <a:pt x="223632" y="31256"/>
                </a:lnTo>
                <a:lnTo>
                  <a:pt x="189262" y="10272"/>
                </a:lnTo>
                <a:lnTo>
                  <a:pt x="149211" y="519"/>
                </a:lnTo>
                <a:lnTo>
                  <a:pt x="137100" y="0"/>
                </a:lnTo>
                <a:lnTo>
                  <a:pt x="122603" y="771"/>
                </a:lnTo>
                <a:lnTo>
                  <a:pt x="81841" y="11721"/>
                </a:lnTo>
                <a:lnTo>
                  <a:pt x="46950" y="34012"/>
                </a:lnTo>
                <a:lnTo>
                  <a:pt x="20216" y="65563"/>
                </a:lnTo>
                <a:lnTo>
                  <a:pt x="3927" y="104296"/>
                </a:lnTo>
                <a:lnTo>
                  <a:pt x="0" y="133081"/>
                </a:lnTo>
                <a:lnTo>
                  <a:pt x="755" y="148103"/>
                </a:lnTo>
                <a:lnTo>
                  <a:pt x="11576" y="189989"/>
                </a:lnTo>
                <a:lnTo>
                  <a:pt x="33527" y="225542"/>
                </a:lnTo>
                <a:lnTo>
                  <a:pt x="64420" y="252755"/>
                </a:lnTo>
                <a:lnTo>
                  <a:pt x="102066" y="269620"/>
                </a:lnTo>
                <a:lnTo>
                  <a:pt x="129836" y="274122"/>
                </a:lnTo>
                <a:lnTo>
                  <a:pt x="145507" y="273409"/>
                </a:lnTo>
                <a:lnTo>
                  <a:pt x="188632" y="262893"/>
                </a:lnTo>
                <a:lnTo>
                  <a:pt x="224675" y="241456"/>
                </a:lnTo>
                <a:lnTo>
                  <a:pt x="252024" y="211213"/>
                </a:lnTo>
                <a:lnTo>
                  <a:pt x="269066" y="174281"/>
                </a:lnTo>
                <a:lnTo>
                  <a:pt x="273906" y="146988"/>
                </a:lnTo>
                <a:close/>
              </a:path>
            </a:pathLst>
          </a:custGeom>
          <a:solidFill>
            <a:srgbClr val="FF9832"/>
          </a:solidFill>
        </p:spPr>
        <p:txBody>
          <a:bodyPr wrap="square" lIns="0" tIns="0" rIns="0" bIns="0" rtlCol="0"/>
          <a:lstStyle/>
          <a:p>
            <a:endParaRPr/>
          </a:p>
        </p:txBody>
      </p:sp>
      <p:sp>
        <p:nvSpPr>
          <p:cNvPr id="137" name="object 36"/>
          <p:cNvSpPr/>
          <p:nvPr/>
        </p:nvSpPr>
        <p:spPr>
          <a:xfrm>
            <a:off x="7179480" y="1278110"/>
            <a:ext cx="249382" cy="242047"/>
          </a:xfrm>
          <a:custGeom>
            <a:avLst/>
            <a:gdLst/>
            <a:ahLst/>
            <a:cxnLst/>
            <a:rect l="l" t="t" r="r" b="b"/>
            <a:pathLst>
              <a:path w="274320" h="274319">
                <a:moveTo>
                  <a:pt x="137100" y="0"/>
                </a:moveTo>
                <a:lnTo>
                  <a:pt x="94889" y="6709"/>
                </a:lnTo>
                <a:lnTo>
                  <a:pt x="57786" y="25450"/>
                </a:lnTo>
                <a:lnTo>
                  <a:pt x="28080" y="54145"/>
                </a:lnTo>
                <a:lnTo>
                  <a:pt x="8055" y="90715"/>
                </a:lnTo>
                <a:lnTo>
                  <a:pt x="0" y="133081"/>
                </a:lnTo>
                <a:lnTo>
                  <a:pt x="755" y="148103"/>
                </a:lnTo>
                <a:lnTo>
                  <a:pt x="11576" y="189989"/>
                </a:lnTo>
                <a:lnTo>
                  <a:pt x="33527" y="225542"/>
                </a:lnTo>
                <a:lnTo>
                  <a:pt x="64420" y="252755"/>
                </a:lnTo>
                <a:lnTo>
                  <a:pt x="102066" y="269620"/>
                </a:lnTo>
                <a:lnTo>
                  <a:pt x="129836" y="274122"/>
                </a:lnTo>
                <a:lnTo>
                  <a:pt x="145507" y="273409"/>
                </a:lnTo>
                <a:lnTo>
                  <a:pt x="188632" y="262893"/>
                </a:lnTo>
                <a:lnTo>
                  <a:pt x="224675" y="241456"/>
                </a:lnTo>
                <a:lnTo>
                  <a:pt x="252024" y="211213"/>
                </a:lnTo>
                <a:lnTo>
                  <a:pt x="269066" y="174281"/>
                </a:lnTo>
                <a:lnTo>
                  <a:pt x="273906" y="146988"/>
                </a:lnTo>
                <a:lnTo>
                  <a:pt x="273252" y="131013"/>
                </a:lnTo>
                <a:lnTo>
                  <a:pt x="263198" y="87220"/>
                </a:lnTo>
                <a:lnTo>
                  <a:pt x="242464" y="50764"/>
                </a:lnTo>
                <a:lnTo>
                  <a:pt x="212923" y="23104"/>
                </a:lnTo>
                <a:lnTo>
                  <a:pt x="176450" y="5701"/>
                </a:lnTo>
                <a:lnTo>
                  <a:pt x="137100" y="0"/>
                </a:lnTo>
                <a:close/>
              </a:path>
            </a:pathLst>
          </a:custGeom>
          <a:ln w="25400">
            <a:solidFill>
              <a:srgbClr val="000000"/>
            </a:solidFill>
          </a:ln>
        </p:spPr>
        <p:txBody>
          <a:bodyPr wrap="square" lIns="0" tIns="0" rIns="0" bIns="0" rtlCol="0"/>
          <a:lstStyle/>
          <a:p>
            <a:endParaRPr/>
          </a:p>
        </p:txBody>
      </p:sp>
      <p:sp>
        <p:nvSpPr>
          <p:cNvPr id="138" name="object 37"/>
          <p:cNvSpPr txBox="1"/>
          <p:nvPr/>
        </p:nvSpPr>
        <p:spPr>
          <a:xfrm>
            <a:off x="7178960" y="1308692"/>
            <a:ext cx="254000" cy="246221"/>
          </a:xfrm>
          <a:prstGeom prst="rect">
            <a:avLst/>
          </a:prstGeom>
        </p:spPr>
        <p:txBody>
          <a:bodyPr vert="horz" wrap="square" lIns="0" tIns="0" rIns="0" bIns="0" rtlCol="0">
            <a:spAutoFit/>
          </a:bodyPr>
          <a:lstStyle/>
          <a:p>
            <a:pPr marL="11397"/>
            <a:r>
              <a:rPr sz="1600" b="1" spc="-9" dirty="0">
                <a:latin typeface="Arial"/>
                <a:cs typeface="Arial"/>
              </a:rPr>
              <a:t>1</a:t>
            </a:r>
            <a:r>
              <a:rPr sz="1600" b="1" dirty="0">
                <a:latin typeface="Arial"/>
                <a:cs typeface="Arial"/>
              </a:rPr>
              <a:t>2</a:t>
            </a:r>
            <a:endParaRPr sz="1600">
              <a:latin typeface="Arial"/>
              <a:cs typeface="Arial"/>
            </a:endParaRPr>
          </a:p>
        </p:txBody>
      </p:sp>
      <p:sp>
        <p:nvSpPr>
          <p:cNvPr id="139" name="object 38"/>
          <p:cNvSpPr/>
          <p:nvPr/>
        </p:nvSpPr>
        <p:spPr>
          <a:xfrm>
            <a:off x="7248697" y="1092541"/>
            <a:ext cx="115455" cy="173691"/>
          </a:xfrm>
          <a:custGeom>
            <a:avLst/>
            <a:gdLst/>
            <a:ahLst/>
            <a:cxnLst/>
            <a:rect l="l" t="t" r="r" b="b"/>
            <a:pathLst>
              <a:path w="127000" h="196850">
                <a:moveTo>
                  <a:pt x="126491" y="121919"/>
                </a:moveTo>
                <a:lnTo>
                  <a:pt x="0" y="120395"/>
                </a:lnTo>
                <a:lnTo>
                  <a:pt x="51815" y="183586"/>
                </a:lnTo>
                <a:lnTo>
                  <a:pt x="51815" y="132587"/>
                </a:lnTo>
                <a:lnTo>
                  <a:pt x="74675" y="134111"/>
                </a:lnTo>
                <a:lnTo>
                  <a:pt x="74675" y="182371"/>
                </a:lnTo>
                <a:lnTo>
                  <a:pt x="126491" y="121919"/>
                </a:lnTo>
                <a:close/>
              </a:path>
              <a:path w="127000" h="196850">
                <a:moveTo>
                  <a:pt x="77723" y="91439"/>
                </a:moveTo>
                <a:lnTo>
                  <a:pt x="77723" y="0"/>
                </a:lnTo>
                <a:lnTo>
                  <a:pt x="56387" y="0"/>
                </a:lnTo>
                <a:lnTo>
                  <a:pt x="56387" y="38099"/>
                </a:lnTo>
                <a:lnTo>
                  <a:pt x="54863" y="56387"/>
                </a:lnTo>
                <a:lnTo>
                  <a:pt x="54863" y="102107"/>
                </a:lnTo>
                <a:lnTo>
                  <a:pt x="53339" y="102107"/>
                </a:lnTo>
                <a:lnTo>
                  <a:pt x="53339" y="112775"/>
                </a:lnTo>
                <a:lnTo>
                  <a:pt x="51815" y="115823"/>
                </a:lnTo>
                <a:lnTo>
                  <a:pt x="51815" y="121020"/>
                </a:lnTo>
                <a:lnTo>
                  <a:pt x="74675" y="121295"/>
                </a:lnTo>
                <a:lnTo>
                  <a:pt x="74675" y="108203"/>
                </a:lnTo>
                <a:lnTo>
                  <a:pt x="76199" y="108203"/>
                </a:lnTo>
                <a:lnTo>
                  <a:pt x="76199" y="96011"/>
                </a:lnTo>
                <a:lnTo>
                  <a:pt x="77723" y="91439"/>
                </a:lnTo>
                <a:close/>
              </a:path>
              <a:path w="127000" h="196850">
                <a:moveTo>
                  <a:pt x="74675" y="182371"/>
                </a:moveTo>
                <a:lnTo>
                  <a:pt x="74675" y="134111"/>
                </a:lnTo>
                <a:lnTo>
                  <a:pt x="51815" y="132587"/>
                </a:lnTo>
                <a:lnTo>
                  <a:pt x="51815" y="183586"/>
                </a:lnTo>
                <a:lnTo>
                  <a:pt x="62483" y="196595"/>
                </a:lnTo>
                <a:lnTo>
                  <a:pt x="74675" y="182371"/>
                </a:lnTo>
                <a:close/>
              </a:path>
              <a:path w="127000" h="196850">
                <a:moveTo>
                  <a:pt x="54863" y="102107"/>
                </a:moveTo>
                <a:lnTo>
                  <a:pt x="54863" y="100583"/>
                </a:lnTo>
                <a:lnTo>
                  <a:pt x="53339" y="102107"/>
                </a:lnTo>
                <a:lnTo>
                  <a:pt x="54863" y="102107"/>
                </a:lnTo>
                <a:close/>
              </a:path>
            </a:pathLst>
          </a:custGeom>
          <a:solidFill>
            <a:srgbClr val="000000"/>
          </a:solidFill>
        </p:spPr>
        <p:txBody>
          <a:bodyPr wrap="square" lIns="0" tIns="0" rIns="0" bIns="0" rtlCol="0"/>
          <a:lstStyle/>
          <a:p>
            <a:endParaRPr/>
          </a:p>
        </p:txBody>
      </p:sp>
      <p:sp>
        <p:nvSpPr>
          <p:cNvPr id="141" name="object 40"/>
          <p:cNvSpPr/>
          <p:nvPr/>
        </p:nvSpPr>
        <p:spPr>
          <a:xfrm>
            <a:off x="7888831" y="1278110"/>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42" name="object 41"/>
          <p:cNvSpPr/>
          <p:nvPr/>
        </p:nvSpPr>
        <p:spPr>
          <a:xfrm>
            <a:off x="7888831" y="1278110"/>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43" name="object 42"/>
          <p:cNvSpPr txBox="1"/>
          <p:nvPr/>
        </p:nvSpPr>
        <p:spPr>
          <a:xfrm>
            <a:off x="7886927" y="1308692"/>
            <a:ext cx="254000" cy="246221"/>
          </a:xfrm>
          <a:prstGeom prst="rect">
            <a:avLst/>
          </a:prstGeom>
        </p:spPr>
        <p:txBody>
          <a:bodyPr vert="horz" wrap="square" lIns="0" tIns="0" rIns="0" bIns="0" rtlCol="0">
            <a:spAutoFit/>
          </a:bodyPr>
          <a:lstStyle/>
          <a:p>
            <a:pPr marL="11397"/>
            <a:r>
              <a:rPr sz="1600" b="1" spc="-9" dirty="0">
                <a:latin typeface="Arial"/>
                <a:cs typeface="Arial"/>
              </a:rPr>
              <a:t>1</a:t>
            </a:r>
            <a:r>
              <a:rPr sz="1600" b="1" dirty="0">
                <a:latin typeface="Arial"/>
                <a:cs typeface="Arial"/>
              </a:rPr>
              <a:t>4</a:t>
            </a:r>
            <a:endParaRPr sz="1600">
              <a:latin typeface="Arial"/>
              <a:cs typeface="Arial"/>
            </a:endParaRPr>
          </a:p>
        </p:txBody>
      </p:sp>
      <p:sp>
        <p:nvSpPr>
          <p:cNvPr id="144" name="object 43"/>
          <p:cNvSpPr/>
          <p:nvPr/>
        </p:nvSpPr>
        <p:spPr>
          <a:xfrm>
            <a:off x="7956665" y="1092541"/>
            <a:ext cx="116609" cy="173691"/>
          </a:xfrm>
          <a:custGeom>
            <a:avLst/>
            <a:gdLst/>
            <a:ahLst/>
            <a:cxnLst/>
            <a:rect l="l" t="t" r="r" b="b"/>
            <a:pathLst>
              <a:path w="128270" h="196850">
                <a:moveTo>
                  <a:pt x="75840" y="121298"/>
                </a:moveTo>
                <a:lnTo>
                  <a:pt x="0" y="120395"/>
                </a:lnTo>
                <a:lnTo>
                  <a:pt x="53339" y="185444"/>
                </a:lnTo>
                <a:lnTo>
                  <a:pt x="53339" y="132587"/>
                </a:lnTo>
                <a:lnTo>
                  <a:pt x="74675" y="134111"/>
                </a:lnTo>
                <a:lnTo>
                  <a:pt x="75840" y="121298"/>
                </a:lnTo>
                <a:close/>
              </a:path>
              <a:path w="128270" h="196850">
                <a:moveTo>
                  <a:pt x="79247" y="56387"/>
                </a:moveTo>
                <a:lnTo>
                  <a:pt x="79247" y="0"/>
                </a:lnTo>
                <a:lnTo>
                  <a:pt x="56387" y="0"/>
                </a:lnTo>
                <a:lnTo>
                  <a:pt x="56387" y="79247"/>
                </a:lnTo>
                <a:lnTo>
                  <a:pt x="54863" y="85343"/>
                </a:lnTo>
                <a:lnTo>
                  <a:pt x="54863" y="102107"/>
                </a:lnTo>
                <a:lnTo>
                  <a:pt x="53339" y="105155"/>
                </a:lnTo>
                <a:lnTo>
                  <a:pt x="53339" y="121030"/>
                </a:lnTo>
                <a:lnTo>
                  <a:pt x="75840" y="121298"/>
                </a:lnTo>
                <a:lnTo>
                  <a:pt x="76199" y="117347"/>
                </a:lnTo>
                <a:lnTo>
                  <a:pt x="76199" y="103631"/>
                </a:lnTo>
                <a:lnTo>
                  <a:pt x="77723" y="100583"/>
                </a:lnTo>
                <a:lnTo>
                  <a:pt x="77723" y="65531"/>
                </a:lnTo>
                <a:lnTo>
                  <a:pt x="79247" y="56387"/>
                </a:lnTo>
                <a:close/>
              </a:path>
              <a:path w="128270" h="196850">
                <a:moveTo>
                  <a:pt x="128015" y="121919"/>
                </a:moveTo>
                <a:lnTo>
                  <a:pt x="75840" y="121298"/>
                </a:lnTo>
                <a:lnTo>
                  <a:pt x="74675" y="134111"/>
                </a:lnTo>
                <a:lnTo>
                  <a:pt x="53339" y="132587"/>
                </a:lnTo>
                <a:lnTo>
                  <a:pt x="53339" y="185444"/>
                </a:lnTo>
                <a:lnTo>
                  <a:pt x="62483" y="196595"/>
                </a:lnTo>
                <a:lnTo>
                  <a:pt x="128015" y="121919"/>
                </a:lnTo>
                <a:close/>
              </a:path>
            </a:pathLst>
          </a:custGeom>
          <a:solidFill>
            <a:srgbClr val="000000"/>
          </a:solidFill>
        </p:spPr>
        <p:txBody>
          <a:bodyPr wrap="square" lIns="0" tIns="0" rIns="0" bIns="0" rtlCol="0"/>
          <a:lstStyle/>
          <a:p>
            <a:endParaRPr/>
          </a:p>
        </p:txBody>
      </p:sp>
      <p:sp>
        <p:nvSpPr>
          <p:cNvPr id="146" name="object 81"/>
          <p:cNvSpPr/>
          <p:nvPr/>
        </p:nvSpPr>
        <p:spPr>
          <a:xfrm>
            <a:off x="2999508" y="1530915"/>
            <a:ext cx="116609" cy="156322"/>
          </a:xfrm>
          <a:custGeom>
            <a:avLst/>
            <a:gdLst/>
            <a:ahLst/>
            <a:cxnLst/>
            <a:rect l="l" t="t" r="r" b="b"/>
            <a:pathLst>
              <a:path w="128270" h="177164">
                <a:moveTo>
                  <a:pt x="128015" y="100583"/>
                </a:moveTo>
                <a:lnTo>
                  <a:pt x="0" y="100583"/>
                </a:lnTo>
                <a:lnTo>
                  <a:pt x="53339" y="164083"/>
                </a:lnTo>
                <a:lnTo>
                  <a:pt x="53339" y="112775"/>
                </a:lnTo>
                <a:lnTo>
                  <a:pt x="74675" y="112775"/>
                </a:lnTo>
                <a:lnTo>
                  <a:pt x="74675" y="164083"/>
                </a:lnTo>
                <a:lnTo>
                  <a:pt x="128015" y="100583"/>
                </a:lnTo>
                <a:close/>
              </a:path>
              <a:path w="128270" h="177164">
                <a:moveTo>
                  <a:pt x="74675" y="100583"/>
                </a:moveTo>
                <a:lnTo>
                  <a:pt x="74675" y="0"/>
                </a:lnTo>
                <a:lnTo>
                  <a:pt x="51815" y="0"/>
                </a:lnTo>
                <a:lnTo>
                  <a:pt x="51815" y="80771"/>
                </a:lnTo>
                <a:lnTo>
                  <a:pt x="53339" y="83819"/>
                </a:lnTo>
                <a:lnTo>
                  <a:pt x="53339" y="100583"/>
                </a:lnTo>
                <a:lnTo>
                  <a:pt x="74675" y="100583"/>
                </a:lnTo>
                <a:close/>
              </a:path>
              <a:path w="128270" h="177164">
                <a:moveTo>
                  <a:pt x="74675" y="164083"/>
                </a:moveTo>
                <a:lnTo>
                  <a:pt x="74675" y="112775"/>
                </a:lnTo>
                <a:lnTo>
                  <a:pt x="53339" y="112775"/>
                </a:lnTo>
                <a:lnTo>
                  <a:pt x="53339" y="164083"/>
                </a:lnTo>
                <a:lnTo>
                  <a:pt x="64007" y="176783"/>
                </a:lnTo>
                <a:lnTo>
                  <a:pt x="74675" y="164083"/>
                </a:lnTo>
                <a:close/>
              </a:path>
            </a:pathLst>
          </a:custGeom>
          <a:solidFill>
            <a:srgbClr val="000000"/>
          </a:solidFill>
        </p:spPr>
        <p:txBody>
          <a:bodyPr wrap="square" lIns="0" tIns="0" rIns="0" bIns="0" rtlCol="0"/>
          <a:lstStyle/>
          <a:p>
            <a:endParaRPr/>
          </a:p>
        </p:txBody>
      </p:sp>
      <p:sp>
        <p:nvSpPr>
          <p:cNvPr id="147" name="object 82"/>
          <p:cNvSpPr/>
          <p:nvPr/>
        </p:nvSpPr>
        <p:spPr>
          <a:xfrm>
            <a:off x="3708861" y="1530915"/>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9059"/>
                </a:lnTo>
                <a:lnTo>
                  <a:pt x="73151" y="92963"/>
                </a:lnTo>
                <a:lnTo>
                  <a:pt x="73151" y="79247"/>
                </a:lnTo>
                <a:lnTo>
                  <a:pt x="72389" y="77723"/>
                </a:lnTo>
                <a:lnTo>
                  <a:pt x="71627" y="77723"/>
                </a:lnTo>
                <a:lnTo>
                  <a:pt x="71627" y="0"/>
                </a:lnTo>
                <a:lnTo>
                  <a:pt x="48767" y="0"/>
                </a:lnTo>
                <a:lnTo>
                  <a:pt x="48767" y="30479"/>
                </a:lnTo>
                <a:lnTo>
                  <a:pt x="50291" y="44195"/>
                </a:lnTo>
                <a:lnTo>
                  <a:pt x="50291" y="82295"/>
                </a:lnTo>
                <a:lnTo>
                  <a:pt x="51815" y="83819"/>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73151" y="77723"/>
                </a:moveTo>
                <a:lnTo>
                  <a:pt x="73151" y="70103"/>
                </a:lnTo>
                <a:lnTo>
                  <a:pt x="71627" y="65531"/>
                </a:lnTo>
                <a:lnTo>
                  <a:pt x="71627" y="76199"/>
                </a:lnTo>
                <a:lnTo>
                  <a:pt x="72389" y="77723"/>
                </a:lnTo>
                <a:lnTo>
                  <a:pt x="73151" y="77723"/>
                </a:lnTo>
                <a:close/>
              </a:path>
              <a:path w="127000" h="177164">
                <a:moveTo>
                  <a:pt x="73151" y="79247"/>
                </a:moveTo>
                <a:lnTo>
                  <a:pt x="73151" y="77723"/>
                </a:lnTo>
                <a:lnTo>
                  <a:pt x="72389" y="77723"/>
                </a:lnTo>
                <a:lnTo>
                  <a:pt x="73151" y="79247"/>
                </a:lnTo>
                <a:close/>
              </a:path>
            </a:pathLst>
          </a:custGeom>
          <a:solidFill>
            <a:srgbClr val="000000"/>
          </a:solidFill>
        </p:spPr>
        <p:txBody>
          <a:bodyPr wrap="square" lIns="0" tIns="0" rIns="0" bIns="0" rtlCol="0"/>
          <a:lstStyle/>
          <a:p>
            <a:endParaRPr/>
          </a:p>
        </p:txBody>
      </p:sp>
      <p:sp>
        <p:nvSpPr>
          <p:cNvPr id="148" name="object 83"/>
          <p:cNvSpPr/>
          <p:nvPr/>
        </p:nvSpPr>
        <p:spPr>
          <a:xfrm>
            <a:off x="4416828" y="1530915"/>
            <a:ext cx="115455" cy="156322"/>
          </a:xfrm>
          <a:custGeom>
            <a:avLst/>
            <a:gdLst/>
            <a:ahLst/>
            <a:cxnLst/>
            <a:rect l="l" t="t" r="r" b="b"/>
            <a:pathLst>
              <a:path w="127000" h="177164">
                <a:moveTo>
                  <a:pt x="74675" y="163514"/>
                </a:moveTo>
                <a:lnTo>
                  <a:pt x="74675" y="112775"/>
                </a:lnTo>
                <a:lnTo>
                  <a:pt x="53339" y="112775"/>
                </a:lnTo>
                <a:lnTo>
                  <a:pt x="51915" y="99958"/>
                </a:lnTo>
                <a:lnTo>
                  <a:pt x="0" y="100583"/>
                </a:lnTo>
                <a:lnTo>
                  <a:pt x="64007" y="176783"/>
                </a:lnTo>
                <a:lnTo>
                  <a:pt x="74675" y="163514"/>
                </a:lnTo>
                <a:close/>
              </a:path>
              <a:path w="127000" h="177164">
                <a:moveTo>
                  <a:pt x="74675" y="99684"/>
                </a:moveTo>
                <a:lnTo>
                  <a:pt x="74675" y="80771"/>
                </a:lnTo>
                <a:lnTo>
                  <a:pt x="73151" y="79247"/>
                </a:lnTo>
                <a:lnTo>
                  <a:pt x="73151" y="30479"/>
                </a:lnTo>
                <a:lnTo>
                  <a:pt x="71627" y="15239"/>
                </a:lnTo>
                <a:lnTo>
                  <a:pt x="71627" y="0"/>
                </a:lnTo>
                <a:lnTo>
                  <a:pt x="50291" y="0"/>
                </a:lnTo>
                <a:lnTo>
                  <a:pt x="50291" y="74675"/>
                </a:lnTo>
                <a:lnTo>
                  <a:pt x="51815" y="77723"/>
                </a:lnTo>
                <a:lnTo>
                  <a:pt x="51815" y="99059"/>
                </a:lnTo>
                <a:lnTo>
                  <a:pt x="51915" y="99958"/>
                </a:lnTo>
                <a:lnTo>
                  <a:pt x="74675" y="99684"/>
                </a:lnTo>
                <a:close/>
              </a:path>
              <a:path w="127000" h="177164">
                <a:moveTo>
                  <a:pt x="126491" y="99059"/>
                </a:moveTo>
                <a:lnTo>
                  <a:pt x="51915" y="99958"/>
                </a:lnTo>
                <a:lnTo>
                  <a:pt x="53339" y="112775"/>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149" name="object 84"/>
          <p:cNvSpPr/>
          <p:nvPr/>
        </p:nvSpPr>
        <p:spPr>
          <a:xfrm>
            <a:off x="5126182" y="1530915"/>
            <a:ext cx="115455" cy="156322"/>
          </a:xfrm>
          <a:custGeom>
            <a:avLst/>
            <a:gdLst/>
            <a:ahLst/>
            <a:cxnLst/>
            <a:rect l="l" t="t" r="r" b="b"/>
            <a:pathLst>
              <a:path w="127000" h="177164">
                <a:moveTo>
                  <a:pt x="74675" y="112775"/>
                </a:moveTo>
                <a:lnTo>
                  <a:pt x="73223" y="99701"/>
                </a:lnTo>
                <a:lnTo>
                  <a:pt x="0" y="100583"/>
                </a:lnTo>
                <a:lnTo>
                  <a:pt x="51815" y="162269"/>
                </a:lnTo>
                <a:lnTo>
                  <a:pt x="51815" y="112775"/>
                </a:lnTo>
                <a:lnTo>
                  <a:pt x="74675" y="112775"/>
                </a:lnTo>
                <a:close/>
              </a:path>
              <a:path w="127000" h="177164">
                <a:moveTo>
                  <a:pt x="73223" y="99701"/>
                </a:moveTo>
                <a:lnTo>
                  <a:pt x="73151" y="99059"/>
                </a:lnTo>
                <a:lnTo>
                  <a:pt x="73151" y="74675"/>
                </a:lnTo>
                <a:lnTo>
                  <a:pt x="71627" y="70103"/>
                </a:lnTo>
                <a:lnTo>
                  <a:pt x="71627" y="0"/>
                </a:lnTo>
                <a:lnTo>
                  <a:pt x="48767" y="0"/>
                </a:lnTo>
                <a:lnTo>
                  <a:pt x="48767" y="44195"/>
                </a:lnTo>
                <a:lnTo>
                  <a:pt x="50291" y="56387"/>
                </a:lnTo>
                <a:lnTo>
                  <a:pt x="50291" y="82295"/>
                </a:lnTo>
                <a:lnTo>
                  <a:pt x="51815" y="83819"/>
                </a:lnTo>
                <a:lnTo>
                  <a:pt x="51815" y="99959"/>
                </a:lnTo>
                <a:lnTo>
                  <a:pt x="73223" y="99701"/>
                </a:lnTo>
                <a:close/>
              </a:path>
              <a:path w="127000" h="177164">
                <a:moveTo>
                  <a:pt x="51815" y="85343"/>
                </a:moveTo>
                <a:lnTo>
                  <a:pt x="50291" y="82295"/>
                </a:lnTo>
                <a:lnTo>
                  <a:pt x="50291" y="83819"/>
                </a:lnTo>
                <a:lnTo>
                  <a:pt x="51815" y="85343"/>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126491" y="99059"/>
                </a:moveTo>
                <a:lnTo>
                  <a:pt x="73223" y="99701"/>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150" name="object 85"/>
          <p:cNvSpPr/>
          <p:nvPr/>
        </p:nvSpPr>
        <p:spPr>
          <a:xfrm>
            <a:off x="5834148" y="1530915"/>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2963"/>
                </a:lnTo>
                <a:lnTo>
                  <a:pt x="73151" y="88391"/>
                </a:lnTo>
                <a:lnTo>
                  <a:pt x="73151" y="77723"/>
                </a:lnTo>
                <a:lnTo>
                  <a:pt x="71627" y="77723"/>
                </a:lnTo>
                <a:lnTo>
                  <a:pt x="71627" y="44195"/>
                </a:lnTo>
                <a:lnTo>
                  <a:pt x="70103" y="30479"/>
                </a:lnTo>
                <a:lnTo>
                  <a:pt x="70103" y="0"/>
                </a:lnTo>
                <a:lnTo>
                  <a:pt x="48767" y="0"/>
                </a:lnTo>
                <a:lnTo>
                  <a:pt x="48767" y="67055"/>
                </a:lnTo>
                <a:lnTo>
                  <a:pt x="50291" y="71627"/>
                </a:lnTo>
                <a:lnTo>
                  <a:pt x="50291" y="83819"/>
                </a:lnTo>
                <a:lnTo>
                  <a:pt x="51815" y="85343"/>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73151" y="77723"/>
                </a:moveTo>
                <a:lnTo>
                  <a:pt x="71627" y="76199"/>
                </a:lnTo>
                <a:lnTo>
                  <a:pt x="71627" y="77723"/>
                </a:lnTo>
                <a:lnTo>
                  <a:pt x="73151" y="77723"/>
                </a:lnTo>
                <a:close/>
              </a:path>
            </a:pathLst>
          </a:custGeom>
          <a:solidFill>
            <a:srgbClr val="000000"/>
          </a:solidFill>
        </p:spPr>
        <p:txBody>
          <a:bodyPr wrap="square" lIns="0" tIns="0" rIns="0" bIns="0" rtlCol="0"/>
          <a:lstStyle/>
          <a:p>
            <a:endParaRPr/>
          </a:p>
        </p:txBody>
      </p:sp>
      <p:sp>
        <p:nvSpPr>
          <p:cNvPr id="151" name="object 86"/>
          <p:cNvSpPr/>
          <p:nvPr/>
        </p:nvSpPr>
        <p:spPr>
          <a:xfrm>
            <a:off x="6542116" y="1530915"/>
            <a:ext cx="116609" cy="156322"/>
          </a:xfrm>
          <a:custGeom>
            <a:avLst/>
            <a:gdLst/>
            <a:ahLst/>
            <a:cxnLst/>
            <a:rect l="l" t="t" r="r" b="b"/>
            <a:pathLst>
              <a:path w="128270" h="177164">
                <a:moveTo>
                  <a:pt x="128015" y="99059"/>
                </a:moveTo>
                <a:lnTo>
                  <a:pt x="0" y="100583"/>
                </a:lnTo>
                <a:lnTo>
                  <a:pt x="53339" y="162607"/>
                </a:lnTo>
                <a:lnTo>
                  <a:pt x="53339" y="112775"/>
                </a:lnTo>
                <a:lnTo>
                  <a:pt x="74675" y="112775"/>
                </a:lnTo>
                <a:lnTo>
                  <a:pt x="74675" y="165409"/>
                </a:lnTo>
                <a:lnTo>
                  <a:pt x="128015" y="99059"/>
                </a:lnTo>
                <a:close/>
              </a:path>
              <a:path w="128270" h="177164">
                <a:moveTo>
                  <a:pt x="74675" y="99694"/>
                </a:moveTo>
                <a:lnTo>
                  <a:pt x="74675" y="80771"/>
                </a:lnTo>
                <a:lnTo>
                  <a:pt x="73151" y="77723"/>
                </a:lnTo>
                <a:lnTo>
                  <a:pt x="73151" y="70103"/>
                </a:lnTo>
                <a:lnTo>
                  <a:pt x="71627" y="65531"/>
                </a:lnTo>
                <a:lnTo>
                  <a:pt x="71627" y="0"/>
                </a:lnTo>
                <a:lnTo>
                  <a:pt x="48767" y="0"/>
                </a:lnTo>
                <a:lnTo>
                  <a:pt x="48767" y="44195"/>
                </a:lnTo>
                <a:lnTo>
                  <a:pt x="50291" y="56387"/>
                </a:lnTo>
                <a:lnTo>
                  <a:pt x="50291" y="80771"/>
                </a:lnTo>
                <a:lnTo>
                  <a:pt x="51815" y="82295"/>
                </a:lnTo>
                <a:lnTo>
                  <a:pt x="51815" y="94487"/>
                </a:lnTo>
                <a:lnTo>
                  <a:pt x="53339" y="99059"/>
                </a:lnTo>
                <a:lnTo>
                  <a:pt x="53339" y="99948"/>
                </a:lnTo>
                <a:lnTo>
                  <a:pt x="74675" y="99694"/>
                </a:lnTo>
                <a:close/>
              </a:path>
              <a:path w="128270" h="177164">
                <a:moveTo>
                  <a:pt x="74675" y="165409"/>
                </a:moveTo>
                <a:lnTo>
                  <a:pt x="74675" y="112775"/>
                </a:lnTo>
                <a:lnTo>
                  <a:pt x="53339" y="112775"/>
                </a:lnTo>
                <a:lnTo>
                  <a:pt x="53339" y="162607"/>
                </a:lnTo>
                <a:lnTo>
                  <a:pt x="65531" y="176783"/>
                </a:lnTo>
                <a:lnTo>
                  <a:pt x="74675" y="165409"/>
                </a:lnTo>
                <a:close/>
              </a:path>
            </a:pathLst>
          </a:custGeom>
          <a:solidFill>
            <a:srgbClr val="000000"/>
          </a:solidFill>
        </p:spPr>
        <p:txBody>
          <a:bodyPr wrap="square" lIns="0" tIns="0" rIns="0" bIns="0" rtlCol="0"/>
          <a:lstStyle/>
          <a:p>
            <a:endParaRPr/>
          </a:p>
        </p:txBody>
      </p:sp>
      <p:sp>
        <p:nvSpPr>
          <p:cNvPr id="152" name="object 87"/>
          <p:cNvSpPr/>
          <p:nvPr/>
        </p:nvSpPr>
        <p:spPr>
          <a:xfrm>
            <a:off x="7251468" y="1530915"/>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9059"/>
                </a:lnTo>
                <a:lnTo>
                  <a:pt x="73151" y="92963"/>
                </a:lnTo>
                <a:lnTo>
                  <a:pt x="73151" y="77723"/>
                </a:lnTo>
                <a:lnTo>
                  <a:pt x="71627" y="77723"/>
                </a:lnTo>
                <a:lnTo>
                  <a:pt x="71627" y="44195"/>
                </a:lnTo>
                <a:lnTo>
                  <a:pt x="70103" y="30479"/>
                </a:lnTo>
                <a:lnTo>
                  <a:pt x="70103" y="0"/>
                </a:lnTo>
                <a:lnTo>
                  <a:pt x="48767" y="0"/>
                </a:lnTo>
                <a:lnTo>
                  <a:pt x="48767" y="71627"/>
                </a:lnTo>
                <a:lnTo>
                  <a:pt x="50291" y="74675"/>
                </a:lnTo>
                <a:lnTo>
                  <a:pt x="50291" y="83819"/>
                </a:lnTo>
                <a:lnTo>
                  <a:pt x="51815" y="85343"/>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Lst>
          </a:custGeom>
          <a:solidFill>
            <a:srgbClr val="000000"/>
          </a:solidFill>
        </p:spPr>
        <p:txBody>
          <a:bodyPr wrap="square" lIns="0" tIns="0" rIns="0" bIns="0" rtlCol="0"/>
          <a:lstStyle/>
          <a:p>
            <a:endParaRPr/>
          </a:p>
        </p:txBody>
      </p:sp>
      <p:sp>
        <p:nvSpPr>
          <p:cNvPr id="153" name="object 88"/>
          <p:cNvSpPr/>
          <p:nvPr/>
        </p:nvSpPr>
        <p:spPr>
          <a:xfrm>
            <a:off x="7959435" y="1530915"/>
            <a:ext cx="115455" cy="156322"/>
          </a:xfrm>
          <a:custGeom>
            <a:avLst/>
            <a:gdLst/>
            <a:ahLst/>
            <a:cxnLst/>
            <a:rect l="l" t="t" r="r" b="b"/>
            <a:pathLst>
              <a:path w="127000" h="177164">
                <a:moveTo>
                  <a:pt x="74675" y="163514"/>
                </a:moveTo>
                <a:lnTo>
                  <a:pt x="74675" y="112775"/>
                </a:lnTo>
                <a:lnTo>
                  <a:pt x="53339" y="112775"/>
                </a:lnTo>
                <a:lnTo>
                  <a:pt x="51915" y="99958"/>
                </a:lnTo>
                <a:lnTo>
                  <a:pt x="0" y="100583"/>
                </a:lnTo>
                <a:lnTo>
                  <a:pt x="64007" y="176783"/>
                </a:lnTo>
                <a:lnTo>
                  <a:pt x="74675" y="163514"/>
                </a:lnTo>
                <a:close/>
              </a:path>
              <a:path w="127000" h="177164">
                <a:moveTo>
                  <a:pt x="74675" y="99684"/>
                </a:moveTo>
                <a:lnTo>
                  <a:pt x="74675" y="85343"/>
                </a:lnTo>
                <a:lnTo>
                  <a:pt x="73151" y="80771"/>
                </a:lnTo>
                <a:lnTo>
                  <a:pt x="73151" y="70103"/>
                </a:lnTo>
                <a:lnTo>
                  <a:pt x="71627" y="65531"/>
                </a:lnTo>
                <a:lnTo>
                  <a:pt x="71627" y="0"/>
                </a:lnTo>
                <a:lnTo>
                  <a:pt x="48767" y="0"/>
                </a:lnTo>
                <a:lnTo>
                  <a:pt x="48767" y="44195"/>
                </a:lnTo>
                <a:lnTo>
                  <a:pt x="50291" y="56387"/>
                </a:lnTo>
                <a:lnTo>
                  <a:pt x="50291" y="80771"/>
                </a:lnTo>
                <a:lnTo>
                  <a:pt x="51815" y="82295"/>
                </a:lnTo>
                <a:lnTo>
                  <a:pt x="51815" y="99059"/>
                </a:lnTo>
                <a:lnTo>
                  <a:pt x="51915" y="99958"/>
                </a:lnTo>
                <a:lnTo>
                  <a:pt x="74675" y="99684"/>
                </a:lnTo>
                <a:close/>
              </a:path>
              <a:path w="127000" h="177164">
                <a:moveTo>
                  <a:pt x="126491" y="99059"/>
                </a:moveTo>
                <a:lnTo>
                  <a:pt x="51915" y="99958"/>
                </a:lnTo>
                <a:lnTo>
                  <a:pt x="53339" y="112775"/>
                </a:lnTo>
                <a:lnTo>
                  <a:pt x="74675" y="112775"/>
                </a:lnTo>
                <a:lnTo>
                  <a:pt x="74675" y="163514"/>
                </a:lnTo>
                <a:lnTo>
                  <a:pt x="126491" y="99059"/>
                </a:lnTo>
                <a:close/>
              </a:path>
            </a:pathLst>
          </a:custGeom>
          <a:solidFill>
            <a:srgbClr val="000000"/>
          </a:solidFill>
        </p:spPr>
        <p:txBody>
          <a:bodyPr wrap="square" lIns="0" tIns="0" rIns="0" bIns="0" rtlCol="0"/>
          <a:lstStyle/>
          <a:p>
            <a:endParaRPr/>
          </a:p>
        </p:txBody>
      </p:sp>
      <p:graphicFrame>
        <p:nvGraphicFramePr>
          <p:cNvPr id="154" name="object 3"/>
          <p:cNvGraphicFramePr>
            <a:graphicFrameLocks noGrp="1"/>
          </p:cNvGraphicFramePr>
          <p:nvPr>
            <p:extLst>
              <p:ext uri="{D42A27DB-BD31-4B8C-83A1-F6EECF244321}">
                <p14:modId xmlns:p14="http://schemas.microsoft.com/office/powerpoint/2010/main" val="2585593636"/>
              </p:ext>
            </p:extLst>
          </p:nvPr>
        </p:nvGraphicFramePr>
        <p:xfrm>
          <a:off x="2867371" y="764107"/>
          <a:ext cx="5669262" cy="302558"/>
        </p:xfrm>
        <a:graphic>
          <a:graphicData uri="http://schemas.openxmlformats.org/drawingml/2006/table">
            <a:tbl>
              <a:tblPr firstRow="1" bandRow="1">
                <a:tableStyleId>{2D5ABB26-0587-4C30-8999-92F81FD0307C}</a:tableStyleId>
              </a:tblPr>
              <a:tblGrid>
                <a:gridCol w="354675"/>
                <a:gridCol w="354675"/>
                <a:gridCol w="354675"/>
                <a:gridCol w="353290"/>
                <a:gridCol w="354675"/>
                <a:gridCol w="354675"/>
                <a:gridCol w="354675"/>
                <a:gridCol w="354675"/>
                <a:gridCol w="351905"/>
                <a:gridCol w="354675"/>
                <a:gridCol w="356061"/>
                <a:gridCol w="353290"/>
                <a:gridCol w="354675"/>
                <a:gridCol w="353290"/>
                <a:gridCol w="356061"/>
                <a:gridCol w="353290"/>
              </a:tblGrid>
              <a:tr h="302558">
                <a:tc>
                  <a:txBody>
                    <a:bodyPr/>
                    <a:lstStyle/>
                    <a:p>
                      <a:pPr marL="83185">
                        <a:lnSpc>
                          <a:spcPct val="100000"/>
                        </a:lnSpc>
                      </a:pPr>
                      <a:r>
                        <a:rPr sz="1200" b="1" spc="-5" dirty="0">
                          <a:latin typeface="Arial"/>
                          <a:cs typeface="Arial"/>
                        </a:rPr>
                        <a:t>1</a:t>
                      </a:r>
                      <a:r>
                        <a:rPr sz="1200" b="1" dirty="0">
                          <a:latin typeface="Arial"/>
                          <a:cs typeface="Arial"/>
                        </a:rPr>
                        <a:t>0</a:t>
                      </a:r>
                      <a:endParaRPr sz="1200" dirty="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1</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8</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09220">
                        <a:lnSpc>
                          <a:spcPct val="100000"/>
                        </a:lnSpc>
                      </a:pPr>
                      <a:r>
                        <a:rPr sz="1200" b="1" spc="-5" dirty="0">
                          <a:latin typeface="Arial"/>
                          <a:cs typeface="Arial"/>
                        </a:rPr>
                        <a:t>-</a:t>
                      </a:r>
                      <a:r>
                        <a:rPr sz="1200" b="1" dirty="0">
                          <a:latin typeface="Arial"/>
                          <a:cs typeface="Arial"/>
                        </a:rPr>
                        <a:t>1</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270" algn="ctr">
                        <a:lnSpc>
                          <a:spcPct val="100000"/>
                        </a:lnSpc>
                      </a:pPr>
                      <a:r>
                        <a:rPr sz="1200" b="1" dirty="0">
                          <a:latin typeface="Arial"/>
                          <a:cs typeface="Arial"/>
                        </a:rPr>
                        <a:t>0</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09220">
                        <a:lnSpc>
                          <a:spcPct val="100000"/>
                        </a:lnSpc>
                      </a:pPr>
                      <a:r>
                        <a:rPr sz="1200" b="1" spc="-5" dirty="0">
                          <a:latin typeface="Arial"/>
                          <a:cs typeface="Arial"/>
                        </a:rPr>
                        <a:t>-</a:t>
                      </a: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3</a:t>
                      </a:r>
                      <a:endParaRPr sz="12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270" algn="ctr">
                        <a:lnSpc>
                          <a:spcPct val="100000"/>
                        </a:lnSpc>
                      </a:pPr>
                      <a:r>
                        <a:rPr sz="1200" b="1" dirty="0">
                          <a:latin typeface="Arial"/>
                          <a:cs typeface="Arial"/>
                        </a:rPr>
                        <a:t>5</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07950">
                        <a:lnSpc>
                          <a:spcPct val="100000"/>
                        </a:lnSpc>
                      </a:pPr>
                      <a:r>
                        <a:rPr sz="1200" b="1" spc="-5" dirty="0">
                          <a:latin typeface="Arial"/>
                          <a:cs typeface="Arial"/>
                        </a:rPr>
                        <a:t>-</a:t>
                      </a: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09220">
                        <a:lnSpc>
                          <a:spcPct val="100000"/>
                        </a:lnSpc>
                      </a:pPr>
                      <a:r>
                        <a:rPr sz="1200" b="1" spc="-5" dirty="0">
                          <a:latin typeface="Arial"/>
                          <a:cs typeface="Arial"/>
                        </a:rPr>
                        <a:t>-</a:t>
                      </a:r>
                      <a:r>
                        <a:rPr sz="1200" b="1" dirty="0">
                          <a:latin typeface="Arial"/>
                          <a:cs typeface="Arial"/>
                        </a:rPr>
                        <a:t>3</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7</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1270" algn="ctr">
                        <a:lnSpc>
                          <a:spcPct val="100000"/>
                        </a:lnSpc>
                      </a:pPr>
                      <a:r>
                        <a:rPr sz="1200" b="1" dirty="0">
                          <a:latin typeface="Arial"/>
                          <a:cs typeface="Arial"/>
                        </a:rPr>
                        <a:t>0</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89535">
                        <a:lnSpc>
                          <a:spcPct val="100000"/>
                        </a:lnSpc>
                      </a:pPr>
                      <a:r>
                        <a:rPr sz="1200" b="1" spc="-5" dirty="0">
                          <a:latin typeface="Arial"/>
                          <a:cs typeface="Arial"/>
                        </a:rPr>
                        <a:t>1</a:t>
                      </a:r>
                      <a:r>
                        <a:rPr sz="1200" b="1" dirty="0">
                          <a:latin typeface="Arial"/>
                          <a:cs typeface="Arial"/>
                        </a:rPr>
                        <a:t>1</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algn="ctr">
                        <a:lnSpc>
                          <a:spcPct val="100000"/>
                        </a:lnSpc>
                      </a:pPr>
                      <a:r>
                        <a:rPr sz="1200" b="1" dirty="0">
                          <a:latin typeface="Arial"/>
                          <a:cs typeface="Arial"/>
                        </a:rPr>
                        <a:t>0</a:t>
                      </a:r>
                      <a:endParaRPr sz="1200" dirty="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c>
                  <a:txBody>
                    <a:bodyPr/>
                    <a:lstStyle/>
                    <a:p>
                      <a:pPr marL="5080" algn="ctr">
                        <a:lnSpc>
                          <a:spcPct val="100000"/>
                        </a:lnSpc>
                      </a:pPr>
                      <a:r>
                        <a:rPr sz="1200" b="1" dirty="0">
                          <a:latin typeface="Arial"/>
                          <a:cs typeface="Arial"/>
                        </a:rPr>
                        <a:t>2</a:t>
                      </a:r>
                      <a:endParaRPr sz="1200" dirty="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solidFill>
                      <a:schemeClr val="bg2">
                        <a:lumMod val="75000"/>
                      </a:schemeClr>
                    </a:solidFill>
                  </a:tcPr>
                </a:tc>
              </a:tr>
            </a:tbl>
          </a:graphicData>
        </a:graphic>
      </p:graphicFrame>
      <p:sp>
        <p:nvSpPr>
          <p:cNvPr id="155" name="object 4"/>
          <p:cNvSpPr txBox="1"/>
          <p:nvPr/>
        </p:nvSpPr>
        <p:spPr>
          <a:xfrm>
            <a:off x="663164" y="791498"/>
            <a:ext cx="2167082" cy="215444"/>
          </a:xfrm>
          <a:prstGeom prst="rect">
            <a:avLst/>
          </a:prstGeom>
        </p:spPr>
        <p:txBody>
          <a:bodyPr vert="horz" wrap="square" lIns="0" tIns="0" rIns="0" bIns="0" rtlCol="0">
            <a:spAutoFit/>
          </a:bodyPr>
          <a:lstStyle/>
          <a:p>
            <a:pPr marL="11397"/>
            <a:r>
              <a:rPr sz="1400" b="1" spc="-13" dirty="0">
                <a:latin typeface="Arial"/>
                <a:cs typeface="Arial"/>
              </a:rPr>
              <a:t>Value</a:t>
            </a:r>
            <a:r>
              <a:rPr sz="1400" b="1" spc="-9" dirty="0">
                <a:latin typeface="Arial"/>
                <a:cs typeface="Arial"/>
              </a:rPr>
              <a:t>s</a:t>
            </a:r>
            <a:r>
              <a:rPr sz="1400" b="1" spc="-4" dirty="0">
                <a:latin typeface="Arial"/>
                <a:cs typeface="Arial"/>
              </a:rPr>
              <a:t> </a:t>
            </a:r>
            <a:r>
              <a:rPr sz="1400" b="1" spc="-13" dirty="0" smtClean="0">
                <a:latin typeface="Arial"/>
                <a:cs typeface="Arial"/>
              </a:rPr>
              <a:t>(</a:t>
            </a:r>
            <a:r>
              <a:rPr lang="en-US" sz="1400" b="1" dirty="0" smtClean="0">
                <a:latin typeface="Arial"/>
                <a:cs typeface="Arial"/>
              </a:rPr>
              <a:t>Global M</a:t>
            </a:r>
            <a:r>
              <a:rPr sz="1400" b="1" spc="-13" dirty="0" smtClean="0">
                <a:latin typeface="Arial"/>
                <a:cs typeface="Arial"/>
              </a:rPr>
              <a:t>e</a:t>
            </a:r>
            <a:r>
              <a:rPr sz="1400" b="1" spc="-9" dirty="0" smtClean="0">
                <a:latin typeface="Arial"/>
                <a:cs typeface="Arial"/>
              </a:rPr>
              <a:t>m</a:t>
            </a:r>
            <a:r>
              <a:rPr sz="1400" b="1" spc="-13" dirty="0" smtClean="0">
                <a:latin typeface="Arial"/>
                <a:cs typeface="Arial"/>
              </a:rPr>
              <a:t>o</a:t>
            </a:r>
            <a:r>
              <a:rPr sz="1400" b="1" spc="13" dirty="0" smtClean="0">
                <a:latin typeface="Arial"/>
                <a:cs typeface="Arial"/>
              </a:rPr>
              <a:t>r</a:t>
            </a:r>
            <a:r>
              <a:rPr sz="1400" b="1" spc="-31" dirty="0" smtClean="0">
                <a:latin typeface="Arial"/>
                <a:cs typeface="Arial"/>
              </a:rPr>
              <a:t>y</a:t>
            </a:r>
            <a:r>
              <a:rPr sz="1400" b="1" spc="-9" dirty="0">
                <a:latin typeface="Arial"/>
                <a:cs typeface="Arial"/>
              </a:rPr>
              <a:t>)</a:t>
            </a:r>
            <a:endParaRPr sz="1400" dirty="0">
              <a:latin typeface="Arial"/>
              <a:cs typeface="Arial"/>
            </a:endParaRPr>
          </a:p>
        </p:txBody>
      </p:sp>
      <p:sp>
        <p:nvSpPr>
          <p:cNvPr id="156" name="object 5"/>
          <p:cNvSpPr/>
          <p:nvPr/>
        </p:nvSpPr>
        <p:spPr>
          <a:xfrm>
            <a:off x="3298127" y="1278110"/>
            <a:ext cx="249382" cy="242047"/>
          </a:xfrm>
          <a:custGeom>
            <a:avLst/>
            <a:gdLst/>
            <a:ahLst/>
            <a:cxnLst/>
            <a:rect l="l" t="t" r="r" b="b"/>
            <a:pathLst>
              <a:path w="274320" h="274319">
                <a:moveTo>
                  <a:pt x="273891" y="147094"/>
                </a:moveTo>
                <a:lnTo>
                  <a:pt x="267694" y="101150"/>
                </a:lnTo>
                <a:lnTo>
                  <a:pt x="250056" y="62067"/>
                </a:lnTo>
                <a:lnTo>
                  <a:pt x="223036" y="31299"/>
                </a:lnTo>
                <a:lnTo>
                  <a:pt x="188693" y="10301"/>
                </a:lnTo>
                <a:lnTo>
                  <a:pt x="149084"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close/>
              </a:path>
            </a:pathLst>
          </a:custGeom>
          <a:solidFill>
            <a:srgbClr val="FF9832"/>
          </a:solidFill>
        </p:spPr>
        <p:txBody>
          <a:bodyPr wrap="square" lIns="0" tIns="0" rIns="0" bIns="0" rtlCol="0"/>
          <a:lstStyle/>
          <a:p>
            <a:endParaRPr/>
          </a:p>
        </p:txBody>
      </p:sp>
      <p:sp>
        <p:nvSpPr>
          <p:cNvPr id="157" name="object 6"/>
          <p:cNvSpPr/>
          <p:nvPr/>
        </p:nvSpPr>
        <p:spPr>
          <a:xfrm>
            <a:off x="3298127" y="1278110"/>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lnTo>
                  <a:pt x="273223" y="131107"/>
                </a:lnTo>
                <a:lnTo>
                  <a:pt x="262984" y="87288"/>
                </a:lnTo>
                <a:lnTo>
                  <a:pt x="241991" y="50815"/>
                </a:lnTo>
                <a:lnTo>
                  <a:pt x="212301" y="23143"/>
                </a:lnTo>
                <a:lnTo>
                  <a:pt x="175973" y="5724"/>
                </a:lnTo>
                <a:lnTo>
                  <a:pt x="137101" y="0"/>
                </a:lnTo>
                <a:close/>
              </a:path>
            </a:pathLst>
          </a:custGeom>
          <a:ln w="25400">
            <a:solidFill>
              <a:srgbClr val="000000"/>
            </a:solidFill>
          </a:ln>
        </p:spPr>
        <p:txBody>
          <a:bodyPr wrap="square" lIns="0" tIns="0" rIns="0" bIns="0" rtlCol="0"/>
          <a:lstStyle/>
          <a:p>
            <a:endParaRPr/>
          </a:p>
        </p:txBody>
      </p:sp>
      <p:sp>
        <p:nvSpPr>
          <p:cNvPr id="158" name="object 7"/>
          <p:cNvSpPr txBox="1"/>
          <p:nvPr/>
        </p:nvSpPr>
        <p:spPr>
          <a:xfrm>
            <a:off x="3359957" y="1316946"/>
            <a:ext cx="125845" cy="215444"/>
          </a:xfrm>
          <a:prstGeom prst="rect">
            <a:avLst/>
          </a:prstGeom>
        </p:spPr>
        <p:txBody>
          <a:bodyPr vert="horz" wrap="square" lIns="0" tIns="0" rIns="0" bIns="0" rtlCol="0">
            <a:spAutoFit/>
          </a:bodyPr>
          <a:lstStyle/>
          <a:p>
            <a:pPr marL="11397"/>
            <a:r>
              <a:rPr lang="en-US" sz="1400" b="1" spc="-9" dirty="0" smtClean="0">
                <a:latin typeface="Arial"/>
                <a:cs typeface="Arial"/>
              </a:rPr>
              <a:t>1</a:t>
            </a:r>
            <a:endParaRPr sz="1400" dirty="0">
              <a:latin typeface="Arial"/>
              <a:cs typeface="Arial"/>
            </a:endParaRPr>
          </a:p>
        </p:txBody>
      </p:sp>
      <p:sp>
        <p:nvSpPr>
          <p:cNvPr id="159" name="object 8"/>
          <p:cNvSpPr/>
          <p:nvPr/>
        </p:nvSpPr>
        <p:spPr>
          <a:xfrm>
            <a:off x="3365961" y="1092541"/>
            <a:ext cx="115455" cy="173691"/>
          </a:xfrm>
          <a:custGeom>
            <a:avLst/>
            <a:gdLst/>
            <a:ahLst/>
            <a:cxnLst/>
            <a:rect l="l" t="t" r="r" b="b"/>
            <a:pathLst>
              <a:path w="127000" h="196850">
                <a:moveTo>
                  <a:pt x="126491" y="121919"/>
                </a:moveTo>
                <a:lnTo>
                  <a:pt x="0" y="120395"/>
                </a:lnTo>
                <a:lnTo>
                  <a:pt x="51815" y="183586"/>
                </a:lnTo>
                <a:lnTo>
                  <a:pt x="51815" y="134111"/>
                </a:lnTo>
                <a:lnTo>
                  <a:pt x="74675" y="134111"/>
                </a:lnTo>
                <a:lnTo>
                  <a:pt x="74675" y="182371"/>
                </a:lnTo>
                <a:lnTo>
                  <a:pt x="126491" y="121919"/>
                </a:lnTo>
                <a:close/>
              </a:path>
              <a:path w="127000" h="196850">
                <a:moveTo>
                  <a:pt x="76199" y="56387"/>
                </a:moveTo>
                <a:lnTo>
                  <a:pt x="76199" y="0"/>
                </a:lnTo>
                <a:lnTo>
                  <a:pt x="53339" y="0"/>
                </a:lnTo>
                <a:lnTo>
                  <a:pt x="53339" y="103631"/>
                </a:lnTo>
                <a:lnTo>
                  <a:pt x="51815" y="106679"/>
                </a:lnTo>
                <a:lnTo>
                  <a:pt x="51815" y="121020"/>
                </a:lnTo>
                <a:lnTo>
                  <a:pt x="74675" y="121295"/>
                </a:lnTo>
                <a:lnTo>
                  <a:pt x="74675" y="64007"/>
                </a:lnTo>
                <a:lnTo>
                  <a:pt x="76199" y="56387"/>
                </a:lnTo>
                <a:close/>
              </a:path>
              <a:path w="127000" h="196850">
                <a:moveTo>
                  <a:pt x="74675" y="182371"/>
                </a:moveTo>
                <a:lnTo>
                  <a:pt x="74675" y="134111"/>
                </a:lnTo>
                <a:lnTo>
                  <a:pt x="51815" y="134111"/>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160" name="object 10"/>
          <p:cNvSpPr/>
          <p:nvPr/>
        </p:nvSpPr>
        <p:spPr>
          <a:xfrm>
            <a:off x="4004709" y="1278110"/>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61" name="object 11"/>
          <p:cNvSpPr/>
          <p:nvPr/>
        </p:nvSpPr>
        <p:spPr>
          <a:xfrm>
            <a:off x="4004709" y="1278110"/>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62" name="object 12"/>
          <p:cNvSpPr txBox="1"/>
          <p:nvPr/>
        </p:nvSpPr>
        <p:spPr>
          <a:xfrm>
            <a:off x="4060997" y="1308692"/>
            <a:ext cx="139123" cy="246221"/>
          </a:xfrm>
          <a:prstGeom prst="rect">
            <a:avLst/>
          </a:prstGeom>
        </p:spPr>
        <p:txBody>
          <a:bodyPr vert="horz" wrap="square" lIns="0" tIns="0" rIns="0" bIns="0" rtlCol="0">
            <a:spAutoFit/>
          </a:bodyPr>
          <a:lstStyle/>
          <a:p>
            <a:pPr marL="11397"/>
            <a:r>
              <a:rPr lang="en-US" sz="1600" b="1" dirty="0" smtClean="0">
                <a:latin typeface="Arial"/>
                <a:cs typeface="Arial"/>
              </a:rPr>
              <a:t>3</a:t>
            </a:r>
            <a:endParaRPr sz="1600" dirty="0">
              <a:latin typeface="Arial"/>
              <a:cs typeface="Arial"/>
            </a:endParaRPr>
          </a:p>
        </p:txBody>
      </p:sp>
      <p:sp>
        <p:nvSpPr>
          <p:cNvPr id="163" name="object 13"/>
          <p:cNvSpPr/>
          <p:nvPr/>
        </p:nvSpPr>
        <p:spPr>
          <a:xfrm>
            <a:off x="4073928" y="1092541"/>
            <a:ext cx="115455" cy="173691"/>
          </a:xfrm>
          <a:custGeom>
            <a:avLst/>
            <a:gdLst/>
            <a:ahLst/>
            <a:cxnLst/>
            <a:rect l="l" t="t" r="r" b="b"/>
            <a:pathLst>
              <a:path w="127000" h="196850">
                <a:moveTo>
                  <a:pt x="74317" y="121291"/>
                </a:moveTo>
                <a:lnTo>
                  <a:pt x="0" y="120395"/>
                </a:lnTo>
                <a:lnTo>
                  <a:pt x="51815" y="183586"/>
                </a:lnTo>
                <a:lnTo>
                  <a:pt x="51815" y="134111"/>
                </a:lnTo>
                <a:lnTo>
                  <a:pt x="73151" y="134111"/>
                </a:lnTo>
                <a:lnTo>
                  <a:pt x="74317" y="121291"/>
                </a:lnTo>
                <a:close/>
              </a:path>
              <a:path w="127000" h="196850">
                <a:moveTo>
                  <a:pt x="76199" y="85343"/>
                </a:moveTo>
                <a:lnTo>
                  <a:pt x="76199" y="0"/>
                </a:lnTo>
                <a:lnTo>
                  <a:pt x="53339" y="0"/>
                </a:lnTo>
                <a:lnTo>
                  <a:pt x="53339" y="102107"/>
                </a:lnTo>
                <a:lnTo>
                  <a:pt x="51815" y="103631"/>
                </a:lnTo>
                <a:lnTo>
                  <a:pt x="51815" y="121020"/>
                </a:lnTo>
                <a:lnTo>
                  <a:pt x="74317" y="121291"/>
                </a:lnTo>
                <a:lnTo>
                  <a:pt x="74675" y="117347"/>
                </a:lnTo>
                <a:lnTo>
                  <a:pt x="74675" y="91439"/>
                </a:lnTo>
                <a:lnTo>
                  <a:pt x="76199" y="85343"/>
                </a:lnTo>
                <a:close/>
              </a:path>
              <a:path w="127000" h="196850">
                <a:moveTo>
                  <a:pt x="126491" y="121919"/>
                </a:moveTo>
                <a:lnTo>
                  <a:pt x="74317" y="121291"/>
                </a:lnTo>
                <a:lnTo>
                  <a:pt x="73151" y="134111"/>
                </a:lnTo>
                <a:lnTo>
                  <a:pt x="51815" y="134111"/>
                </a:lnTo>
                <a:lnTo>
                  <a:pt x="51815" y="183586"/>
                </a:lnTo>
                <a:lnTo>
                  <a:pt x="62483" y="196595"/>
                </a:lnTo>
                <a:lnTo>
                  <a:pt x="126491" y="121919"/>
                </a:lnTo>
                <a:close/>
              </a:path>
            </a:pathLst>
          </a:custGeom>
          <a:solidFill>
            <a:srgbClr val="000000"/>
          </a:solidFill>
        </p:spPr>
        <p:txBody>
          <a:bodyPr wrap="square" lIns="0" tIns="0" rIns="0" bIns="0" rtlCol="0"/>
          <a:lstStyle/>
          <a:p>
            <a:endParaRPr/>
          </a:p>
        </p:txBody>
      </p:sp>
      <p:sp>
        <p:nvSpPr>
          <p:cNvPr id="164" name="object 15"/>
          <p:cNvSpPr/>
          <p:nvPr/>
        </p:nvSpPr>
        <p:spPr>
          <a:xfrm>
            <a:off x="4712716" y="1278110"/>
            <a:ext cx="250536" cy="242047"/>
          </a:xfrm>
          <a:custGeom>
            <a:avLst/>
            <a:gdLst/>
            <a:ahLst/>
            <a:cxnLst/>
            <a:rect l="l" t="t" r="r" b="b"/>
            <a:pathLst>
              <a:path w="275589" h="274319">
                <a:moveTo>
                  <a:pt x="275229" y="148841"/>
                </a:moveTo>
                <a:lnTo>
                  <a:pt x="269181" y="102376"/>
                </a:lnTo>
                <a:lnTo>
                  <a:pt x="251809" y="62970"/>
                </a:lnTo>
                <a:lnTo>
                  <a:pt x="225136" y="31979"/>
                </a:lnTo>
                <a:lnTo>
                  <a:pt x="191183" y="10757"/>
                </a:lnTo>
                <a:lnTo>
                  <a:pt x="151973" y="660"/>
                </a:lnTo>
                <a:lnTo>
                  <a:pt x="138582" y="0"/>
                </a:lnTo>
                <a:lnTo>
                  <a:pt x="123886" y="762"/>
                </a:lnTo>
                <a:lnTo>
                  <a:pt x="82698" y="11596"/>
                </a:lnTo>
                <a:lnTo>
                  <a:pt x="47557" y="33660"/>
                </a:lnTo>
                <a:lnTo>
                  <a:pt x="20645" y="64909"/>
                </a:lnTo>
                <a:lnTo>
                  <a:pt x="4142" y="103298"/>
                </a:lnTo>
                <a:lnTo>
                  <a:pt x="0" y="131848"/>
                </a:lnTo>
                <a:lnTo>
                  <a:pt x="733" y="146944"/>
                </a:lnTo>
                <a:lnTo>
                  <a:pt x="11356" y="188962"/>
                </a:lnTo>
                <a:lnTo>
                  <a:pt x="33009" y="224596"/>
                </a:lnTo>
                <a:lnTo>
                  <a:pt x="63633" y="251951"/>
                </a:lnTo>
                <a:lnTo>
                  <a:pt x="101166" y="269128"/>
                </a:lnTo>
                <a:lnTo>
                  <a:pt x="129009" y="273989"/>
                </a:lnTo>
                <a:lnTo>
                  <a:pt x="144701" y="273313"/>
                </a:lnTo>
                <a:lnTo>
                  <a:pt x="188037" y="263029"/>
                </a:lnTo>
                <a:lnTo>
                  <a:pt x="224469" y="241969"/>
                </a:lnTo>
                <a:lnTo>
                  <a:pt x="252335" y="212200"/>
                </a:lnTo>
                <a:lnTo>
                  <a:pt x="269973" y="175787"/>
                </a:lnTo>
                <a:lnTo>
                  <a:pt x="275229" y="148841"/>
                </a:lnTo>
                <a:close/>
              </a:path>
            </a:pathLst>
          </a:custGeom>
          <a:solidFill>
            <a:srgbClr val="FF9832"/>
          </a:solidFill>
        </p:spPr>
        <p:txBody>
          <a:bodyPr wrap="square" lIns="0" tIns="0" rIns="0" bIns="0" rtlCol="0"/>
          <a:lstStyle/>
          <a:p>
            <a:endParaRPr/>
          </a:p>
        </p:txBody>
      </p:sp>
      <p:sp>
        <p:nvSpPr>
          <p:cNvPr id="165" name="object 16"/>
          <p:cNvSpPr/>
          <p:nvPr/>
        </p:nvSpPr>
        <p:spPr>
          <a:xfrm>
            <a:off x="4712716" y="1278110"/>
            <a:ext cx="250536" cy="242047"/>
          </a:xfrm>
          <a:custGeom>
            <a:avLst/>
            <a:gdLst/>
            <a:ahLst/>
            <a:cxnLst/>
            <a:rect l="l" t="t" r="r" b="b"/>
            <a:pathLst>
              <a:path w="275589" h="274319">
                <a:moveTo>
                  <a:pt x="138582" y="0"/>
                </a:moveTo>
                <a:lnTo>
                  <a:pt x="95863" y="6636"/>
                </a:lnTo>
                <a:lnTo>
                  <a:pt x="58464" y="25184"/>
                </a:lnTo>
                <a:lnTo>
                  <a:pt x="28567" y="53598"/>
                </a:lnTo>
                <a:lnTo>
                  <a:pt x="8352" y="89834"/>
                </a:lnTo>
                <a:lnTo>
                  <a:pt x="0" y="131848"/>
                </a:lnTo>
                <a:lnTo>
                  <a:pt x="733" y="146944"/>
                </a:lnTo>
                <a:lnTo>
                  <a:pt x="11356" y="188962"/>
                </a:lnTo>
                <a:lnTo>
                  <a:pt x="33009" y="224596"/>
                </a:lnTo>
                <a:lnTo>
                  <a:pt x="63633" y="251951"/>
                </a:lnTo>
                <a:lnTo>
                  <a:pt x="101166" y="269128"/>
                </a:lnTo>
                <a:lnTo>
                  <a:pt x="129009" y="273989"/>
                </a:lnTo>
                <a:lnTo>
                  <a:pt x="144701" y="273313"/>
                </a:lnTo>
                <a:lnTo>
                  <a:pt x="188037" y="263029"/>
                </a:lnTo>
                <a:lnTo>
                  <a:pt x="224469" y="241969"/>
                </a:lnTo>
                <a:lnTo>
                  <a:pt x="252335" y="212200"/>
                </a:lnTo>
                <a:lnTo>
                  <a:pt x="269973" y="175787"/>
                </a:lnTo>
                <a:lnTo>
                  <a:pt x="275229" y="148841"/>
                </a:lnTo>
                <a:lnTo>
                  <a:pt x="274596" y="132652"/>
                </a:lnTo>
                <a:lnTo>
                  <a:pt x="264549" y="88389"/>
                </a:lnTo>
                <a:lnTo>
                  <a:pt x="243852" y="51638"/>
                </a:lnTo>
                <a:lnTo>
                  <a:pt x="214527" y="23752"/>
                </a:lnTo>
                <a:lnTo>
                  <a:pt x="178597" y="6088"/>
                </a:lnTo>
                <a:lnTo>
                  <a:pt x="138582" y="0"/>
                </a:lnTo>
                <a:close/>
              </a:path>
            </a:pathLst>
          </a:custGeom>
          <a:ln w="25400">
            <a:solidFill>
              <a:srgbClr val="000000"/>
            </a:solidFill>
          </a:ln>
        </p:spPr>
        <p:txBody>
          <a:bodyPr wrap="square" lIns="0" tIns="0" rIns="0" bIns="0" rtlCol="0"/>
          <a:lstStyle/>
          <a:p>
            <a:endParaRPr/>
          </a:p>
        </p:txBody>
      </p:sp>
      <p:sp>
        <p:nvSpPr>
          <p:cNvPr id="166" name="object 17"/>
          <p:cNvSpPr txBox="1"/>
          <p:nvPr/>
        </p:nvSpPr>
        <p:spPr>
          <a:xfrm>
            <a:off x="4768964" y="1308692"/>
            <a:ext cx="139123" cy="246221"/>
          </a:xfrm>
          <a:prstGeom prst="rect">
            <a:avLst/>
          </a:prstGeom>
        </p:spPr>
        <p:txBody>
          <a:bodyPr vert="horz" wrap="square" lIns="0" tIns="0" rIns="0" bIns="0" rtlCol="0">
            <a:spAutoFit/>
          </a:bodyPr>
          <a:lstStyle/>
          <a:p>
            <a:pPr marL="11397"/>
            <a:r>
              <a:rPr lang="en-US" sz="1600" b="1" dirty="0" smtClean="0">
                <a:latin typeface="Arial"/>
                <a:cs typeface="Arial"/>
              </a:rPr>
              <a:t>5</a:t>
            </a:r>
            <a:endParaRPr sz="1600" dirty="0">
              <a:latin typeface="Arial"/>
              <a:cs typeface="Arial"/>
            </a:endParaRPr>
          </a:p>
        </p:txBody>
      </p:sp>
      <p:sp>
        <p:nvSpPr>
          <p:cNvPr id="167" name="object 18"/>
          <p:cNvSpPr/>
          <p:nvPr/>
        </p:nvSpPr>
        <p:spPr>
          <a:xfrm>
            <a:off x="4781896" y="1092541"/>
            <a:ext cx="115455" cy="173691"/>
          </a:xfrm>
          <a:custGeom>
            <a:avLst/>
            <a:gdLst/>
            <a:ahLst/>
            <a:cxnLst/>
            <a:rect l="l" t="t" r="r" b="b"/>
            <a:pathLst>
              <a:path w="127000" h="196850">
                <a:moveTo>
                  <a:pt x="126491" y="121919"/>
                </a:moveTo>
                <a:lnTo>
                  <a:pt x="0" y="120395"/>
                </a:lnTo>
                <a:lnTo>
                  <a:pt x="51815" y="183586"/>
                </a:lnTo>
                <a:lnTo>
                  <a:pt x="51815" y="132587"/>
                </a:lnTo>
                <a:lnTo>
                  <a:pt x="74675" y="134111"/>
                </a:lnTo>
                <a:lnTo>
                  <a:pt x="74675" y="182371"/>
                </a:lnTo>
                <a:lnTo>
                  <a:pt x="126491" y="121919"/>
                </a:lnTo>
                <a:close/>
              </a:path>
              <a:path w="127000" h="196850">
                <a:moveTo>
                  <a:pt x="77723" y="19811"/>
                </a:moveTo>
                <a:lnTo>
                  <a:pt x="77723" y="0"/>
                </a:lnTo>
                <a:lnTo>
                  <a:pt x="54863" y="0"/>
                </a:lnTo>
                <a:lnTo>
                  <a:pt x="54863" y="71627"/>
                </a:lnTo>
                <a:lnTo>
                  <a:pt x="53339" y="79247"/>
                </a:lnTo>
                <a:lnTo>
                  <a:pt x="53339" y="108203"/>
                </a:lnTo>
                <a:lnTo>
                  <a:pt x="51815" y="112775"/>
                </a:lnTo>
                <a:lnTo>
                  <a:pt x="51815" y="121020"/>
                </a:lnTo>
                <a:lnTo>
                  <a:pt x="74675" y="121295"/>
                </a:lnTo>
                <a:lnTo>
                  <a:pt x="74675" y="106679"/>
                </a:lnTo>
                <a:lnTo>
                  <a:pt x="76199" y="106679"/>
                </a:lnTo>
                <a:lnTo>
                  <a:pt x="76199" y="38099"/>
                </a:lnTo>
                <a:lnTo>
                  <a:pt x="77723" y="19811"/>
                </a:lnTo>
                <a:close/>
              </a:path>
              <a:path w="127000" h="196850">
                <a:moveTo>
                  <a:pt x="74675" y="182371"/>
                </a:moveTo>
                <a:lnTo>
                  <a:pt x="74675" y="134111"/>
                </a:lnTo>
                <a:lnTo>
                  <a:pt x="51815" y="132587"/>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168" name="object 20"/>
          <p:cNvSpPr/>
          <p:nvPr/>
        </p:nvSpPr>
        <p:spPr>
          <a:xfrm>
            <a:off x="5422029" y="1278110"/>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69" name="object 21"/>
          <p:cNvSpPr/>
          <p:nvPr/>
        </p:nvSpPr>
        <p:spPr>
          <a:xfrm>
            <a:off x="5422029" y="1278110"/>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70" name="object 22"/>
          <p:cNvSpPr txBox="1"/>
          <p:nvPr/>
        </p:nvSpPr>
        <p:spPr>
          <a:xfrm>
            <a:off x="5478316" y="1308692"/>
            <a:ext cx="139123" cy="246221"/>
          </a:xfrm>
          <a:prstGeom prst="rect">
            <a:avLst/>
          </a:prstGeom>
        </p:spPr>
        <p:txBody>
          <a:bodyPr vert="horz" wrap="square" lIns="0" tIns="0" rIns="0" bIns="0" rtlCol="0">
            <a:spAutoFit/>
          </a:bodyPr>
          <a:lstStyle/>
          <a:p>
            <a:pPr marL="11397"/>
            <a:r>
              <a:rPr lang="en-US" sz="1600" b="1" dirty="0" smtClean="0">
                <a:latin typeface="Arial"/>
                <a:cs typeface="Arial"/>
              </a:rPr>
              <a:t>7</a:t>
            </a:r>
            <a:endParaRPr sz="1600" dirty="0">
              <a:latin typeface="Arial"/>
              <a:cs typeface="Arial"/>
            </a:endParaRPr>
          </a:p>
        </p:txBody>
      </p:sp>
      <p:sp>
        <p:nvSpPr>
          <p:cNvPr id="171" name="object 23"/>
          <p:cNvSpPr/>
          <p:nvPr/>
        </p:nvSpPr>
        <p:spPr>
          <a:xfrm>
            <a:off x="5489863" y="1092541"/>
            <a:ext cx="116609" cy="173691"/>
          </a:xfrm>
          <a:custGeom>
            <a:avLst/>
            <a:gdLst/>
            <a:ahLst/>
            <a:cxnLst/>
            <a:rect l="l" t="t" r="r" b="b"/>
            <a:pathLst>
              <a:path w="128270" h="196850">
                <a:moveTo>
                  <a:pt x="128015" y="121919"/>
                </a:moveTo>
                <a:lnTo>
                  <a:pt x="0" y="120395"/>
                </a:lnTo>
                <a:lnTo>
                  <a:pt x="53339" y="183895"/>
                </a:lnTo>
                <a:lnTo>
                  <a:pt x="53339" y="132587"/>
                </a:lnTo>
                <a:lnTo>
                  <a:pt x="74675" y="134111"/>
                </a:lnTo>
                <a:lnTo>
                  <a:pt x="74675" y="184149"/>
                </a:lnTo>
                <a:lnTo>
                  <a:pt x="128015" y="121919"/>
                </a:lnTo>
                <a:close/>
              </a:path>
              <a:path w="128270" h="196850">
                <a:moveTo>
                  <a:pt x="54101" y="102107"/>
                </a:moveTo>
                <a:lnTo>
                  <a:pt x="53339" y="102107"/>
                </a:lnTo>
                <a:lnTo>
                  <a:pt x="53339" y="103631"/>
                </a:lnTo>
                <a:lnTo>
                  <a:pt x="54101" y="102107"/>
                </a:lnTo>
                <a:close/>
              </a:path>
              <a:path w="128270" h="196850">
                <a:moveTo>
                  <a:pt x="77723" y="79247"/>
                </a:moveTo>
                <a:lnTo>
                  <a:pt x="77723" y="0"/>
                </a:lnTo>
                <a:lnTo>
                  <a:pt x="54863" y="0"/>
                </a:lnTo>
                <a:lnTo>
                  <a:pt x="54863" y="102107"/>
                </a:lnTo>
                <a:lnTo>
                  <a:pt x="53339" y="103631"/>
                </a:lnTo>
                <a:lnTo>
                  <a:pt x="53339" y="121030"/>
                </a:lnTo>
                <a:lnTo>
                  <a:pt x="74675" y="121284"/>
                </a:lnTo>
                <a:lnTo>
                  <a:pt x="74675" y="112775"/>
                </a:lnTo>
                <a:lnTo>
                  <a:pt x="76199" y="109727"/>
                </a:lnTo>
                <a:lnTo>
                  <a:pt x="76199" y="85343"/>
                </a:lnTo>
                <a:lnTo>
                  <a:pt x="77723" y="79247"/>
                </a:lnTo>
                <a:close/>
              </a:path>
              <a:path w="128270" h="196850">
                <a:moveTo>
                  <a:pt x="74675" y="184149"/>
                </a:moveTo>
                <a:lnTo>
                  <a:pt x="74675" y="134111"/>
                </a:lnTo>
                <a:lnTo>
                  <a:pt x="53339" y="132587"/>
                </a:lnTo>
                <a:lnTo>
                  <a:pt x="53339" y="183895"/>
                </a:lnTo>
                <a:lnTo>
                  <a:pt x="64007" y="196595"/>
                </a:lnTo>
                <a:lnTo>
                  <a:pt x="74675" y="184149"/>
                </a:lnTo>
                <a:close/>
              </a:path>
              <a:path w="128270" h="196850">
                <a:moveTo>
                  <a:pt x="54863" y="102107"/>
                </a:moveTo>
                <a:lnTo>
                  <a:pt x="54863" y="100583"/>
                </a:lnTo>
                <a:lnTo>
                  <a:pt x="54101" y="102107"/>
                </a:lnTo>
                <a:lnTo>
                  <a:pt x="54863" y="102107"/>
                </a:lnTo>
                <a:close/>
              </a:path>
            </a:pathLst>
          </a:custGeom>
          <a:solidFill>
            <a:srgbClr val="000000"/>
          </a:solidFill>
        </p:spPr>
        <p:txBody>
          <a:bodyPr wrap="square" lIns="0" tIns="0" rIns="0" bIns="0" rtlCol="0"/>
          <a:lstStyle/>
          <a:p>
            <a:endParaRPr/>
          </a:p>
        </p:txBody>
      </p:sp>
      <p:sp>
        <p:nvSpPr>
          <p:cNvPr id="172" name="object 25"/>
          <p:cNvSpPr/>
          <p:nvPr/>
        </p:nvSpPr>
        <p:spPr>
          <a:xfrm>
            <a:off x="6128612" y="1278110"/>
            <a:ext cx="250536" cy="242047"/>
          </a:xfrm>
          <a:custGeom>
            <a:avLst/>
            <a:gdLst/>
            <a:ahLst/>
            <a:cxnLst/>
            <a:rect l="l" t="t" r="r" b="b"/>
            <a:pathLst>
              <a:path w="275590" h="274319">
                <a:moveTo>
                  <a:pt x="275330" y="148151"/>
                </a:moveTo>
                <a:lnTo>
                  <a:pt x="269274" y="102111"/>
                </a:lnTo>
                <a:lnTo>
                  <a:pt x="251894" y="62974"/>
                </a:lnTo>
                <a:lnTo>
                  <a:pt x="225135" y="32113"/>
                </a:lnTo>
                <a:lnTo>
                  <a:pt x="190942" y="10901"/>
                </a:lnTo>
                <a:lnTo>
                  <a:pt x="151260" y="710"/>
                </a:lnTo>
                <a:lnTo>
                  <a:pt x="137100" y="0"/>
                </a:lnTo>
                <a:lnTo>
                  <a:pt x="122603" y="771"/>
                </a:lnTo>
                <a:lnTo>
                  <a:pt x="81841" y="11721"/>
                </a:lnTo>
                <a:lnTo>
                  <a:pt x="46950" y="34012"/>
                </a:lnTo>
                <a:lnTo>
                  <a:pt x="20216" y="65563"/>
                </a:lnTo>
                <a:lnTo>
                  <a:pt x="3927" y="104296"/>
                </a:lnTo>
                <a:lnTo>
                  <a:pt x="0" y="133081"/>
                </a:lnTo>
                <a:lnTo>
                  <a:pt x="755" y="148103"/>
                </a:lnTo>
                <a:lnTo>
                  <a:pt x="11576" y="189989"/>
                </a:lnTo>
                <a:lnTo>
                  <a:pt x="33527" y="225542"/>
                </a:lnTo>
                <a:lnTo>
                  <a:pt x="64420" y="252755"/>
                </a:lnTo>
                <a:lnTo>
                  <a:pt x="102066" y="269620"/>
                </a:lnTo>
                <a:lnTo>
                  <a:pt x="129836" y="274122"/>
                </a:lnTo>
                <a:lnTo>
                  <a:pt x="145439" y="273417"/>
                </a:lnTo>
                <a:lnTo>
                  <a:pt x="188583" y="263013"/>
                </a:lnTo>
                <a:lnTo>
                  <a:pt x="224896" y="241793"/>
                </a:lnTo>
                <a:lnTo>
                  <a:pt x="252669" y="211837"/>
                </a:lnTo>
                <a:lnTo>
                  <a:pt x="270189" y="175227"/>
                </a:lnTo>
                <a:lnTo>
                  <a:pt x="275330" y="148151"/>
                </a:lnTo>
                <a:close/>
              </a:path>
            </a:pathLst>
          </a:custGeom>
          <a:solidFill>
            <a:srgbClr val="FF9832"/>
          </a:solidFill>
        </p:spPr>
        <p:txBody>
          <a:bodyPr wrap="square" lIns="0" tIns="0" rIns="0" bIns="0" rtlCol="0"/>
          <a:lstStyle/>
          <a:p>
            <a:endParaRPr/>
          </a:p>
        </p:txBody>
      </p:sp>
      <p:sp>
        <p:nvSpPr>
          <p:cNvPr id="173" name="object 26"/>
          <p:cNvSpPr/>
          <p:nvPr/>
        </p:nvSpPr>
        <p:spPr>
          <a:xfrm>
            <a:off x="6128612" y="1278110"/>
            <a:ext cx="250536" cy="242047"/>
          </a:xfrm>
          <a:custGeom>
            <a:avLst/>
            <a:gdLst/>
            <a:ahLst/>
            <a:cxnLst/>
            <a:rect l="l" t="t" r="r" b="b"/>
            <a:pathLst>
              <a:path w="275590" h="274319">
                <a:moveTo>
                  <a:pt x="137100" y="0"/>
                </a:moveTo>
                <a:lnTo>
                  <a:pt x="94889" y="6709"/>
                </a:lnTo>
                <a:lnTo>
                  <a:pt x="57786" y="25450"/>
                </a:lnTo>
                <a:lnTo>
                  <a:pt x="28080" y="54145"/>
                </a:lnTo>
                <a:lnTo>
                  <a:pt x="8055" y="90715"/>
                </a:lnTo>
                <a:lnTo>
                  <a:pt x="0" y="133081"/>
                </a:lnTo>
                <a:lnTo>
                  <a:pt x="755" y="148103"/>
                </a:lnTo>
                <a:lnTo>
                  <a:pt x="11576" y="189989"/>
                </a:lnTo>
                <a:lnTo>
                  <a:pt x="33527" y="225542"/>
                </a:lnTo>
                <a:lnTo>
                  <a:pt x="64420" y="252755"/>
                </a:lnTo>
                <a:lnTo>
                  <a:pt x="102066" y="269620"/>
                </a:lnTo>
                <a:lnTo>
                  <a:pt x="129836" y="274122"/>
                </a:lnTo>
                <a:lnTo>
                  <a:pt x="145439" y="273417"/>
                </a:lnTo>
                <a:lnTo>
                  <a:pt x="188583" y="263013"/>
                </a:lnTo>
                <a:lnTo>
                  <a:pt x="224896" y="241793"/>
                </a:lnTo>
                <a:lnTo>
                  <a:pt x="252669" y="211837"/>
                </a:lnTo>
                <a:lnTo>
                  <a:pt x="270189" y="175227"/>
                </a:lnTo>
                <a:lnTo>
                  <a:pt x="275330" y="148151"/>
                </a:lnTo>
                <a:lnTo>
                  <a:pt x="274689" y="132122"/>
                </a:lnTo>
                <a:lnTo>
                  <a:pt x="264643" y="88230"/>
                </a:lnTo>
                <a:lnTo>
                  <a:pt x="243920" y="51700"/>
                </a:lnTo>
                <a:lnTo>
                  <a:pt x="214467" y="23902"/>
                </a:lnTo>
                <a:lnTo>
                  <a:pt x="178228" y="6212"/>
                </a:lnTo>
                <a:lnTo>
                  <a:pt x="137150" y="0"/>
                </a:lnTo>
                <a:close/>
              </a:path>
            </a:pathLst>
          </a:custGeom>
          <a:ln w="25400">
            <a:solidFill>
              <a:srgbClr val="000000"/>
            </a:solidFill>
          </a:ln>
        </p:spPr>
        <p:txBody>
          <a:bodyPr wrap="square" lIns="0" tIns="0" rIns="0" bIns="0" rtlCol="0"/>
          <a:lstStyle/>
          <a:p>
            <a:endParaRPr/>
          </a:p>
        </p:txBody>
      </p:sp>
      <p:sp>
        <p:nvSpPr>
          <p:cNvPr id="174" name="object 27"/>
          <p:cNvSpPr txBox="1"/>
          <p:nvPr/>
        </p:nvSpPr>
        <p:spPr>
          <a:xfrm>
            <a:off x="6184898" y="1308692"/>
            <a:ext cx="139123" cy="246221"/>
          </a:xfrm>
          <a:prstGeom prst="rect">
            <a:avLst/>
          </a:prstGeom>
        </p:spPr>
        <p:txBody>
          <a:bodyPr vert="horz" wrap="square" lIns="0" tIns="0" rIns="0" bIns="0" rtlCol="0">
            <a:spAutoFit/>
          </a:bodyPr>
          <a:lstStyle/>
          <a:p>
            <a:pPr marL="11397"/>
            <a:r>
              <a:rPr lang="en-US" sz="1600" b="1" dirty="0" smtClean="0">
                <a:latin typeface="Arial"/>
                <a:cs typeface="Arial"/>
              </a:rPr>
              <a:t>9</a:t>
            </a:r>
            <a:endParaRPr sz="1600" dirty="0">
              <a:latin typeface="Arial"/>
              <a:cs typeface="Arial"/>
            </a:endParaRPr>
          </a:p>
        </p:txBody>
      </p:sp>
      <p:sp>
        <p:nvSpPr>
          <p:cNvPr id="175" name="object 28"/>
          <p:cNvSpPr/>
          <p:nvPr/>
        </p:nvSpPr>
        <p:spPr>
          <a:xfrm>
            <a:off x="6197830" y="1092541"/>
            <a:ext cx="115455" cy="173691"/>
          </a:xfrm>
          <a:custGeom>
            <a:avLst/>
            <a:gdLst/>
            <a:ahLst/>
            <a:cxnLst/>
            <a:rect l="l" t="t" r="r" b="b"/>
            <a:pathLst>
              <a:path w="127000" h="196850">
                <a:moveTo>
                  <a:pt x="74675" y="182371"/>
                </a:moveTo>
                <a:lnTo>
                  <a:pt x="74675" y="134111"/>
                </a:lnTo>
                <a:lnTo>
                  <a:pt x="51815" y="132587"/>
                </a:lnTo>
                <a:lnTo>
                  <a:pt x="51815" y="121020"/>
                </a:lnTo>
                <a:lnTo>
                  <a:pt x="0" y="120395"/>
                </a:lnTo>
                <a:lnTo>
                  <a:pt x="51815" y="183586"/>
                </a:lnTo>
                <a:lnTo>
                  <a:pt x="51815" y="132587"/>
                </a:lnTo>
                <a:lnTo>
                  <a:pt x="52866" y="121032"/>
                </a:lnTo>
                <a:lnTo>
                  <a:pt x="52866" y="184867"/>
                </a:lnTo>
                <a:lnTo>
                  <a:pt x="62483" y="196595"/>
                </a:lnTo>
                <a:lnTo>
                  <a:pt x="74675" y="182371"/>
                </a:lnTo>
                <a:close/>
              </a:path>
              <a:path w="127000" h="196850">
                <a:moveTo>
                  <a:pt x="126491" y="121919"/>
                </a:moveTo>
                <a:lnTo>
                  <a:pt x="52866" y="121032"/>
                </a:lnTo>
                <a:lnTo>
                  <a:pt x="51815" y="132587"/>
                </a:lnTo>
                <a:lnTo>
                  <a:pt x="74675" y="134111"/>
                </a:lnTo>
                <a:lnTo>
                  <a:pt x="74675" y="182371"/>
                </a:lnTo>
                <a:lnTo>
                  <a:pt x="126491" y="121919"/>
                </a:lnTo>
                <a:close/>
              </a:path>
              <a:path w="127000" h="196850">
                <a:moveTo>
                  <a:pt x="77723" y="91439"/>
                </a:moveTo>
                <a:lnTo>
                  <a:pt x="77723" y="0"/>
                </a:lnTo>
                <a:lnTo>
                  <a:pt x="56387" y="0"/>
                </a:lnTo>
                <a:lnTo>
                  <a:pt x="56387" y="56387"/>
                </a:lnTo>
                <a:lnTo>
                  <a:pt x="54863" y="64007"/>
                </a:lnTo>
                <a:lnTo>
                  <a:pt x="54863" y="102107"/>
                </a:lnTo>
                <a:lnTo>
                  <a:pt x="53339" y="102107"/>
                </a:lnTo>
                <a:lnTo>
                  <a:pt x="53339" y="115823"/>
                </a:lnTo>
                <a:lnTo>
                  <a:pt x="52866" y="121032"/>
                </a:lnTo>
                <a:lnTo>
                  <a:pt x="74675" y="121295"/>
                </a:lnTo>
                <a:lnTo>
                  <a:pt x="74675" y="108203"/>
                </a:lnTo>
                <a:lnTo>
                  <a:pt x="76199" y="108203"/>
                </a:lnTo>
                <a:lnTo>
                  <a:pt x="76199" y="96011"/>
                </a:lnTo>
                <a:lnTo>
                  <a:pt x="77723" y="91439"/>
                </a:lnTo>
                <a:close/>
              </a:path>
              <a:path w="127000" h="196850">
                <a:moveTo>
                  <a:pt x="54863" y="102107"/>
                </a:moveTo>
                <a:lnTo>
                  <a:pt x="54863" y="100583"/>
                </a:lnTo>
                <a:lnTo>
                  <a:pt x="53339" y="102107"/>
                </a:lnTo>
                <a:lnTo>
                  <a:pt x="54863" y="102107"/>
                </a:lnTo>
                <a:close/>
              </a:path>
            </a:pathLst>
          </a:custGeom>
          <a:solidFill>
            <a:srgbClr val="000000"/>
          </a:solidFill>
        </p:spPr>
        <p:txBody>
          <a:bodyPr wrap="square" lIns="0" tIns="0" rIns="0" bIns="0" rtlCol="0"/>
          <a:lstStyle/>
          <a:p>
            <a:endParaRPr/>
          </a:p>
        </p:txBody>
      </p:sp>
      <p:sp>
        <p:nvSpPr>
          <p:cNvPr id="176" name="object 30"/>
          <p:cNvSpPr/>
          <p:nvPr/>
        </p:nvSpPr>
        <p:spPr>
          <a:xfrm>
            <a:off x="6837964" y="1278110"/>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77" name="object 31"/>
          <p:cNvSpPr/>
          <p:nvPr/>
        </p:nvSpPr>
        <p:spPr>
          <a:xfrm>
            <a:off x="6837964" y="1278110"/>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78" name="object 32"/>
          <p:cNvSpPr txBox="1"/>
          <p:nvPr/>
        </p:nvSpPr>
        <p:spPr>
          <a:xfrm>
            <a:off x="6836061" y="1308692"/>
            <a:ext cx="254000" cy="246221"/>
          </a:xfrm>
          <a:prstGeom prst="rect">
            <a:avLst/>
          </a:prstGeom>
        </p:spPr>
        <p:txBody>
          <a:bodyPr vert="horz" wrap="square" lIns="0" tIns="0" rIns="0" bIns="0" rtlCol="0">
            <a:spAutoFit/>
          </a:bodyPr>
          <a:lstStyle/>
          <a:p>
            <a:pPr marL="11397"/>
            <a:r>
              <a:rPr lang="en-US" sz="1600" b="1" spc="-9" dirty="0" smtClean="0">
                <a:latin typeface="Arial"/>
                <a:cs typeface="Arial"/>
              </a:rPr>
              <a:t>11</a:t>
            </a:r>
            <a:endParaRPr sz="1600" dirty="0">
              <a:latin typeface="Arial"/>
              <a:cs typeface="Arial"/>
            </a:endParaRPr>
          </a:p>
        </p:txBody>
      </p:sp>
      <p:sp>
        <p:nvSpPr>
          <p:cNvPr id="179" name="object 33"/>
          <p:cNvSpPr/>
          <p:nvPr/>
        </p:nvSpPr>
        <p:spPr>
          <a:xfrm>
            <a:off x="6907183" y="1092541"/>
            <a:ext cx="115455" cy="173691"/>
          </a:xfrm>
          <a:custGeom>
            <a:avLst/>
            <a:gdLst/>
            <a:ahLst/>
            <a:cxnLst/>
            <a:rect l="l" t="t" r="r" b="b"/>
            <a:pathLst>
              <a:path w="127000" h="196850">
                <a:moveTo>
                  <a:pt x="74317" y="121291"/>
                </a:moveTo>
                <a:lnTo>
                  <a:pt x="0" y="120395"/>
                </a:lnTo>
                <a:lnTo>
                  <a:pt x="51815" y="185165"/>
                </a:lnTo>
                <a:lnTo>
                  <a:pt x="51815" y="132587"/>
                </a:lnTo>
                <a:lnTo>
                  <a:pt x="73151" y="134111"/>
                </a:lnTo>
                <a:lnTo>
                  <a:pt x="74317" y="121291"/>
                </a:lnTo>
                <a:close/>
              </a:path>
              <a:path w="127000" h="196850">
                <a:moveTo>
                  <a:pt x="77723" y="64007"/>
                </a:moveTo>
                <a:lnTo>
                  <a:pt x="77723" y="0"/>
                </a:lnTo>
                <a:lnTo>
                  <a:pt x="54863" y="0"/>
                </a:lnTo>
                <a:lnTo>
                  <a:pt x="54863" y="85343"/>
                </a:lnTo>
                <a:lnTo>
                  <a:pt x="53339" y="91439"/>
                </a:lnTo>
                <a:lnTo>
                  <a:pt x="53339" y="105155"/>
                </a:lnTo>
                <a:lnTo>
                  <a:pt x="51815" y="108203"/>
                </a:lnTo>
                <a:lnTo>
                  <a:pt x="51815" y="121020"/>
                </a:lnTo>
                <a:lnTo>
                  <a:pt x="74317" y="121291"/>
                </a:lnTo>
                <a:lnTo>
                  <a:pt x="74675" y="117347"/>
                </a:lnTo>
                <a:lnTo>
                  <a:pt x="74675" y="106679"/>
                </a:lnTo>
                <a:lnTo>
                  <a:pt x="76199" y="103631"/>
                </a:lnTo>
                <a:lnTo>
                  <a:pt x="76199" y="73151"/>
                </a:lnTo>
                <a:lnTo>
                  <a:pt x="77723" y="64007"/>
                </a:lnTo>
                <a:close/>
              </a:path>
              <a:path w="127000" h="196850">
                <a:moveTo>
                  <a:pt x="126491" y="121919"/>
                </a:moveTo>
                <a:lnTo>
                  <a:pt x="74317" y="121291"/>
                </a:lnTo>
                <a:lnTo>
                  <a:pt x="73151" y="134111"/>
                </a:lnTo>
                <a:lnTo>
                  <a:pt x="51815" y="132587"/>
                </a:lnTo>
                <a:lnTo>
                  <a:pt x="51815" y="185165"/>
                </a:lnTo>
                <a:lnTo>
                  <a:pt x="60959" y="196595"/>
                </a:lnTo>
                <a:lnTo>
                  <a:pt x="126491" y="121919"/>
                </a:lnTo>
                <a:close/>
              </a:path>
            </a:pathLst>
          </a:custGeom>
          <a:solidFill>
            <a:srgbClr val="000000"/>
          </a:solidFill>
        </p:spPr>
        <p:txBody>
          <a:bodyPr wrap="square" lIns="0" tIns="0" rIns="0" bIns="0" rtlCol="0"/>
          <a:lstStyle/>
          <a:p>
            <a:endParaRPr/>
          </a:p>
        </p:txBody>
      </p:sp>
      <p:sp>
        <p:nvSpPr>
          <p:cNvPr id="180" name="object 35"/>
          <p:cNvSpPr/>
          <p:nvPr/>
        </p:nvSpPr>
        <p:spPr>
          <a:xfrm>
            <a:off x="7545933" y="1278110"/>
            <a:ext cx="249382" cy="242047"/>
          </a:xfrm>
          <a:custGeom>
            <a:avLst/>
            <a:gdLst/>
            <a:ahLst/>
            <a:cxnLst/>
            <a:rect l="l" t="t" r="r" b="b"/>
            <a:pathLst>
              <a:path w="274320" h="274319">
                <a:moveTo>
                  <a:pt x="273906" y="146988"/>
                </a:moveTo>
                <a:lnTo>
                  <a:pt x="267829" y="101075"/>
                </a:lnTo>
                <a:lnTo>
                  <a:pt x="250446" y="62011"/>
                </a:lnTo>
                <a:lnTo>
                  <a:pt x="223632" y="31256"/>
                </a:lnTo>
                <a:lnTo>
                  <a:pt x="189262" y="10272"/>
                </a:lnTo>
                <a:lnTo>
                  <a:pt x="149211" y="519"/>
                </a:lnTo>
                <a:lnTo>
                  <a:pt x="137100" y="0"/>
                </a:lnTo>
                <a:lnTo>
                  <a:pt x="122603" y="771"/>
                </a:lnTo>
                <a:lnTo>
                  <a:pt x="81841" y="11721"/>
                </a:lnTo>
                <a:lnTo>
                  <a:pt x="46950" y="34012"/>
                </a:lnTo>
                <a:lnTo>
                  <a:pt x="20216" y="65563"/>
                </a:lnTo>
                <a:lnTo>
                  <a:pt x="3927" y="104296"/>
                </a:lnTo>
                <a:lnTo>
                  <a:pt x="0" y="133081"/>
                </a:lnTo>
                <a:lnTo>
                  <a:pt x="755" y="148103"/>
                </a:lnTo>
                <a:lnTo>
                  <a:pt x="11576" y="189989"/>
                </a:lnTo>
                <a:lnTo>
                  <a:pt x="33527" y="225542"/>
                </a:lnTo>
                <a:lnTo>
                  <a:pt x="64420" y="252755"/>
                </a:lnTo>
                <a:lnTo>
                  <a:pt x="102066" y="269620"/>
                </a:lnTo>
                <a:lnTo>
                  <a:pt x="129836" y="274122"/>
                </a:lnTo>
                <a:lnTo>
                  <a:pt x="145507" y="273409"/>
                </a:lnTo>
                <a:lnTo>
                  <a:pt x="188632" y="262893"/>
                </a:lnTo>
                <a:lnTo>
                  <a:pt x="224675" y="241456"/>
                </a:lnTo>
                <a:lnTo>
                  <a:pt x="252024" y="211213"/>
                </a:lnTo>
                <a:lnTo>
                  <a:pt x="269066" y="174281"/>
                </a:lnTo>
                <a:lnTo>
                  <a:pt x="273906" y="146988"/>
                </a:lnTo>
                <a:close/>
              </a:path>
            </a:pathLst>
          </a:custGeom>
          <a:solidFill>
            <a:srgbClr val="FF9832"/>
          </a:solidFill>
        </p:spPr>
        <p:txBody>
          <a:bodyPr wrap="square" lIns="0" tIns="0" rIns="0" bIns="0" rtlCol="0"/>
          <a:lstStyle/>
          <a:p>
            <a:endParaRPr/>
          </a:p>
        </p:txBody>
      </p:sp>
      <p:sp>
        <p:nvSpPr>
          <p:cNvPr id="181" name="object 36"/>
          <p:cNvSpPr/>
          <p:nvPr/>
        </p:nvSpPr>
        <p:spPr>
          <a:xfrm>
            <a:off x="7545933" y="1278110"/>
            <a:ext cx="249382" cy="242047"/>
          </a:xfrm>
          <a:custGeom>
            <a:avLst/>
            <a:gdLst/>
            <a:ahLst/>
            <a:cxnLst/>
            <a:rect l="l" t="t" r="r" b="b"/>
            <a:pathLst>
              <a:path w="274320" h="274319">
                <a:moveTo>
                  <a:pt x="137100" y="0"/>
                </a:moveTo>
                <a:lnTo>
                  <a:pt x="94889" y="6709"/>
                </a:lnTo>
                <a:lnTo>
                  <a:pt x="57786" y="25450"/>
                </a:lnTo>
                <a:lnTo>
                  <a:pt x="28080" y="54145"/>
                </a:lnTo>
                <a:lnTo>
                  <a:pt x="8055" y="90715"/>
                </a:lnTo>
                <a:lnTo>
                  <a:pt x="0" y="133081"/>
                </a:lnTo>
                <a:lnTo>
                  <a:pt x="755" y="148103"/>
                </a:lnTo>
                <a:lnTo>
                  <a:pt x="11576" y="189989"/>
                </a:lnTo>
                <a:lnTo>
                  <a:pt x="33527" y="225542"/>
                </a:lnTo>
                <a:lnTo>
                  <a:pt x="64420" y="252755"/>
                </a:lnTo>
                <a:lnTo>
                  <a:pt x="102066" y="269620"/>
                </a:lnTo>
                <a:lnTo>
                  <a:pt x="129836" y="274122"/>
                </a:lnTo>
                <a:lnTo>
                  <a:pt x="145507" y="273409"/>
                </a:lnTo>
                <a:lnTo>
                  <a:pt x="188632" y="262893"/>
                </a:lnTo>
                <a:lnTo>
                  <a:pt x="224675" y="241456"/>
                </a:lnTo>
                <a:lnTo>
                  <a:pt x="252024" y="211213"/>
                </a:lnTo>
                <a:lnTo>
                  <a:pt x="269066" y="174281"/>
                </a:lnTo>
                <a:lnTo>
                  <a:pt x="273906" y="146988"/>
                </a:lnTo>
                <a:lnTo>
                  <a:pt x="273252" y="131013"/>
                </a:lnTo>
                <a:lnTo>
                  <a:pt x="263198" y="87220"/>
                </a:lnTo>
                <a:lnTo>
                  <a:pt x="242464" y="50764"/>
                </a:lnTo>
                <a:lnTo>
                  <a:pt x="212923" y="23104"/>
                </a:lnTo>
                <a:lnTo>
                  <a:pt x="176450" y="5701"/>
                </a:lnTo>
                <a:lnTo>
                  <a:pt x="137100" y="0"/>
                </a:lnTo>
                <a:close/>
              </a:path>
            </a:pathLst>
          </a:custGeom>
          <a:ln w="25400">
            <a:solidFill>
              <a:srgbClr val="000000"/>
            </a:solidFill>
          </a:ln>
        </p:spPr>
        <p:txBody>
          <a:bodyPr wrap="square" lIns="0" tIns="0" rIns="0" bIns="0" rtlCol="0"/>
          <a:lstStyle/>
          <a:p>
            <a:endParaRPr/>
          </a:p>
        </p:txBody>
      </p:sp>
      <p:sp>
        <p:nvSpPr>
          <p:cNvPr id="182" name="object 37"/>
          <p:cNvSpPr txBox="1"/>
          <p:nvPr/>
        </p:nvSpPr>
        <p:spPr>
          <a:xfrm>
            <a:off x="7545413" y="1308692"/>
            <a:ext cx="254000" cy="246221"/>
          </a:xfrm>
          <a:prstGeom prst="rect">
            <a:avLst/>
          </a:prstGeom>
        </p:spPr>
        <p:txBody>
          <a:bodyPr vert="horz" wrap="square" lIns="0" tIns="0" rIns="0" bIns="0" rtlCol="0">
            <a:spAutoFit/>
          </a:bodyPr>
          <a:lstStyle/>
          <a:p>
            <a:pPr marL="11397"/>
            <a:r>
              <a:rPr lang="en-US" sz="1600" b="1" spc="-9" dirty="0" smtClean="0">
                <a:latin typeface="Arial"/>
                <a:cs typeface="Arial"/>
              </a:rPr>
              <a:t>13</a:t>
            </a:r>
            <a:endParaRPr sz="1600" dirty="0">
              <a:latin typeface="Arial"/>
              <a:cs typeface="Arial"/>
            </a:endParaRPr>
          </a:p>
        </p:txBody>
      </p:sp>
      <p:sp>
        <p:nvSpPr>
          <p:cNvPr id="183" name="object 38"/>
          <p:cNvSpPr/>
          <p:nvPr/>
        </p:nvSpPr>
        <p:spPr>
          <a:xfrm>
            <a:off x="7615150" y="1092541"/>
            <a:ext cx="115455" cy="173691"/>
          </a:xfrm>
          <a:custGeom>
            <a:avLst/>
            <a:gdLst/>
            <a:ahLst/>
            <a:cxnLst/>
            <a:rect l="l" t="t" r="r" b="b"/>
            <a:pathLst>
              <a:path w="127000" h="196850">
                <a:moveTo>
                  <a:pt x="126491" y="121919"/>
                </a:moveTo>
                <a:lnTo>
                  <a:pt x="0" y="120395"/>
                </a:lnTo>
                <a:lnTo>
                  <a:pt x="51815" y="183586"/>
                </a:lnTo>
                <a:lnTo>
                  <a:pt x="51815" y="132587"/>
                </a:lnTo>
                <a:lnTo>
                  <a:pt x="74675" y="134111"/>
                </a:lnTo>
                <a:lnTo>
                  <a:pt x="74675" y="182371"/>
                </a:lnTo>
                <a:lnTo>
                  <a:pt x="126491" y="121919"/>
                </a:lnTo>
                <a:close/>
              </a:path>
              <a:path w="127000" h="196850">
                <a:moveTo>
                  <a:pt x="77723" y="91439"/>
                </a:moveTo>
                <a:lnTo>
                  <a:pt x="77723" y="0"/>
                </a:lnTo>
                <a:lnTo>
                  <a:pt x="56387" y="0"/>
                </a:lnTo>
                <a:lnTo>
                  <a:pt x="56387" y="38099"/>
                </a:lnTo>
                <a:lnTo>
                  <a:pt x="54863" y="56387"/>
                </a:lnTo>
                <a:lnTo>
                  <a:pt x="54863" y="102107"/>
                </a:lnTo>
                <a:lnTo>
                  <a:pt x="53339" y="102107"/>
                </a:lnTo>
                <a:lnTo>
                  <a:pt x="53339" y="112775"/>
                </a:lnTo>
                <a:lnTo>
                  <a:pt x="51815" y="115823"/>
                </a:lnTo>
                <a:lnTo>
                  <a:pt x="51815" y="121020"/>
                </a:lnTo>
                <a:lnTo>
                  <a:pt x="74675" y="121295"/>
                </a:lnTo>
                <a:lnTo>
                  <a:pt x="74675" y="108203"/>
                </a:lnTo>
                <a:lnTo>
                  <a:pt x="76199" y="108203"/>
                </a:lnTo>
                <a:lnTo>
                  <a:pt x="76199" y="96011"/>
                </a:lnTo>
                <a:lnTo>
                  <a:pt x="77723" y="91439"/>
                </a:lnTo>
                <a:close/>
              </a:path>
              <a:path w="127000" h="196850">
                <a:moveTo>
                  <a:pt x="74675" y="182371"/>
                </a:moveTo>
                <a:lnTo>
                  <a:pt x="74675" y="134111"/>
                </a:lnTo>
                <a:lnTo>
                  <a:pt x="51815" y="132587"/>
                </a:lnTo>
                <a:lnTo>
                  <a:pt x="51815" y="183586"/>
                </a:lnTo>
                <a:lnTo>
                  <a:pt x="62483" y="196595"/>
                </a:lnTo>
                <a:lnTo>
                  <a:pt x="74675" y="182371"/>
                </a:lnTo>
                <a:close/>
              </a:path>
              <a:path w="127000" h="196850">
                <a:moveTo>
                  <a:pt x="54863" y="102107"/>
                </a:moveTo>
                <a:lnTo>
                  <a:pt x="54863" y="100583"/>
                </a:lnTo>
                <a:lnTo>
                  <a:pt x="53339" y="102107"/>
                </a:lnTo>
                <a:lnTo>
                  <a:pt x="54863" y="102107"/>
                </a:lnTo>
                <a:close/>
              </a:path>
            </a:pathLst>
          </a:custGeom>
          <a:solidFill>
            <a:srgbClr val="000000"/>
          </a:solidFill>
        </p:spPr>
        <p:txBody>
          <a:bodyPr wrap="square" lIns="0" tIns="0" rIns="0" bIns="0" rtlCol="0"/>
          <a:lstStyle/>
          <a:p>
            <a:endParaRPr/>
          </a:p>
        </p:txBody>
      </p:sp>
      <p:sp>
        <p:nvSpPr>
          <p:cNvPr id="184" name="object 40"/>
          <p:cNvSpPr/>
          <p:nvPr/>
        </p:nvSpPr>
        <p:spPr>
          <a:xfrm>
            <a:off x="8255284" y="1278110"/>
            <a:ext cx="249382" cy="242047"/>
          </a:xfrm>
          <a:custGeom>
            <a:avLst/>
            <a:gdLst/>
            <a:ahLst/>
            <a:cxnLst/>
            <a:rect l="l" t="t" r="r" b="b"/>
            <a:pathLst>
              <a:path w="274320" h="274319">
                <a:moveTo>
                  <a:pt x="273899" y="147094"/>
                </a:moveTo>
                <a:lnTo>
                  <a:pt x="267831" y="101149"/>
                </a:lnTo>
                <a:lnTo>
                  <a:pt x="250464" y="62065"/>
                </a:lnTo>
                <a:lnTo>
                  <a:pt x="223671" y="31297"/>
                </a:lnTo>
                <a:lnTo>
                  <a:pt x="189325" y="10300"/>
                </a:lnTo>
                <a:lnTo>
                  <a:pt x="149299"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close/>
              </a:path>
            </a:pathLst>
          </a:custGeom>
          <a:solidFill>
            <a:srgbClr val="FF9832"/>
          </a:solidFill>
        </p:spPr>
        <p:txBody>
          <a:bodyPr wrap="square" lIns="0" tIns="0" rIns="0" bIns="0" rtlCol="0"/>
          <a:lstStyle/>
          <a:p>
            <a:endParaRPr/>
          </a:p>
        </p:txBody>
      </p:sp>
      <p:sp>
        <p:nvSpPr>
          <p:cNvPr id="185" name="object 41"/>
          <p:cNvSpPr/>
          <p:nvPr/>
        </p:nvSpPr>
        <p:spPr>
          <a:xfrm>
            <a:off x="8255284" y="1278110"/>
            <a:ext cx="249382" cy="242047"/>
          </a:xfrm>
          <a:custGeom>
            <a:avLst/>
            <a:gdLst/>
            <a:ahLst/>
            <a:cxnLst/>
            <a:rect l="l" t="t" r="r" b="b"/>
            <a:pathLst>
              <a:path w="274320" h="274319">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387" y="273410"/>
                </a:lnTo>
                <a:lnTo>
                  <a:pt x="188550" y="262904"/>
                </a:lnTo>
                <a:lnTo>
                  <a:pt x="224616" y="241486"/>
                </a:lnTo>
                <a:lnTo>
                  <a:pt x="251981" y="211270"/>
                </a:lnTo>
                <a:lnTo>
                  <a:pt x="269042" y="174367"/>
                </a:lnTo>
                <a:lnTo>
                  <a:pt x="273899" y="147094"/>
                </a:lnTo>
                <a:lnTo>
                  <a:pt x="273248" y="131107"/>
                </a:lnTo>
                <a:lnTo>
                  <a:pt x="263205" y="87287"/>
                </a:lnTo>
                <a:lnTo>
                  <a:pt x="242488" y="50813"/>
                </a:lnTo>
                <a:lnTo>
                  <a:pt x="212969" y="23141"/>
                </a:lnTo>
                <a:lnTo>
                  <a:pt x="176522" y="5723"/>
                </a:lnTo>
                <a:lnTo>
                  <a:pt x="137101" y="0"/>
                </a:lnTo>
                <a:close/>
              </a:path>
            </a:pathLst>
          </a:custGeom>
          <a:ln w="25400">
            <a:solidFill>
              <a:srgbClr val="000000"/>
            </a:solidFill>
          </a:ln>
        </p:spPr>
        <p:txBody>
          <a:bodyPr wrap="square" lIns="0" tIns="0" rIns="0" bIns="0" rtlCol="0"/>
          <a:lstStyle/>
          <a:p>
            <a:endParaRPr/>
          </a:p>
        </p:txBody>
      </p:sp>
      <p:sp>
        <p:nvSpPr>
          <p:cNvPr id="186" name="object 42"/>
          <p:cNvSpPr txBox="1"/>
          <p:nvPr/>
        </p:nvSpPr>
        <p:spPr>
          <a:xfrm>
            <a:off x="8253380" y="1308692"/>
            <a:ext cx="254000" cy="246221"/>
          </a:xfrm>
          <a:prstGeom prst="rect">
            <a:avLst/>
          </a:prstGeom>
        </p:spPr>
        <p:txBody>
          <a:bodyPr vert="horz" wrap="square" lIns="0" tIns="0" rIns="0" bIns="0" rtlCol="0">
            <a:spAutoFit/>
          </a:bodyPr>
          <a:lstStyle/>
          <a:p>
            <a:pPr marL="11397"/>
            <a:r>
              <a:rPr lang="en-US" sz="1600" b="1" spc="-9" dirty="0" smtClean="0">
                <a:latin typeface="Arial"/>
                <a:cs typeface="Arial"/>
              </a:rPr>
              <a:t>15</a:t>
            </a:r>
            <a:endParaRPr sz="1600" dirty="0">
              <a:latin typeface="Arial"/>
              <a:cs typeface="Arial"/>
            </a:endParaRPr>
          </a:p>
        </p:txBody>
      </p:sp>
      <p:sp>
        <p:nvSpPr>
          <p:cNvPr id="187" name="object 43"/>
          <p:cNvSpPr/>
          <p:nvPr/>
        </p:nvSpPr>
        <p:spPr>
          <a:xfrm>
            <a:off x="8323118" y="1092541"/>
            <a:ext cx="116609" cy="173691"/>
          </a:xfrm>
          <a:custGeom>
            <a:avLst/>
            <a:gdLst/>
            <a:ahLst/>
            <a:cxnLst/>
            <a:rect l="l" t="t" r="r" b="b"/>
            <a:pathLst>
              <a:path w="128270" h="196850">
                <a:moveTo>
                  <a:pt x="75840" y="121298"/>
                </a:moveTo>
                <a:lnTo>
                  <a:pt x="0" y="120395"/>
                </a:lnTo>
                <a:lnTo>
                  <a:pt x="53339" y="185444"/>
                </a:lnTo>
                <a:lnTo>
                  <a:pt x="53339" y="132587"/>
                </a:lnTo>
                <a:lnTo>
                  <a:pt x="74675" y="134111"/>
                </a:lnTo>
                <a:lnTo>
                  <a:pt x="75840" y="121298"/>
                </a:lnTo>
                <a:close/>
              </a:path>
              <a:path w="128270" h="196850">
                <a:moveTo>
                  <a:pt x="79247" y="56387"/>
                </a:moveTo>
                <a:lnTo>
                  <a:pt x="79247" y="0"/>
                </a:lnTo>
                <a:lnTo>
                  <a:pt x="56387" y="0"/>
                </a:lnTo>
                <a:lnTo>
                  <a:pt x="56387" y="79247"/>
                </a:lnTo>
                <a:lnTo>
                  <a:pt x="54863" y="85343"/>
                </a:lnTo>
                <a:lnTo>
                  <a:pt x="54863" y="102107"/>
                </a:lnTo>
                <a:lnTo>
                  <a:pt x="53339" y="105155"/>
                </a:lnTo>
                <a:lnTo>
                  <a:pt x="53339" y="121030"/>
                </a:lnTo>
                <a:lnTo>
                  <a:pt x="75840" y="121298"/>
                </a:lnTo>
                <a:lnTo>
                  <a:pt x="76199" y="117347"/>
                </a:lnTo>
                <a:lnTo>
                  <a:pt x="76199" y="103631"/>
                </a:lnTo>
                <a:lnTo>
                  <a:pt x="77723" y="100583"/>
                </a:lnTo>
                <a:lnTo>
                  <a:pt x="77723" y="65531"/>
                </a:lnTo>
                <a:lnTo>
                  <a:pt x="79247" y="56387"/>
                </a:lnTo>
                <a:close/>
              </a:path>
              <a:path w="128270" h="196850">
                <a:moveTo>
                  <a:pt x="128015" y="121919"/>
                </a:moveTo>
                <a:lnTo>
                  <a:pt x="75840" y="121298"/>
                </a:lnTo>
                <a:lnTo>
                  <a:pt x="74675" y="134111"/>
                </a:lnTo>
                <a:lnTo>
                  <a:pt x="53339" y="132587"/>
                </a:lnTo>
                <a:lnTo>
                  <a:pt x="53339" y="185444"/>
                </a:lnTo>
                <a:lnTo>
                  <a:pt x="62483" y="196595"/>
                </a:lnTo>
                <a:lnTo>
                  <a:pt x="128015" y="121919"/>
                </a:lnTo>
                <a:close/>
              </a:path>
            </a:pathLst>
          </a:custGeom>
          <a:solidFill>
            <a:srgbClr val="000000"/>
          </a:solidFill>
        </p:spPr>
        <p:txBody>
          <a:bodyPr wrap="square" lIns="0" tIns="0" rIns="0" bIns="0" rtlCol="0"/>
          <a:lstStyle/>
          <a:p>
            <a:endParaRPr/>
          </a:p>
        </p:txBody>
      </p:sp>
      <p:sp>
        <p:nvSpPr>
          <p:cNvPr id="188" name="object 81"/>
          <p:cNvSpPr/>
          <p:nvPr/>
        </p:nvSpPr>
        <p:spPr>
          <a:xfrm>
            <a:off x="3365961" y="1530915"/>
            <a:ext cx="116609" cy="156322"/>
          </a:xfrm>
          <a:custGeom>
            <a:avLst/>
            <a:gdLst/>
            <a:ahLst/>
            <a:cxnLst/>
            <a:rect l="l" t="t" r="r" b="b"/>
            <a:pathLst>
              <a:path w="128270" h="177164">
                <a:moveTo>
                  <a:pt x="128015" y="100583"/>
                </a:moveTo>
                <a:lnTo>
                  <a:pt x="0" y="100583"/>
                </a:lnTo>
                <a:lnTo>
                  <a:pt x="53339" y="164083"/>
                </a:lnTo>
                <a:lnTo>
                  <a:pt x="53339" y="112775"/>
                </a:lnTo>
                <a:lnTo>
                  <a:pt x="74675" y="112775"/>
                </a:lnTo>
                <a:lnTo>
                  <a:pt x="74675" y="164083"/>
                </a:lnTo>
                <a:lnTo>
                  <a:pt x="128015" y="100583"/>
                </a:lnTo>
                <a:close/>
              </a:path>
              <a:path w="128270" h="177164">
                <a:moveTo>
                  <a:pt x="74675" y="100583"/>
                </a:moveTo>
                <a:lnTo>
                  <a:pt x="74675" y="0"/>
                </a:lnTo>
                <a:lnTo>
                  <a:pt x="51815" y="0"/>
                </a:lnTo>
                <a:lnTo>
                  <a:pt x="51815" y="80771"/>
                </a:lnTo>
                <a:lnTo>
                  <a:pt x="53339" y="83819"/>
                </a:lnTo>
                <a:lnTo>
                  <a:pt x="53339" y="100583"/>
                </a:lnTo>
                <a:lnTo>
                  <a:pt x="74675" y="100583"/>
                </a:lnTo>
                <a:close/>
              </a:path>
              <a:path w="128270" h="177164">
                <a:moveTo>
                  <a:pt x="74675" y="164083"/>
                </a:moveTo>
                <a:lnTo>
                  <a:pt x="74675" y="112775"/>
                </a:lnTo>
                <a:lnTo>
                  <a:pt x="53339" y="112775"/>
                </a:lnTo>
                <a:lnTo>
                  <a:pt x="53339" y="164083"/>
                </a:lnTo>
                <a:lnTo>
                  <a:pt x="64007" y="176783"/>
                </a:lnTo>
                <a:lnTo>
                  <a:pt x="74675" y="164083"/>
                </a:lnTo>
                <a:close/>
              </a:path>
            </a:pathLst>
          </a:custGeom>
          <a:solidFill>
            <a:srgbClr val="000000"/>
          </a:solidFill>
        </p:spPr>
        <p:txBody>
          <a:bodyPr wrap="square" lIns="0" tIns="0" rIns="0" bIns="0" rtlCol="0"/>
          <a:lstStyle/>
          <a:p>
            <a:endParaRPr/>
          </a:p>
        </p:txBody>
      </p:sp>
      <p:sp>
        <p:nvSpPr>
          <p:cNvPr id="189" name="object 82"/>
          <p:cNvSpPr/>
          <p:nvPr/>
        </p:nvSpPr>
        <p:spPr>
          <a:xfrm>
            <a:off x="4075314" y="1530915"/>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9059"/>
                </a:lnTo>
                <a:lnTo>
                  <a:pt x="73151" y="92963"/>
                </a:lnTo>
                <a:lnTo>
                  <a:pt x="73151" y="79247"/>
                </a:lnTo>
                <a:lnTo>
                  <a:pt x="72389" y="77723"/>
                </a:lnTo>
                <a:lnTo>
                  <a:pt x="71627" y="77723"/>
                </a:lnTo>
                <a:lnTo>
                  <a:pt x="71627" y="0"/>
                </a:lnTo>
                <a:lnTo>
                  <a:pt x="48767" y="0"/>
                </a:lnTo>
                <a:lnTo>
                  <a:pt x="48767" y="30479"/>
                </a:lnTo>
                <a:lnTo>
                  <a:pt x="50291" y="44195"/>
                </a:lnTo>
                <a:lnTo>
                  <a:pt x="50291" y="82295"/>
                </a:lnTo>
                <a:lnTo>
                  <a:pt x="51815" y="83819"/>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73151" y="77723"/>
                </a:moveTo>
                <a:lnTo>
                  <a:pt x="73151" y="70103"/>
                </a:lnTo>
                <a:lnTo>
                  <a:pt x="71627" y="65531"/>
                </a:lnTo>
                <a:lnTo>
                  <a:pt x="71627" y="76199"/>
                </a:lnTo>
                <a:lnTo>
                  <a:pt x="72389" y="77723"/>
                </a:lnTo>
                <a:lnTo>
                  <a:pt x="73151" y="77723"/>
                </a:lnTo>
                <a:close/>
              </a:path>
              <a:path w="127000" h="177164">
                <a:moveTo>
                  <a:pt x="73151" y="79247"/>
                </a:moveTo>
                <a:lnTo>
                  <a:pt x="73151" y="77723"/>
                </a:lnTo>
                <a:lnTo>
                  <a:pt x="72389" y="77723"/>
                </a:lnTo>
                <a:lnTo>
                  <a:pt x="73151" y="79247"/>
                </a:lnTo>
                <a:close/>
              </a:path>
            </a:pathLst>
          </a:custGeom>
          <a:solidFill>
            <a:srgbClr val="000000"/>
          </a:solidFill>
        </p:spPr>
        <p:txBody>
          <a:bodyPr wrap="square" lIns="0" tIns="0" rIns="0" bIns="0" rtlCol="0"/>
          <a:lstStyle/>
          <a:p>
            <a:endParaRPr/>
          </a:p>
        </p:txBody>
      </p:sp>
      <p:sp>
        <p:nvSpPr>
          <p:cNvPr id="190" name="object 83"/>
          <p:cNvSpPr/>
          <p:nvPr/>
        </p:nvSpPr>
        <p:spPr>
          <a:xfrm>
            <a:off x="4783281" y="1530915"/>
            <a:ext cx="115455" cy="156322"/>
          </a:xfrm>
          <a:custGeom>
            <a:avLst/>
            <a:gdLst/>
            <a:ahLst/>
            <a:cxnLst/>
            <a:rect l="l" t="t" r="r" b="b"/>
            <a:pathLst>
              <a:path w="127000" h="177164">
                <a:moveTo>
                  <a:pt x="74675" y="163514"/>
                </a:moveTo>
                <a:lnTo>
                  <a:pt x="74675" y="112775"/>
                </a:lnTo>
                <a:lnTo>
                  <a:pt x="53339" y="112775"/>
                </a:lnTo>
                <a:lnTo>
                  <a:pt x="51915" y="99958"/>
                </a:lnTo>
                <a:lnTo>
                  <a:pt x="0" y="100583"/>
                </a:lnTo>
                <a:lnTo>
                  <a:pt x="64007" y="176783"/>
                </a:lnTo>
                <a:lnTo>
                  <a:pt x="74675" y="163514"/>
                </a:lnTo>
                <a:close/>
              </a:path>
              <a:path w="127000" h="177164">
                <a:moveTo>
                  <a:pt x="74675" y="99684"/>
                </a:moveTo>
                <a:lnTo>
                  <a:pt x="74675" y="80771"/>
                </a:lnTo>
                <a:lnTo>
                  <a:pt x="73151" y="79247"/>
                </a:lnTo>
                <a:lnTo>
                  <a:pt x="73151" y="30479"/>
                </a:lnTo>
                <a:lnTo>
                  <a:pt x="71627" y="15239"/>
                </a:lnTo>
                <a:lnTo>
                  <a:pt x="71627" y="0"/>
                </a:lnTo>
                <a:lnTo>
                  <a:pt x="50291" y="0"/>
                </a:lnTo>
                <a:lnTo>
                  <a:pt x="50291" y="74675"/>
                </a:lnTo>
                <a:lnTo>
                  <a:pt x="51815" y="77723"/>
                </a:lnTo>
                <a:lnTo>
                  <a:pt x="51815" y="99059"/>
                </a:lnTo>
                <a:lnTo>
                  <a:pt x="51915" y="99958"/>
                </a:lnTo>
                <a:lnTo>
                  <a:pt x="74675" y="99684"/>
                </a:lnTo>
                <a:close/>
              </a:path>
              <a:path w="127000" h="177164">
                <a:moveTo>
                  <a:pt x="126491" y="99059"/>
                </a:moveTo>
                <a:lnTo>
                  <a:pt x="51915" y="99958"/>
                </a:lnTo>
                <a:lnTo>
                  <a:pt x="53339" y="112775"/>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191" name="object 84"/>
          <p:cNvSpPr/>
          <p:nvPr/>
        </p:nvSpPr>
        <p:spPr>
          <a:xfrm>
            <a:off x="5492635" y="1530915"/>
            <a:ext cx="115455" cy="156322"/>
          </a:xfrm>
          <a:custGeom>
            <a:avLst/>
            <a:gdLst/>
            <a:ahLst/>
            <a:cxnLst/>
            <a:rect l="l" t="t" r="r" b="b"/>
            <a:pathLst>
              <a:path w="127000" h="177164">
                <a:moveTo>
                  <a:pt x="74675" y="112775"/>
                </a:moveTo>
                <a:lnTo>
                  <a:pt x="73223" y="99701"/>
                </a:lnTo>
                <a:lnTo>
                  <a:pt x="0" y="100583"/>
                </a:lnTo>
                <a:lnTo>
                  <a:pt x="51815" y="162269"/>
                </a:lnTo>
                <a:lnTo>
                  <a:pt x="51815" y="112775"/>
                </a:lnTo>
                <a:lnTo>
                  <a:pt x="74675" y="112775"/>
                </a:lnTo>
                <a:close/>
              </a:path>
              <a:path w="127000" h="177164">
                <a:moveTo>
                  <a:pt x="73223" y="99701"/>
                </a:moveTo>
                <a:lnTo>
                  <a:pt x="73151" y="99059"/>
                </a:lnTo>
                <a:lnTo>
                  <a:pt x="73151" y="74675"/>
                </a:lnTo>
                <a:lnTo>
                  <a:pt x="71627" y="70103"/>
                </a:lnTo>
                <a:lnTo>
                  <a:pt x="71627" y="0"/>
                </a:lnTo>
                <a:lnTo>
                  <a:pt x="48767" y="0"/>
                </a:lnTo>
                <a:lnTo>
                  <a:pt x="48767" y="44195"/>
                </a:lnTo>
                <a:lnTo>
                  <a:pt x="50291" y="56387"/>
                </a:lnTo>
                <a:lnTo>
                  <a:pt x="50291" y="82295"/>
                </a:lnTo>
                <a:lnTo>
                  <a:pt x="51815" y="83819"/>
                </a:lnTo>
                <a:lnTo>
                  <a:pt x="51815" y="99959"/>
                </a:lnTo>
                <a:lnTo>
                  <a:pt x="73223" y="99701"/>
                </a:lnTo>
                <a:close/>
              </a:path>
              <a:path w="127000" h="177164">
                <a:moveTo>
                  <a:pt x="51815" y="85343"/>
                </a:moveTo>
                <a:lnTo>
                  <a:pt x="50291" y="82295"/>
                </a:lnTo>
                <a:lnTo>
                  <a:pt x="50291" y="83819"/>
                </a:lnTo>
                <a:lnTo>
                  <a:pt x="51815" y="85343"/>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126491" y="99059"/>
                </a:moveTo>
                <a:lnTo>
                  <a:pt x="73223" y="99701"/>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192" name="object 85"/>
          <p:cNvSpPr/>
          <p:nvPr/>
        </p:nvSpPr>
        <p:spPr>
          <a:xfrm>
            <a:off x="6200601" y="1530915"/>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2963"/>
                </a:lnTo>
                <a:lnTo>
                  <a:pt x="73151" y="88391"/>
                </a:lnTo>
                <a:lnTo>
                  <a:pt x="73151" y="77723"/>
                </a:lnTo>
                <a:lnTo>
                  <a:pt x="71627" y="77723"/>
                </a:lnTo>
                <a:lnTo>
                  <a:pt x="71627" y="44195"/>
                </a:lnTo>
                <a:lnTo>
                  <a:pt x="70103" y="30479"/>
                </a:lnTo>
                <a:lnTo>
                  <a:pt x="70103" y="0"/>
                </a:lnTo>
                <a:lnTo>
                  <a:pt x="48767" y="0"/>
                </a:lnTo>
                <a:lnTo>
                  <a:pt x="48767" y="67055"/>
                </a:lnTo>
                <a:lnTo>
                  <a:pt x="50291" y="71627"/>
                </a:lnTo>
                <a:lnTo>
                  <a:pt x="50291" y="83819"/>
                </a:lnTo>
                <a:lnTo>
                  <a:pt x="51815" y="85343"/>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 w="127000" h="177164">
                <a:moveTo>
                  <a:pt x="73151" y="77723"/>
                </a:moveTo>
                <a:lnTo>
                  <a:pt x="71627" y="76199"/>
                </a:lnTo>
                <a:lnTo>
                  <a:pt x="71627" y="77723"/>
                </a:lnTo>
                <a:lnTo>
                  <a:pt x="73151" y="77723"/>
                </a:lnTo>
                <a:close/>
              </a:path>
            </a:pathLst>
          </a:custGeom>
          <a:solidFill>
            <a:srgbClr val="000000"/>
          </a:solidFill>
        </p:spPr>
        <p:txBody>
          <a:bodyPr wrap="square" lIns="0" tIns="0" rIns="0" bIns="0" rtlCol="0"/>
          <a:lstStyle/>
          <a:p>
            <a:endParaRPr/>
          </a:p>
        </p:txBody>
      </p:sp>
      <p:sp>
        <p:nvSpPr>
          <p:cNvPr id="193" name="object 86"/>
          <p:cNvSpPr/>
          <p:nvPr/>
        </p:nvSpPr>
        <p:spPr>
          <a:xfrm>
            <a:off x="6908569" y="1530915"/>
            <a:ext cx="116609" cy="156322"/>
          </a:xfrm>
          <a:custGeom>
            <a:avLst/>
            <a:gdLst/>
            <a:ahLst/>
            <a:cxnLst/>
            <a:rect l="l" t="t" r="r" b="b"/>
            <a:pathLst>
              <a:path w="128270" h="177164">
                <a:moveTo>
                  <a:pt x="128015" y="99059"/>
                </a:moveTo>
                <a:lnTo>
                  <a:pt x="0" y="100583"/>
                </a:lnTo>
                <a:lnTo>
                  <a:pt x="53339" y="162607"/>
                </a:lnTo>
                <a:lnTo>
                  <a:pt x="53339" y="112775"/>
                </a:lnTo>
                <a:lnTo>
                  <a:pt x="74675" y="112775"/>
                </a:lnTo>
                <a:lnTo>
                  <a:pt x="74675" y="165409"/>
                </a:lnTo>
                <a:lnTo>
                  <a:pt x="128015" y="99059"/>
                </a:lnTo>
                <a:close/>
              </a:path>
              <a:path w="128270" h="177164">
                <a:moveTo>
                  <a:pt x="74675" y="99694"/>
                </a:moveTo>
                <a:lnTo>
                  <a:pt x="74675" y="80771"/>
                </a:lnTo>
                <a:lnTo>
                  <a:pt x="73151" y="77723"/>
                </a:lnTo>
                <a:lnTo>
                  <a:pt x="73151" y="70103"/>
                </a:lnTo>
                <a:lnTo>
                  <a:pt x="71627" y="65531"/>
                </a:lnTo>
                <a:lnTo>
                  <a:pt x="71627" y="0"/>
                </a:lnTo>
                <a:lnTo>
                  <a:pt x="48767" y="0"/>
                </a:lnTo>
                <a:lnTo>
                  <a:pt x="48767" y="44195"/>
                </a:lnTo>
                <a:lnTo>
                  <a:pt x="50291" y="56387"/>
                </a:lnTo>
                <a:lnTo>
                  <a:pt x="50291" y="80771"/>
                </a:lnTo>
                <a:lnTo>
                  <a:pt x="51815" y="82295"/>
                </a:lnTo>
                <a:lnTo>
                  <a:pt x="51815" y="94487"/>
                </a:lnTo>
                <a:lnTo>
                  <a:pt x="53339" y="99059"/>
                </a:lnTo>
                <a:lnTo>
                  <a:pt x="53339" y="99948"/>
                </a:lnTo>
                <a:lnTo>
                  <a:pt x="74675" y="99694"/>
                </a:lnTo>
                <a:close/>
              </a:path>
              <a:path w="128270" h="177164">
                <a:moveTo>
                  <a:pt x="74675" y="165409"/>
                </a:moveTo>
                <a:lnTo>
                  <a:pt x="74675" y="112775"/>
                </a:lnTo>
                <a:lnTo>
                  <a:pt x="53339" y="112775"/>
                </a:lnTo>
                <a:lnTo>
                  <a:pt x="53339" y="162607"/>
                </a:lnTo>
                <a:lnTo>
                  <a:pt x="65531" y="176783"/>
                </a:lnTo>
                <a:lnTo>
                  <a:pt x="74675" y="165409"/>
                </a:lnTo>
                <a:close/>
              </a:path>
            </a:pathLst>
          </a:custGeom>
          <a:solidFill>
            <a:srgbClr val="000000"/>
          </a:solidFill>
        </p:spPr>
        <p:txBody>
          <a:bodyPr wrap="square" lIns="0" tIns="0" rIns="0" bIns="0" rtlCol="0"/>
          <a:lstStyle/>
          <a:p>
            <a:endParaRPr/>
          </a:p>
        </p:txBody>
      </p:sp>
      <p:sp>
        <p:nvSpPr>
          <p:cNvPr id="194" name="object 87"/>
          <p:cNvSpPr/>
          <p:nvPr/>
        </p:nvSpPr>
        <p:spPr>
          <a:xfrm>
            <a:off x="7617921" y="1530915"/>
            <a:ext cx="115455" cy="156322"/>
          </a:xfrm>
          <a:custGeom>
            <a:avLst/>
            <a:gdLst/>
            <a:ahLst/>
            <a:cxnLst/>
            <a:rect l="l" t="t" r="r" b="b"/>
            <a:pathLst>
              <a:path w="127000" h="177164">
                <a:moveTo>
                  <a:pt x="126491" y="99059"/>
                </a:moveTo>
                <a:lnTo>
                  <a:pt x="0" y="100583"/>
                </a:lnTo>
                <a:lnTo>
                  <a:pt x="51815" y="162269"/>
                </a:lnTo>
                <a:lnTo>
                  <a:pt x="51815" y="112775"/>
                </a:lnTo>
                <a:lnTo>
                  <a:pt x="74675" y="112775"/>
                </a:lnTo>
                <a:lnTo>
                  <a:pt x="74675" y="163514"/>
                </a:lnTo>
                <a:lnTo>
                  <a:pt x="126491" y="99059"/>
                </a:lnTo>
                <a:close/>
              </a:path>
              <a:path w="127000" h="177164">
                <a:moveTo>
                  <a:pt x="74675" y="99684"/>
                </a:moveTo>
                <a:lnTo>
                  <a:pt x="74675" y="99059"/>
                </a:lnTo>
                <a:lnTo>
                  <a:pt x="73151" y="92963"/>
                </a:lnTo>
                <a:lnTo>
                  <a:pt x="73151" y="77723"/>
                </a:lnTo>
                <a:lnTo>
                  <a:pt x="71627" y="77723"/>
                </a:lnTo>
                <a:lnTo>
                  <a:pt x="71627" y="44195"/>
                </a:lnTo>
                <a:lnTo>
                  <a:pt x="70103" y="30479"/>
                </a:lnTo>
                <a:lnTo>
                  <a:pt x="70103" y="0"/>
                </a:lnTo>
                <a:lnTo>
                  <a:pt x="48767" y="0"/>
                </a:lnTo>
                <a:lnTo>
                  <a:pt x="48767" y="71627"/>
                </a:lnTo>
                <a:lnTo>
                  <a:pt x="50291" y="74675"/>
                </a:lnTo>
                <a:lnTo>
                  <a:pt x="50291" y="83819"/>
                </a:lnTo>
                <a:lnTo>
                  <a:pt x="51815" y="85343"/>
                </a:lnTo>
                <a:lnTo>
                  <a:pt x="51815" y="99959"/>
                </a:lnTo>
                <a:lnTo>
                  <a:pt x="74675" y="99684"/>
                </a:lnTo>
                <a:close/>
              </a:path>
              <a:path w="127000" h="177164">
                <a:moveTo>
                  <a:pt x="74675" y="163514"/>
                </a:moveTo>
                <a:lnTo>
                  <a:pt x="74675" y="112775"/>
                </a:lnTo>
                <a:lnTo>
                  <a:pt x="51815" y="112775"/>
                </a:lnTo>
                <a:lnTo>
                  <a:pt x="51815" y="162269"/>
                </a:lnTo>
                <a:lnTo>
                  <a:pt x="64007" y="176783"/>
                </a:lnTo>
                <a:lnTo>
                  <a:pt x="74675" y="163514"/>
                </a:lnTo>
                <a:close/>
              </a:path>
            </a:pathLst>
          </a:custGeom>
          <a:solidFill>
            <a:srgbClr val="000000"/>
          </a:solidFill>
        </p:spPr>
        <p:txBody>
          <a:bodyPr wrap="square" lIns="0" tIns="0" rIns="0" bIns="0" rtlCol="0"/>
          <a:lstStyle/>
          <a:p>
            <a:endParaRPr/>
          </a:p>
        </p:txBody>
      </p:sp>
      <p:sp>
        <p:nvSpPr>
          <p:cNvPr id="195" name="object 88"/>
          <p:cNvSpPr/>
          <p:nvPr/>
        </p:nvSpPr>
        <p:spPr>
          <a:xfrm>
            <a:off x="8325888" y="1530915"/>
            <a:ext cx="115455" cy="156322"/>
          </a:xfrm>
          <a:custGeom>
            <a:avLst/>
            <a:gdLst/>
            <a:ahLst/>
            <a:cxnLst/>
            <a:rect l="l" t="t" r="r" b="b"/>
            <a:pathLst>
              <a:path w="127000" h="177164">
                <a:moveTo>
                  <a:pt x="74675" y="163514"/>
                </a:moveTo>
                <a:lnTo>
                  <a:pt x="74675" y="112775"/>
                </a:lnTo>
                <a:lnTo>
                  <a:pt x="53339" y="112775"/>
                </a:lnTo>
                <a:lnTo>
                  <a:pt x="51915" y="99958"/>
                </a:lnTo>
                <a:lnTo>
                  <a:pt x="0" y="100583"/>
                </a:lnTo>
                <a:lnTo>
                  <a:pt x="64007" y="176783"/>
                </a:lnTo>
                <a:lnTo>
                  <a:pt x="74675" y="163514"/>
                </a:lnTo>
                <a:close/>
              </a:path>
              <a:path w="127000" h="177164">
                <a:moveTo>
                  <a:pt x="74675" y="99684"/>
                </a:moveTo>
                <a:lnTo>
                  <a:pt x="74675" y="85343"/>
                </a:lnTo>
                <a:lnTo>
                  <a:pt x="73151" y="80771"/>
                </a:lnTo>
                <a:lnTo>
                  <a:pt x="73151" y="70103"/>
                </a:lnTo>
                <a:lnTo>
                  <a:pt x="71627" y="65531"/>
                </a:lnTo>
                <a:lnTo>
                  <a:pt x="71627" y="0"/>
                </a:lnTo>
                <a:lnTo>
                  <a:pt x="48767" y="0"/>
                </a:lnTo>
                <a:lnTo>
                  <a:pt x="48767" y="44195"/>
                </a:lnTo>
                <a:lnTo>
                  <a:pt x="50291" y="56387"/>
                </a:lnTo>
                <a:lnTo>
                  <a:pt x="50291" y="80771"/>
                </a:lnTo>
                <a:lnTo>
                  <a:pt x="51815" y="82295"/>
                </a:lnTo>
                <a:lnTo>
                  <a:pt x="51815" y="99059"/>
                </a:lnTo>
                <a:lnTo>
                  <a:pt x="51915" y="99958"/>
                </a:lnTo>
                <a:lnTo>
                  <a:pt x="74675" y="99684"/>
                </a:lnTo>
                <a:close/>
              </a:path>
              <a:path w="127000" h="177164">
                <a:moveTo>
                  <a:pt x="126491" y="99059"/>
                </a:moveTo>
                <a:lnTo>
                  <a:pt x="51915" y="99958"/>
                </a:lnTo>
                <a:lnTo>
                  <a:pt x="53339" y="112775"/>
                </a:lnTo>
                <a:lnTo>
                  <a:pt x="74675" y="112775"/>
                </a:lnTo>
                <a:lnTo>
                  <a:pt x="74675" y="163514"/>
                </a:lnTo>
                <a:lnTo>
                  <a:pt x="126491" y="99059"/>
                </a:lnTo>
                <a:close/>
              </a:path>
            </a:pathLst>
          </a:custGeom>
          <a:solidFill>
            <a:srgbClr val="000000"/>
          </a:solidFill>
        </p:spPr>
        <p:txBody>
          <a:bodyPr wrap="square" lIns="0" tIns="0" rIns="0" bIns="0" rtlCol="0"/>
          <a:lstStyle/>
          <a:p>
            <a:endParaRPr/>
          </a:p>
        </p:txBody>
      </p:sp>
      <p:sp>
        <p:nvSpPr>
          <p:cNvPr id="196" name="object 4"/>
          <p:cNvSpPr txBox="1"/>
          <p:nvPr/>
        </p:nvSpPr>
        <p:spPr>
          <a:xfrm>
            <a:off x="395536" y="1278400"/>
            <a:ext cx="2434710" cy="215444"/>
          </a:xfrm>
          <a:prstGeom prst="rect">
            <a:avLst/>
          </a:prstGeom>
        </p:spPr>
        <p:txBody>
          <a:bodyPr vert="horz" wrap="square" lIns="0" tIns="0" rIns="0" bIns="0" rtlCol="0">
            <a:spAutoFit/>
          </a:bodyPr>
          <a:lstStyle/>
          <a:p>
            <a:pPr marL="11397"/>
            <a:r>
              <a:rPr lang="en-US" sz="1400" b="1" spc="-13" dirty="0" smtClean="0">
                <a:solidFill>
                  <a:srgbClr val="FF0000"/>
                </a:solidFill>
                <a:latin typeface="Arial"/>
                <a:cs typeface="Arial"/>
              </a:rPr>
              <a:t>Copy from Global to Local</a:t>
            </a:r>
            <a:endParaRPr sz="1400" dirty="0">
              <a:solidFill>
                <a:srgbClr val="FF0000"/>
              </a:solidFill>
              <a:latin typeface="Arial"/>
              <a:cs typeface="Arial"/>
            </a:endParaRPr>
          </a:p>
        </p:txBody>
      </p:sp>
      <p:sp>
        <p:nvSpPr>
          <p:cNvPr id="198" name="object 4"/>
          <p:cNvSpPr txBox="1"/>
          <p:nvPr/>
        </p:nvSpPr>
        <p:spPr>
          <a:xfrm>
            <a:off x="395536" y="6013934"/>
            <a:ext cx="2434710" cy="215444"/>
          </a:xfrm>
          <a:prstGeom prst="rect">
            <a:avLst/>
          </a:prstGeom>
        </p:spPr>
        <p:txBody>
          <a:bodyPr vert="horz" wrap="square" lIns="0" tIns="0" rIns="0" bIns="0" rtlCol="0">
            <a:spAutoFit/>
          </a:bodyPr>
          <a:lstStyle/>
          <a:p>
            <a:pPr marL="11397"/>
            <a:r>
              <a:rPr lang="en-US" sz="1400" b="1" spc="-13" dirty="0" smtClean="0">
                <a:solidFill>
                  <a:srgbClr val="FF0000"/>
                </a:solidFill>
                <a:latin typeface="Arial"/>
                <a:cs typeface="Arial"/>
              </a:rPr>
              <a:t>Copy result back to Global</a:t>
            </a:r>
            <a:endParaRPr sz="1400" dirty="0">
              <a:solidFill>
                <a:srgbClr val="FF0000"/>
              </a:solidFill>
              <a:latin typeface="Arial"/>
              <a:cs typeface="Arial"/>
            </a:endParaRPr>
          </a:p>
        </p:txBody>
      </p:sp>
      <p:cxnSp>
        <p:nvCxnSpPr>
          <p:cNvPr id="200" name="Straight Arrow Connector 199"/>
          <p:cNvCxnSpPr/>
          <p:nvPr/>
        </p:nvCxnSpPr>
        <p:spPr>
          <a:xfrm>
            <a:off x="2571111" y="1601566"/>
            <a:ext cx="6249361" cy="0"/>
          </a:xfrm>
          <a:prstGeom prst="straightConnector1">
            <a:avLst/>
          </a:prstGeom>
          <a:ln w="508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4" name="object 76"/>
          <p:cNvSpPr/>
          <p:nvPr/>
        </p:nvSpPr>
        <p:spPr>
          <a:xfrm>
            <a:off x="2931674" y="6107668"/>
            <a:ext cx="249382" cy="242047"/>
          </a:xfrm>
          <a:custGeom>
            <a:avLst/>
            <a:gdLst/>
            <a:ahLst/>
            <a:cxnLst/>
            <a:rect l="l" t="t" r="r" b="b"/>
            <a:pathLst>
              <a:path w="274320" h="274320">
                <a:moveTo>
                  <a:pt x="273891" y="147094"/>
                </a:moveTo>
                <a:lnTo>
                  <a:pt x="267694" y="101150"/>
                </a:lnTo>
                <a:lnTo>
                  <a:pt x="250056" y="62067"/>
                </a:lnTo>
                <a:lnTo>
                  <a:pt x="223036" y="31299"/>
                </a:lnTo>
                <a:lnTo>
                  <a:pt x="188693" y="10301"/>
                </a:lnTo>
                <a:lnTo>
                  <a:pt x="149084" y="527"/>
                </a:lnTo>
                <a:lnTo>
                  <a:pt x="137101" y="0"/>
                </a:lnTo>
                <a:lnTo>
                  <a:pt x="122343" y="771"/>
                </a:lnTo>
                <a:lnTo>
                  <a:pt x="81190" y="11721"/>
                </a:lnTo>
                <a:lnTo>
                  <a:pt x="46336" y="34012"/>
                </a:lnTo>
                <a:lnTo>
                  <a:pt x="19861" y="65563"/>
                </a:lnTo>
                <a:lnTo>
                  <a:pt x="3842" y="104296"/>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close/>
              </a:path>
            </a:pathLst>
          </a:custGeom>
          <a:solidFill>
            <a:srgbClr val="FF9832"/>
          </a:solidFill>
        </p:spPr>
        <p:txBody>
          <a:bodyPr wrap="square" lIns="0" tIns="0" rIns="0" bIns="0" rtlCol="0"/>
          <a:lstStyle/>
          <a:p>
            <a:endParaRPr/>
          </a:p>
        </p:txBody>
      </p:sp>
      <p:sp>
        <p:nvSpPr>
          <p:cNvPr id="205" name="object 77"/>
          <p:cNvSpPr/>
          <p:nvPr/>
        </p:nvSpPr>
        <p:spPr>
          <a:xfrm>
            <a:off x="2931674" y="6107668"/>
            <a:ext cx="249382" cy="242047"/>
          </a:xfrm>
          <a:custGeom>
            <a:avLst/>
            <a:gdLst/>
            <a:ahLst/>
            <a:cxnLst/>
            <a:rect l="l" t="t" r="r" b="b"/>
            <a:pathLst>
              <a:path w="274320" h="274320">
                <a:moveTo>
                  <a:pt x="137101" y="0"/>
                </a:moveTo>
                <a:lnTo>
                  <a:pt x="94310" y="6709"/>
                </a:lnTo>
                <a:lnTo>
                  <a:pt x="57126" y="25450"/>
                </a:lnTo>
                <a:lnTo>
                  <a:pt x="27627" y="54145"/>
                </a:lnTo>
                <a:lnTo>
                  <a:pt x="7892" y="90715"/>
                </a:lnTo>
                <a:lnTo>
                  <a:pt x="0" y="133081"/>
                </a:lnTo>
                <a:lnTo>
                  <a:pt x="737" y="148103"/>
                </a:lnTo>
                <a:lnTo>
                  <a:pt x="11351" y="189989"/>
                </a:lnTo>
                <a:lnTo>
                  <a:pt x="33017" y="225543"/>
                </a:lnTo>
                <a:lnTo>
                  <a:pt x="63746" y="252756"/>
                </a:lnTo>
                <a:lnTo>
                  <a:pt x="101549" y="269620"/>
                </a:lnTo>
                <a:lnTo>
                  <a:pt x="129699" y="274122"/>
                </a:lnTo>
                <a:lnTo>
                  <a:pt x="145132" y="273410"/>
                </a:lnTo>
                <a:lnTo>
                  <a:pt x="187903" y="262904"/>
                </a:lnTo>
                <a:lnTo>
                  <a:pt x="223990" y="241486"/>
                </a:lnTo>
                <a:lnTo>
                  <a:pt x="251597" y="211270"/>
                </a:lnTo>
                <a:lnTo>
                  <a:pt x="268930" y="174367"/>
                </a:lnTo>
                <a:lnTo>
                  <a:pt x="273891" y="147094"/>
                </a:lnTo>
                <a:lnTo>
                  <a:pt x="273223" y="131107"/>
                </a:lnTo>
                <a:lnTo>
                  <a:pt x="262984" y="87288"/>
                </a:lnTo>
                <a:lnTo>
                  <a:pt x="241991" y="50815"/>
                </a:lnTo>
                <a:lnTo>
                  <a:pt x="212301" y="23143"/>
                </a:lnTo>
                <a:lnTo>
                  <a:pt x="175973" y="5724"/>
                </a:lnTo>
                <a:lnTo>
                  <a:pt x="137101" y="0"/>
                </a:lnTo>
                <a:close/>
              </a:path>
            </a:pathLst>
          </a:custGeom>
          <a:ln w="25400">
            <a:solidFill>
              <a:srgbClr val="000000"/>
            </a:solidFill>
          </a:ln>
        </p:spPr>
        <p:txBody>
          <a:bodyPr wrap="square" lIns="0" tIns="0" rIns="0" bIns="0" rtlCol="0"/>
          <a:lstStyle/>
          <a:p>
            <a:endParaRPr/>
          </a:p>
        </p:txBody>
      </p:sp>
      <p:sp>
        <p:nvSpPr>
          <p:cNvPr id="206" name="object 78"/>
          <p:cNvSpPr txBox="1"/>
          <p:nvPr/>
        </p:nvSpPr>
        <p:spPr>
          <a:xfrm>
            <a:off x="2993504" y="6146503"/>
            <a:ext cx="125845" cy="215444"/>
          </a:xfrm>
          <a:prstGeom prst="rect">
            <a:avLst/>
          </a:prstGeom>
        </p:spPr>
        <p:txBody>
          <a:bodyPr vert="horz" wrap="square" lIns="0" tIns="0" rIns="0" bIns="0" rtlCol="0">
            <a:spAutoFit/>
          </a:bodyPr>
          <a:lstStyle/>
          <a:p>
            <a:pPr marL="11397"/>
            <a:r>
              <a:rPr sz="1400" b="1" spc="-9" dirty="0">
                <a:latin typeface="Arial"/>
                <a:cs typeface="Arial"/>
              </a:rPr>
              <a:t>0</a:t>
            </a:r>
            <a:endParaRPr sz="1400">
              <a:latin typeface="Arial"/>
              <a:cs typeface="Arial"/>
            </a:endParaRPr>
          </a:p>
        </p:txBody>
      </p:sp>
      <p:sp>
        <p:nvSpPr>
          <p:cNvPr id="207" name="object 79"/>
          <p:cNvSpPr/>
          <p:nvPr/>
        </p:nvSpPr>
        <p:spPr>
          <a:xfrm>
            <a:off x="2999508" y="5922099"/>
            <a:ext cx="115455" cy="173691"/>
          </a:xfrm>
          <a:custGeom>
            <a:avLst/>
            <a:gdLst/>
            <a:ahLst/>
            <a:cxnLst/>
            <a:rect l="l" t="t" r="r" b="b"/>
            <a:pathLst>
              <a:path w="127000" h="196850">
                <a:moveTo>
                  <a:pt x="126491" y="121919"/>
                </a:moveTo>
                <a:lnTo>
                  <a:pt x="0" y="120395"/>
                </a:lnTo>
                <a:lnTo>
                  <a:pt x="51815" y="183586"/>
                </a:lnTo>
                <a:lnTo>
                  <a:pt x="51815" y="134111"/>
                </a:lnTo>
                <a:lnTo>
                  <a:pt x="74675" y="134111"/>
                </a:lnTo>
                <a:lnTo>
                  <a:pt x="74675" y="182371"/>
                </a:lnTo>
                <a:lnTo>
                  <a:pt x="126491" y="121919"/>
                </a:lnTo>
                <a:close/>
              </a:path>
              <a:path w="127000" h="196850">
                <a:moveTo>
                  <a:pt x="76199" y="56387"/>
                </a:moveTo>
                <a:lnTo>
                  <a:pt x="76199" y="0"/>
                </a:lnTo>
                <a:lnTo>
                  <a:pt x="53339" y="0"/>
                </a:lnTo>
                <a:lnTo>
                  <a:pt x="53339" y="103631"/>
                </a:lnTo>
                <a:lnTo>
                  <a:pt x="51815" y="106679"/>
                </a:lnTo>
                <a:lnTo>
                  <a:pt x="51815" y="121020"/>
                </a:lnTo>
                <a:lnTo>
                  <a:pt x="74675" y="121295"/>
                </a:lnTo>
                <a:lnTo>
                  <a:pt x="74675" y="64007"/>
                </a:lnTo>
                <a:lnTo>
                  <a:pt x="76199" y="56387"/>
                </a:lnTo>
                <a:close/>
              </a:path>
              <a:path w="127000" h="196850">
                <a:moveTo>
                  <a:pt x="74675" y="182371"/>
                </a:moveTo>
                <a:lnTo>
                  <a:pt x="74675" y="134111"/>
                </a:lnTo>
                <a:lnTo>
                  <a:pt x="51815" y="134111"/>
                </a:lnTo>
                <a:lnTo>
                  <a:pt x="51815" y="183586"/>
                </a:lnTo>
                <a:lnTo>
                  <a:pt x="62483" y="196595"/>
                </a:lnTo>
                <a:lnTo>
                  <a:pt x="74675" y="182371"/>
                </a:lnTo>
                <a:close/>
              </a:path>
            </a:pathLst>
          </a:custGeom>
          <a:solidFill>
            <a:srgbClr val="000000"/>
          </a:solidFill>
        </p:spPr>
        <p:txBody>
          <a:bodyPr wrap="square" lIns="0" tIns="0" rIns="0" bIns="0" rtlCol="0"/>
          <a:lstStyle/>
          <a:p>
            <a:endParaRPr/>
          </a:p>
        </p:txBody>
      </p:sp>
      <p:sp>
        <p:nvSpPr>
          <p:cNvPr id="208" name="object 95"/>
          <p:cNvSpPr/>
          <p:nvPr/>
        </p:nvSpPr>
        <p:spPr>
          <a:xfrm>
            <a:off x="2999508" y="6360473"/>
            <a:ext cx="116609" cy="143996"/>
          </a:xfrm>
          <a:custGeom>
            <a:avLst/>
            <a:gdLst/>
            <a:ahLst/>
            <a:cxnLst/>
            <a:rect l="l" t="t" r="r" b="b"/>
            <a:pathLst>
              <a:path w="128270" h="163195">
                <a:moveTo>
                  <a:pt x="128015" y="86867"/>
                </a:moveTo>
                <a:lnTo>
                  <a:pt x="0" y="88391"/>
                </a:lnTo>
                <a:lnTo>
                  <a:pt x="53339" y="150621"/>
                </a:lnTo>
                <a:lnTo>
                  <a:pt x="53339" y="100583"/>
                </a:lnTo>
                <a:lnTo>
                  <a:pt x="74675" y="100583"/>
                </a:lnTo>
                <a:lnTo>
                  <a:pt x="74675" y="150367"/>
                </a:lnTo>
                <a:lnTo>
                  <a:pt x="128015" y="86867"/>
                </a:lnTo>
                <a:close/>
              </a:path>
              <a:path w="128270" h="163195">
                <a:moveTo>
                  <a:pt x="74675" y="87502"/>
                </a:moveTo>
                <a:lnTo>
                  <a:pt x="74675" y="0"/>
                </a:lnTo>
                <a:lnTo>
                  <a:pt x="51815" y="0"/>
                </a:lnTo>
                <a:lnTo>
                  <a:pt x="51815" y="76199"/>
                </a:lnTo>
                <a:lnTo>
                  <a:pt x="53339" y="76199"/>
                </a:lnTo>
                <a:lnTo>
                  <a:pt x="53339" y="87756"/>
                </a:lnTo>
                <a:lnTo>
                  <a:pt x="74675" y="87502"/>
                </a:lnTo>
                <a:close/>
              </a:path>
              <a:path w="128270" h="163195">
                <a:moveTo>
                  <a:pt x="74675" y="150367"/>
                </a:moveTo>
                <a:lnTo>
                  <a:pt x="74675" y="100583"/>
                </a:lnTo>
                <a:lnTo>
                  <a:pt x="53339" y="100583"/>
                </a:lnTo>
                <a:lnTo>
                  <a:pt x="53339" y="150621"/>
                </a:lnTo>
                <a:lnTo>
                  <a:pt x="64007" y="163067"/>
                </a:lnTo>
                <a:lnTo>
                  <a:pt x="74675" y="150367"/>
                </a:lnTo>
                <a:close/>
              </a:path>
            </a:pathLst>
          </a:custGeom>
          <a:solidFill>
            <a:srgbClr val="000000"/>
          </a:solidFill>
        </p:spPr>
        <p:txBody>
          <a:bodyPr wrap="square" lIns="0" tIns="0" rIns="0" bIns="0" rtlCol="0"/>
          <a:lstStyle/>
          <a:p>
            <a:endParaRPr/>
          </a:p>
        </p:txBody>
      </p:sp>
      <p:graphicFrame>
        <p:nvGraphicFramePr>
          <p:cNvPr id="209" name="object 3"/>
          <p:cNvGraphicFramePr>
            <a:graphicFrameLocks noGrp="1"/>
          </p:cNvGraphicFramePr>
          <p:nvPr>
            <p:extLst>
              <p:ext uri="{D42A27DB-BD31-4B8C-83A1-F6EECF244321}">
                <p14:modId xmlns:p14="http://schemas.microsoft.com/office/powerpoint/2010/main" val="1897491073"/>
              </p:ext>
            </p:extLst>
          </p:nvPr>
        </p:nvGraphicFramePr>
        <p:xfrm>
          <a:off x="2867371" y="6509906"/>
          <a:ext cx="354675" cy="302558"/>
        </p:xfrm>
        <a:graphic>
          <a:graphicData uri="http://schemas.openxmlformats.org/drawingml/2006/table">
            <a:tbl>
              <a:tblPr firstRow="1" bandRow="1">
                <a:tableStyleId>{2D5ABB26-0587-4C30-8999-92F81FD0307C}</a:tableStyleId>
              </a:tblPr>
              <a:tblGrid>
                <a:gridCol w="354675"/>
              </a:tblGrid>
              <a:tr h="302558">
                <a:tc>
                  <a:txBody>
                    <a:bodyPr/>
                    <a:lstStyle/>
                    <a:p>
                      <a:pPr marL="83185">
                        <a:lnSpc>
                          <a:spcPct val="100000"/>
                        </a:lnSpc>
                      </a:pPr>
                      <a:r>
                        <a:rPr lang="en-US" sz="1200" b="1" spc="-5" dirty="0" smtClean="0">
                          <a:latin typeface="Arial"/>
                          <a:cs typeface="Arial"/>
                        </a:rPr>
                        <a:t>41</a:t>
                      </a:r>
                      <a:endParaRPr sz="1200" dirty="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28574">
                      <a:solidFill>
                        <a:srgbClr val="000000"/>
                      </a:solidFill>
                      <a:prstDash val="solid"/>
                    </a:lnB>
                  </a:tcPr>
                </a:tc>
              </a:tr>
            </a:tbl>
          </a:graphicData>
        </a:graphic>
      </p:graphicFrame>
      <p:cxnSp>
        <p:nvCxnSpPr>
          <p:cNvPr id="216" name="Straight Arrow Connector 215"/>
          <p:cNvCxnSpPr/>
          <p:nvPr/>
        </p:nvCxnSpPr>
        <p:spPr>
          <a:xfrm>
            <a:off x="2571111" y="2766333"/>
            <a:ext cx="6249361" cy="0"/>
          </a:xfrm>
          <a:prstGeom prst="straightConnector1">
            <a:avLst/>
          </a:prstGeom>
          <a:ln w="508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a:off x="2571111" y="3855882"/>
            <a:ext cx="6249361" cy="0"/>
          </a:xfrm>
          <a:prstGeom prst="straightConnector1">
            <a:avLst/>
          </a:prstGeom>
          <a:ln w="508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2571111" y="4684138"/>
            <a:ext cx="6249361" cy="0"/>
          </a:xfrm>
          <a:prstGeom prst="straightConnector1">
            <a:avLst/>
          </a:prstGeom>
          <a:ln w="508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a:off x="2571111" y="5520751"/>
            <a:ext cx="6249361" cy="0"/>
          </a:xfrm>
          <a:prstGeom prst="straightConnector1">
            <a:avLst/>
          </a:prstGeom>
          <a:ln w="508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9" name="object 5"/>
          <p:cNvSpPr txBox="1"/>
          <p:nvPr/>
        </p:nvSpPr>
        <p:spPr>
          <a:xfrm>
            <a:off x="2940482" y="1744412"/>
            <a:ext cx="5471391" cy="200055"/>
          </a:xfrm>
          <a:prstGeom prst="rect">
            <a:avLst/>
          </a:prstGeom>
        </p:spPr>
        <p:txBody>
          <a:bodyPr vert="horz" wrap="square" lIns="0" tIns="0" rIns="0" bIns="0" rtlCol="0">
            <a:spAutoFit/>
          </a:bodyPr>
          <a:lstStyle/>
          <a:p>
            <a:pPr marL="11397">
              <a:tabLst>
                <a:tab pos="404023" algn="l"/>
                <a:tab pos="754480" algn="l"/>
                <a:tab pos="1077584" algn="l"/>
                <a:tab pos="1453685" algn="l"/>
                <a:tab pos="1777358" algn="l"/>
                <a:tab pos="2153459" algn="l"/>
                <a:tab pos="2504486" algn="l"/>
                <a:tab pos="2825881" algn="l"/>
                <a:tab pos="3175199" algn="l"/>
                <a:tab pos="3552439" algn="l"/>
                <a:tab pos="3901186" algn="l"/>
                <a:tab pos="4252213" algn="l"/>
                <a:tab pos="4557082" algn="l"/>
                <a:tab pos="4951418" algn="l"/>
                <a:tab pos="5300166" algn="l"/>
              </a:tabLst>
            </a:pPr>
            <a:r>
              <a:rPr sz="1300" spc="-13" dirty="0">
                <a:latin typeface="Arial"/>
                <a:cs typeface="Arial"/>
              </a:rPr>
              <a:t>1</a:t>
            </a:r>
            <a:r>
              <a:rPr sz="1300" spc="-9" dirty="0">
                <a:latin typeface="Arial"/>
                <a:cs typeface="Arial"/>
              </a:rPr>
              <a:t>0</a:t>
            </a:r>
            <a:r>
              <a:rPr sz="1300" dirty="0">
                <a:latin typeface="Arial"/>
                <a:cs typeface="Arial"/>
              </a:rPr>
              <a:t>	</a:t>
            </a:r>
            <a:r>
              <a:rPr sz="1300" spc="-9" dirty="0">
                <a:latin typeface="Arial"/>
                <a:cs typeface="Arial"/>
              </a:rPr>
              <a:t>1</a:t>
            </a:r>
            <a:r>
              <a:rPr sz="1300" dirty="0">
                <a:latin typeface="Arial"/>
                <a:cs typeface="Arial"/>
              </a:rPr>
              <a:t>	</a:t>
            </a:r>
            <a:r>
              <a:rPr sz="1300" spc="-9" dirty="0">
                <a:latin typeface="Arial"/>
                <a:cs typeface="Arial"/>
              </a:rPr>
              <a:t>8</a:t>
            </a:r>
            <a:r>
              <a:rPr sz="1300" dirty="0">
                <a:latin typeface="Arial"/>
                <a:cs typeface="Arial"/>
              </a:rPr>
              <a:t>	</a:t>
            </a:r>
            <a:r>
              <a:rPr sz="1300" spc="-9" dirty="0">
                <a:latin typeface="Arial"/>
                <a:cs typeface="Arial"/>
              </a:rPr>
              <a:t>-1</a:t>
            </a:r>
            <a:r>
              <a:rPr sz="1300" dirty="0">
                <a:latin typeface="Arial"/>
                <a:cs typeface="Arial"/>
              </a:rPr>
              <a:t>	</a:t>
            </a:r>
            <a:r>
              <a:rPr sz="1300" spc="-9" dirty="0">
                <a:latin typeface="Arial"/>
                <a:cs typeface="Arial"/>
              </a:rPr>
              <a:t>0</a:t>
            </a:r>
            <a:r>
              <a:rPr sz="1300" dirty="0">
                <a:latin typeface="Arial"/>
                <a:cs typeface="Arial"/>
              </a:rPr>
              <a:t>	</a:t>
            </a:r>
            <a:r>
              <a:rPr sz="1300" spc="-9" dirty="0">
                <a:latin typeface="Arial"/>
                <a:cs typeface="Arial"/>
              </a:rPr>
              <a:t>-2</a:t>
            </a:r>
            <a:r>
              <a:rPr sz="1300" dirty="0">
                <a:latin typeface="Arial"/>
                <a:cs typeface="Arial"/>
              </a:rPr>
              <a:t>	</a:t>
            </a:r>
            <a:r>
              <a:rPr sz="1300" spc="-9" dirty="0">
                <a:latin typeface="Arial"/>
                <a:cs typeface="Arial"/>
              </a:rPr>
              <a:t>3</a:t>
            </a:r>
            <a:r>
              <a:rPr sz="1300" dirty="0">
                <a:latin typeface="Arial"/>
                <a:cs typeface="Arial"/>
              </a:rPr>
              <a:t>	</a:t>
            </a:r>
            <a:r>
              <a:rPr sz="1300" spc="-9" dirty="0">
                <a:latin typeface="Arial"/>
                <a:cs typeface="Arial"/>
              </a:rPr>
              <a:t>5</a:t>
            </a:r>
            <a:r>
              <a:rPr sz="1300" dirty="0">
                <a:latin typeface="Arial"/>
                <a:cs typeface="Arial"/>
              </a:rPr>
              <a:t>	</a:t>
            </a:r>
            <a:r>
              <a:rPr sz="1300" spc="-9" dirty="0">
                <a:latin typeface="Arial"/>
                <a:cs typeface="Arial"/>
              </a:rPr>
              <a:t>-2</a:t>
            </a:r>
            <a:r>
              <a:rPr sz="1300" dirty="0">
                <a:latin typeface="Arial"/>
                <a:cs typeface="Arial"/>
              </a:rPr>
              <a:t>	</a:t>
            </a:r>
            <a:r>
              <a:rPr sz="1300" spc="-9" dirty="0">
                <a:latin typeface="Arial"/>
                <a:cs typeface="Arial"/>
              </a:rPr>
              <a:t>-3</a:t>
            </a:r>
            <a:r>
              <a:rPr sz="1300" dirty="0">
                <a:latin typeface="Arial"/>
                <a:cs typeface="Arial"/>
              </a:rPr>
              <a:t>	</a:t>
            </a:r>
            <a:r>
              <a:rPr sz="1300" spc="-9" dirty="0">
                <a:latin typeface="Arial"/>
                <a:cs typeface="Arial"/>
              </a:rPr>
              <a:t>2</a:t>
            </a:r>
            <a:r>
              <a:rPr sz="1300" dirty="0">
                <a:latin typeface="Arial"/>
                <a:cs typeface="Arial"/>
              </a:rPr>
              <a:t>	</a:t>
            </a:r>
            <a:r>
              <a:rPr sz="1300" spc="-9" dirty="0">
                <a:latin typeface="Arial"/>
                <a:cs typeface="Arial"/>
              </a:rPr>
              <a:t>7</a:t>
            </a:r>
            <a:r>
              <a:rPr sz="1300" dirty="0">
                <a:latin typeface="Arial"/>
                <a:cs typeface="Arial"/>
              </a:rPr>
              <a:t>	</a:t>
            </a:r>
            <a:r>
              <a:rPr sz="1300" spc="-9" dirty="0">
                <a:latin typeface="Arial"/>
                <a:cs typeface="Arial"/>
              </a:rPr>
              <a:t>0</a:t>
            </a:r>
            <a:r>
              <a:rPr sz="1300" dirty="0">
                <a:latin typeface="Arial"/>
                <a:cs typeface="Arial"/>
              </a:rPr>
              <a:t>	</a:t>
            </a:r>
            <a:r>
              <a:rPr sz="1300" spc="-13" dirty="0">
                <a:latin typeface="Arial"/>
                <a:cs typeface="Arial"/>
              </a:rPr>
              <a:t>1</a:t>
            </a:r>
            <a:r>
              <a:rPr sz="1300" spc="-9" dirty="0">
                <a:latin typeface="Arial"/>
                <a:cs typeface="Arial"/>
              </a:rPr>
              <a:t>1</a:t>
            </a:r>
            <a:r>
              <a:rPr sz="1300" dirty="0">
                <a:latin typeface="Arial"/>
                <a:cs typeface="Arial"/>
              </a:rPr>
              <a:t>	</a:t>
            </a:r>
            <a:r>
              <a:rPr sz="1300" spc="-9" dirty="0">
                <a:latin typeface="Arial"/>
                <a:cs typeface="Arial"/>
              </a:rPr>
              <a:t>0</a:t>
            </a:r>
            <a:r>
              <a:rPr sz="1300" dirty="0">
                <a:latin typeface="Arial"/>
                <a:cs typeface="Arial"/>
              </a:rPr>
              <a:t>	</a:t>
            </a:r>
            <a:r>
              <a:rPr sz="1300" spc="-9" dirty="0">
                <a:latin typeface="Arial"/>
                <a:cs typeface="Arial"/>
              </a:rPr>
              <a:t>2</a:t>
            </a:r>
            <a:endParaRPr sz="1300">
              <a:latin typeface="Arial"/>
              <a:cs typeface="Arial"/>
            </a:endParaRPr>
          </a:p>
        </p:txBody>
      </p:sp>
      <p:sp>
        <p:nvSpPr>
          <p:cNvPr id="440" name="object 6"/>
          <p:cNvSpPr/>
          <p:nvPr/>
        </p:nvSpPr>
        <p:spPr>
          <a:xfrm>
            <a:off x="2864016" y="1674132"/>
            <a:ext cx="5668818" cy="0"/>
          </a:xfrm>
          <a:custGeom>
            <a:avLst/>
            <a:gdLst/>
            <a:ahLst/>
            <a:cxnLst/>
            <a:rect l="l" t="t" r="r" b="b"/>
            <a:pathLst>
              <a:path w="6235700">
                <a:moveTo>
                  <a:pt x="0" y="0"/>
                </a:moveTo>
                <a:lnTo>
                  <a:pt x="6235446" y="0"/>
                </a:lnTo>
              </a:path>
            </a:pathLst>
          </a:custGeom>
          <a:ln w="28575">
            <a:solidFill>
              <a:srgbClr val="000000"/>
            </a:solidFill>
          </a:ln>
        </p:spPr>
        <p:txBody>
          <a:bodyPr wrap="square" lIns="0" tIns="0" rIns="0" bIns="0" rtlCol="0"/>
          <a:lstStyle/>
          <a:p>
            <a:endParaRPr/>
          </a:p>
        </p:txBody>
      </p:sp>
      <p:sp>
        <p:nvSpPr>
          <p:cNvPr id="441" name="object 7"/>
          <p:cNvSpPr/>
          <p:nvPr/>
        </p:nvSpPr>
        <p:spPr>
          <a:xfrm>
            <a:off x="2864016" y="1976691"/>
            <a:ext cx="5668818" cy="0"/>
          </a:xfrm>
          <a:custGeom>
            <a:avLst/>
            <a:gdLst/>
            <a:ahLst/>
            <a:cxnLst/>
            <a:rect l="l" t="t" r="r" b="b"/>
            <a:pathLst>
              <a:path w="6235700">
                <a:moveTo>
                  <a:pt x="0" y="0"/>
                </a:moveTo>
                <a:lnTo>
                  <a:pt x="6235446" y="0"/>
                </a:lnTo>
              </a:path>
            </a:pathLst>
          </a:custGeom>
          <a:ln w="28575">
            <a:solidFill>
              <a:srgbClr val="000000"/>
            </a:solidFill>
          </a:ln>
        </p:spPr>
        <p:txBody>
          <a:bodyPr wrap="square" lIns="0" tIns="0" rIns="0" bIns="0" rtlCol="0"/>
          <a:lstStyle/>
          <a:p>
            <a:endParaRPr/>
          </a:p>
        </p:txBody>
      </p:sp>
      <p:sp>
        <p:nvSpPr>
          <p:cNvPr id="442" name="object 8"/>
          <p:cNvSpPr/>
          <p:nvPr/>
        </p:nvSpPr>
        <p:spPr>
          <a:xfrm>
            <a:off x="2864016" y="1674132"/>
            <a:ext cx="0" cy="302559"/>
          </a:xfrm>
          <a:custGeom>
            <a:avLst/>
            <a:gdLst/>
            <a:ahLst/>
            <a:cxnLst/>
            <a:rect l="l" t="t" r="r" b="b"/>
            <a:pathLst>
              <a:path h="342900">
                <a:moveTo>
                  <a:pt x="0" y="0"/>
                </a:moveTo>
                <a:lnTo>
                  <a:pt x="0" y="342900"/>
                </a:lnTo>
              </a:path>
            </a:pathLst>
          </a:custGeom>
          <a:ln w="28575">
            <a:solidFill>
              <a:srgbClr val="000000"/>
            </a:solidFill>
          </a:ln>
        </p:spPr>
        <p:txBody>
          <a:bodyPr wrap="square" lIns="0" tIns="0" rIns="0" bIns="0" rtlCol="0"/>
          <a:lstStyle/>
          <a:p>
            <a:endParaRPr/>
          </a:p>
        </p:txBody>
      </p:sp>
      <p:sp>
        <p:nvSpPr>
          <p:cNvPr id="443" name="object 9"/>
          <p:cNvSpPr/>
          <p:nvPr/>
        </p:nvSpPr>
        <p:spPr>
          <a:xfrm>
            <a:off x="2903093" y="1668529"/>
            <a:ext cx="5463255" cy="1082315"/>
          </a:xfrm>
          <a:prstGeom prst="rect">
            <a:avLst/>
          </a:prstGeom>
          <a:blipFill>
            <a:blip r:embed="rId3" cstate="print"/>
            <a:stretch>
              <a:fillRect/>
            </a:stretch>
          </a:blipFill>
        </p:spPr>
        <p:txBody>
          <a:bodyPr wrap="square" lIns="0" tIns="0" rIns="0" bIns="0" rtlCol="0"/>
          <a:lstStyle/>
          <a:p>
            <a:endParaRPr/>
          </a:p>
        </p:txBody>
      </p:sp>
      <p:sp>
        <p:nvSpPr>
          <p:cNvPr id="444" name="object 10"/>
          <p:cNvSpPr/>
          <p:nvPr/>
        </p:nvSpPr>
        <p:spPr>
          <a:xfrm>
            <a:off x="8532603" y="1674132"/>
            <a:ext cx="0" cy="302559"/>
          </a:xfrm>
          <a:custGeom>
            <a:avLst/>
            <a:gdLst/>
            <a:ahLst/>
            <a:cxnLst/>
            <a:rect l="l" t="t" r="r" b="b"/>
            <a:pathLst>
              <a:path h="342900">
                <a:moveTo>
                  <a:pt x="0" y="0"/>
                </a:moveTo>
                <a:lnTo>
                  <a:pt x="0" y="342900"/>
                </a:lnTo>
              </a:path>
            </a:pathLst>
          </a:custGeom>
          <a:ln w="28575">
            <a:solidFill>
              <a:srgbClr val="000000"/>
            </a:solidFill>
          </a:ln>
        </p:spPr>
        <p:txBody>
          <a:bodyPr wrap="square" lIns="0" tIns="0" rIns="0" bIns="0" rtlCol="0"/>
          <a:lstStyle/>
          <a:p>
            <a:endParaRPr/>
          </a:p>
        </p:txBody>
      </p:sp>
      <p:sp>
        <p:nvSpPr>
          <p:cNvPr id="445" name="object 12"/>
          <p:cNvSpPr txBox="1"/>
          <p:nvPr/>
        </p:nvSpPr>
        <p:spPr>
          <a:xfrm>
            <a:off x="2976468" y="2530023"/>
            <a:ext cx="126423" cy="215444"/>
          </a:xfrm>
          <a:prstGeom prst="rect">
            <a:avLst/>
          </a:prstGeom>
        </p:spPr>
        <p:txBody>
          <a:bodyPr vert="horz" wrap="square" lIns="0" tIns="0" rIns="0" bIns="0" rtlCol="0">
            <a:spAutoFit/>
          </a:bodyPr>
          <a:lstStyle/>
          <a:p>
            <a:pPr marL="11397"/>
            <a:r>
              <a:rPr sz="1400" b="1" dirty="0">
                <a:latin typeface="Arial"/>
                <a:cs typeface="Arial"/>
              </a:rPr>
              <a:t>0</a:t>
            </a:r>
            <a:endParaRPr sz="1400">
              <a:latin typeface="Arial"/>
              <a:cs typeface="Arial"/>
            </a:endParaRPr>
          </a:p>
        </p:txBody>
      </p:sp>
      <p:sp>
        <p:nvSpPr>
          <p:cNvPr id="446" name="object 13"/>
          <p:cNvSpPr txBox="1"/>
          <p:nvPr/>
        </p:nvSpPr>
        <p:spPr>
          <a:xfrm>
            <a:off x="3331146" y="2520112"/>
            <a:ext cx="2264641" cy="246221"/>
          </a:xfrm>
          <a:prstGeom prst="rect">
            <a:avLst/>
          </a:prstGeom>
        </p:spPr>
        <p:txBody>
          <a:bodyPr vert="horz" wrap="square" lIns="0" tIns="0" rIns="0" bIns="0" rtlCol="0">
            <a:spAutoFit/>
          </a:bodyPr>
          <a:lstStyle/>
          <a:p>
            <a:pPr marL="11397">
              <a:tabLst>
                <a:tab pos="357865" algn="l"/>
                <a:tab pos="703764" algn="l"/>
                <a:tab pos="1059919" algn="l"/>
                <a:tab pos="1405817" algn="l"/>
                <a:tab pos="1752286" algn="l"/>
                <a:tab pos="2109581" algn="l"/>
              </a:tabLst>
            </a:pPr>
            <a:r>
              <a:rPr sz="1600" b="1" dirty="0">
                <a:latin typeface="Arial"/>
                <a:cs typeface="Arial"/>
              </a:rPr>
              <a:t>1	2	3	4	5	6	7</a:t>
            </a:r>
            <a:endParaRPr sz="1600">
              <a:latin typeface="Arial"/>
              <a:cs typeface="Arial"/>
            </a:endParaRPr>
          </a:p>
        </p:txBody>
      </p:sp>
      <p:sp>
        <p:nvSpPr>
          <p:cNvPr id="447" name="object 14"/>
          <p:cNvSpPr/>
          <p:nvPr/>
        </p:nvSpPr>
        <p:spPr>
          <a:xfrm>
            <a:off x="2903110" y="2855904"/>
            <a:ext cx="2629291" cy="965302"/>
          </a:xfrm>
          <a:prstGeom prst="rect">
            <a:avLst/>
          </a:prstGeom>
          <a:blipFill>
            <a:blip r:embed="rId4" cstate="print"/>
            <a:stretch>
              <a:fillRect/>
            </a:stretch>
          </a:blipFill>
        </p:spPr>
        <p:txBody>
          <a:bodyPr wrap="square" lIns="0" tIns="0" rIns="0" bIns="0" rtlCol="0"/>
          <a:lstStyle/>
          <a:p>
            <a:endParaRPr/>
          </a:p>
        </p:txBody>
      </p:sp>
      <p:sp>
        <p:nvSpPr>
          <p:cNvPr id="448" name="object 17"/>
          <p:cNvSpPr txBox="1"/>
          <p:nvPr/>
        </p:nvSpPr>
        <p:spPr>
          <a:xfrm>
            <a:off x="2976468" y="3600409"/>
            <a:ext cx="126423" cy="215444"/>
          </a:xfrm>
          <a:prstGeom prst="rect">
            <a:avLst/>
          </a:prstGeom>
        </p:spPr>
        <p:txBody>
          <a:bodyPr vert="horz" wrap="square" lIns="0" tIns="0" rIns="0" bIns="0" rtlCol="0">
            <a:spAutoFit/>
          </a:bodyPr>
          <a:lstStyle/>
          <a:p>
            <a:pPr marL="11397"/>
            <a:r>
              <a:rPr sz="1400" b="1" dirty="0">
                <a:latin typeface="Arial"/>
                <a:cs typeface="Arial"/>
              </a:rPr>
              <a:t>0</a:t>
            </a:r>
            <a:endParaRPr sz="1400">
              <a:latin typeface="Arial"/>
              <a:cs typeface="Arial"/>
            </a:endParaRPr>
          </a:p>
        </p:txBody>
      </p:sp>
      <p:sp>
        <p:nvSpPr>
          <p:cNvPr id="449" name="object 18"/>
          <p:cNvSpPr txBox="1"/>
          <p:nvPr/>
        </p:nvSpPr>
        <p:spPr>
          <a:xfrm>
            <a:off x="3324218" y="3590498"/>
            <a:ext cx="847436" cy="246221"/>
          </a:xfrm>
          <a:prstGeom prst="rect">
            <a:avLst/>
          </a:prstGeom>
        </p:spPr>
        <p:txBody>
          <a:bodyPr vert="horz" wrap="square" lIns="0" tIns="0" rIns="0" bIns="0" rtlCol="0">
            <a:spAutoFit/>
          </a:bodyPr>
          <a:lstStyle/>
          <a:p>
            <a:pPr marL="11397">
              <a:tabLst>
                <a:tab pos="359575" algn="l"/>
                <a:tab pos="710602" algn="l"/>
              </a:tabLst>
            </a:pPr>
            <a:r>
              <a:rPr sz="1600" b="1" dirty="0">
                <a:latin typeface="Arial"/>
                <a:cs typeface="Arial"/>
              </a:rPr>
              <a:t>1	2	3</a:t>
            </a:r>
            <a:endParaRPr sz="1600">
              <a:latin typeface="Arial"/>
              <a:cs typeface="Arial"/>
            </a:endParaRPr>
          </a:p>
        </p:txBody>
      </p:sp>
      <p:sp>
        <p:nvSpPr>
          <p:cNvPr id="450" name="object 20"/>
          <p:cNvSpPr/>
          <p:nvPr/>
        </p:nvSpPr>
        <p:spPr>
          <a:xfrm>
            <a:off x="2914638" y="4413969"/>
            <a:ext cx="249382" cy="242047"/>
          </a:xfrm>
          <a:custGeom>
            <a:avLst/>
            <a:gdLst/>
            <a:ahLst/>
            <a:cxnLst/>
            <a:rect l="l" t="t" r="r" b="b"/>
            <a:pathLst>
              <a:path w="274320" h="274320">
                <a:moveTo>
                  <a:pt x="273895" y="147186"/>
                </a:moveTo>
                <a:lnTo>
                  <a:pt x="267767" y="101212"/>
                </a:lnTo>
                <a:lnTo>
                  <a:pt x="250275" y="62111"/>
                </a:lnTo>
                <a:lnTo>
                  <a:pt x="223385" y="31332"/>
                </a:lnTo>
                <a:lnTo>
                  <a:pt x="189059" y="10323"/>
                </a:lnTo>
                <a:lnTo>
                  <a:pt x="149261" y="533"/>
                </a:lnTo>
                <a:lnTo>
                  <a:pt x="137101" y="0"/>
                </a:lnTo>
                <a:lnTo>
                  <a:pt x="122343" y="771"/>
                </a:lnTo>
                <a:lnTo>
                  <a:pt x="81190" y="11721"/>
                </a:lnTo>
                <a:lnTo>
                  <a:pt x="46336" y="34012"/>
                </a:lnTo>
                <a:lnTo>
                  <a:pt x="19861" y="65563"/>
                </a:lnTo>
                <a:lnTo>
                  <a:pt x="3842" y="104296"/>
                </a:lnTo>
                <a:lnTo>
                  <a:pt x="0" y="133081"/>
                </a:lnTo>
                <a:lnTo>
                  <a:pt x="737" y="148232"/>
                </a:lnTo>
                <a:lnTo>
                  <a:pt x="11351" y="190314"/>
                </a:lnTo>
                <a:lnTo>
                  <a:pt x="33017" y="225853"/>
                </a:lnTo>
                <a:lnTo>
                  <a:pt x="63746" y="252942"/>
                </a:lnTo>
                <a:lnTo>
                  <a:pt x="101549" y="269670"/>
                </a:lnTo>
                <a:lnTo>
                  <a:pt x="129699" y="274124"/>
                </a:lnTo>
                <a:lnTo>
                  <a:pt x="145259" y="273421"/>
                </a:lnTo>
                <a:lnTo>
                  <a:pt x="188227" y="263015"/>
                </a:lnTo>
                <a:lnTo>
                  <a:pt x="224303" y="241738"/>
                </a:lnTo>
                <a:lnTo>
                  <a:pt x="251790" y="211606"/>
                </a:lnTo>
                <a:lnTo>
                  <a:pt x="268986" y="174635"/>
                </a:lnTo>
                <a:lnTo>
                  <a:pt x="273895" y="147186"/>
                </a:lnTo>
                <a:close/>
              </a:path>
            </a:pathLst>
          </a:custGeom>
          <a:solidFill>
            <a:srgbClr val="FF9933"/>
          </a:solidFill>
        </p:spPr>
        <p:txBody>
          <a:bodyPr wrap="square" lIns="0" tIns="0" rIns="0" bIns="0" rtlCol="0"/>
          <a:lstStyle/>
          <a:p>
            <a:endParaRPr/>
          </a:p>
        </p:txBody>
      </p:sp>
      <p:sp>
        <p:nvSpPr>
          <p:cNvPr id="451" name="object 21"/>
          <p:cNvSpPr/>
          <p:nvPr/>
        </p:nvSpPr>
        <p:spPr>
          <a:xfrm>
            <a:off x="2914638" y="4413969"/>
            <a:ext cx="249382" cy="242047"/>
          </a:xfrm>
          <a:custGeom>
            <a:avLst/>
            <a:gdLst/>
            <a:ahLst/>
            <a:cxnLst/>
            <a:rect l="l" t="t" r="r" b="b"/>
            <a:pathLst>
              <a:path w="274320" h="274320">
                <a:moveTo>
                  <a:pt x="137101" y="0"/>
                </a:moveTo>
                <a:lnTo>
                  <a:pt x="94310" y="6709"/>
                </a:lnTo>
                <a:lnTo>
                  <a:pt x="57126" y="25450"/>
                </a:lnTo>
                <a:lnTo>
                  <a:pt x="27627" y="54145"/>
                </a:lnTo>
                <a:lnTo>
                  <a:pt x="7892" y="90715"/>
                </a:lnTo>
                <a:lnTo>
                  <a:pt x="0" y="133081"/>
                </a:lnTo>
                <a:lnTo>
                  <a:pt x="737" y="148232"/>
                </a:lnTo>
                <a:lnTo>
                  <a:pt x="11351" y="190314"/>
                </a:lnTo>
                <a:lnTo>
                  <a:pt x="33017" y="225853"/>
                </a:lnTo>
                <a:lnTo>
                  <a:pt x="63746" y="252942"/>
                </a:lnTo>
                <a:lnTo>
                  <a:pt x="101549" y="269670"/>
                </a:lnTo>
                <a:lnTo>
                  <a:pt x="129699" y="274124"/>
                </a:lnTo>
                <a:lnTo>
                  <a:pt x="145259" y="273421"/>
                </a:lnTo>
                <a:lnTo>
                  <a:pt x="188227" y="263015"/>
                </a:lnTo>
                <a:lnTo>
                  <a:pt x="224303" y="241738"/>
                </a:lnTo>
                <a:lnTo>
                  <a:pt x="251790" y="211606"/>
                </a:lnTo>
                <a:lnTo>
                  <a:pt x="268986" y="174635"/>
                </a:lnTo>
                <a:lnTo>
                  <a:pt x="273895" y="147186"/>
                </a:lnTo>
                <a:lnTo>
                  <a:pt x="273236" y="131187"/>
                </a:lnTo>
                <a:lnTo>
                  <a:pt x="263102" y="87344"/>
                </a:lnTo>
                <a:lnTo>
                  <a:pt x="242259" y="50855"/>
                </a:lnTo>
                <a:lnTo>
                  <a:pt x="212672" y="23171"/>
                </a:lnTo>
                <a:lnTo>
                  <a:pt x="176304" y="5741"/>
                </a:lnTo>
                <a:lnTo>
                  <a:pt x="137101" y="0"/>
                </a:lnTo>
                <a:close/>
              </a:path>
            </a:pathLst>
          </a:custGeom>
          <a:ln w="25400">
            <a:solidFill>
              <a:srgbClr val="000000"/>
            </a:solidFill>
          </a:ln>
        </p:spPr>
        <p:txBody>
          <a:bodyPr wrap="square" lIns="0" tIns="0" rIns="0" bIns="0" rtlCol="0"/>
          <a:lstStyle/>
          <a:p>
            <a:endParaRPr/>
          </a:p>
        </p:txBody>
      </p:sp>
      <p:sp>
        <p:nvSpPr>
          <p:cNvPr id="452" name="object 22"/>
          <p:cNvSpPr/>
          <p:nvPr/>
        </p:nvSpPr>
        <p:spPr>
          <a:xfrm>
            <a:off x="2982472" y="4239831"/>
            <a:ext cx="116032" cy="163046"/>
          </a:xfrm>
          <a:custGeom>
            <a:avLst/>
            <a:gdLst/>
            <a:ahLst/>
            <a:cxnLst/>
            <a:rect l="l" t="t" r="r" b="b"/>
            <a:pathLst>
              <a:path w="127635" h="184785">
                <a:moveTo>
                  <a:pt x="127254" y="108204"/>
                </a:moveTo>
                <a:lnTo>
                  <a:pt x="0" y="107442"/>
                </a:lnTo>
                <a:lnTo>
                  <a:pt x="52577" y="171422"/>
                </a:lnTo>
                <a:lnTo>
                  <a:pt x="52577" y="121157"/>
                </a:lnTo>
                <a:lnTo>
                  <a:pt x="74675" y="121157"/>
                </a:lnTo>
                <a:lnTo>
                  <a:pt x="74675" y="170796"/>
                </a:lnTo>
                <a:lnTo>
                  <a:pt x="127254" y="108204"/>
                </a:lnTo>
                <a:close/>
              </a:path>
              <a:path w="127635" h="184785">
                <a:moveTo>
                  <a:pt x="53339" y="95250"/>
                </a:moveTo>
                <a:lnTo>
                  <a:pt x="53339" y="93726"/>
                </a:lnTo>
                <a:lnTo>
                  <a:pt x="52577" y="96012"/>
                </a:lnTo>
                <a:lnTo>
                  <a:pt x="52577" y="96774"/>
                </a:lnTo>
                <a:lnTo>
                  <a:pt x="52958" y="96393"/>
                </a:lnTo>
                <a:lnTo>
                  <a:pt x="53339" y="95250"/>
                </a:lnTo>
                <a:close/>
              </a:path>
              <a:path w="127635" h="184785">
                <a:moveTo>
                  <a:pt x="52958" y="96393"/>
                </a:moveTo>
                <a:lnTo>
                  <a:pt x="52577" y="96774"/>
                </a:lnTo>
                <a:lnTo>
                  <a:pt x="52577" y="97536"/>
                </a:lnTo>
                <a:lnTo>
                  <a:pt x="52958" y="96393"/>
                </a:lnTo>
                <a:close/>
              </a:path>
              <a:path w="127635" h="184785">
                <a:moveTo>
                  <a:pt x="75437" y="98298"/>
                </a:moveTo>
                <a:lnTo>
                  <a:pt x="75437" y="0"/>
                </a:lnTo>
                <a:lnTo>
                  <a:pt x="53339" y="0"/>
                </a:lnTo>
                <a:lnTo>
                  <a:pt x="53339" y="96012"/>
                </a:lnTo>
                <a:lnTo>
                  <a:pt x="52958" y="96393"/>
                </a:lnTo>
                <a:lnTo>
                  <a:pt x="52577" y="97536"/>
                </a:lnTo>
                <a:lnTo>
                  <a:pt x="52577" y="107756"/>
                </a:lnTo>
                <a:lnTo>
                  <a:pt x="74675" y="107889"/>
                </a:lnTo>
                <a:lnTo>
                  <a:pt x="74675" y="99822"/>
                </a:lnTo>
                <a:lnTo>
                  <a:pt x="75437" y="98298"/>
                </a:lnTo>
                <a:close/>
              </a:path>
              <a:path w="127635" h="184785">
                <a:moveTo>
                  <a:pt x="74675" y="170796"/>
                </a:moveTo>
                <a:lnTo>
                  <a:pt x="74675" y="121157"/>
                </a:lnTo>
                <a:lnTo>
                  <a:pt x="52577" y="121157"/>
                </a:lnTo>
                <a:lnTo>
                  <a:pt x="52577" y="171422"/>
                </a:lnTo>
                <a:lnTo>
                  <a:pt x="63245" y="184404"/>
                </a:lnTo>
                <a:lnTo>
                  <a:pt x="74675" y="170796"/>
                </a:lnTo>
                <a:close/>
              </a:path>
            </a:pathLst>
          </a:custGeom>
          <a:solidFill>
            <a:srgbClr val="000000"/>
          </a:solidFill>
        </p:spPr>
        <p:txBody>
          <a:bodyPr wrap="square" lIns="0" tIns="0" rIns="0" bIns="0" rtlCol="0"/>
          <a:lstStyle/>
          <a:p>
            <a:endParaRPr/>
          </a:p>
        </p:txBody>
      </p:sp>
      <p:sp>
        <p:nvSpPr>
          <p:cNvPr id="453" name="object 23"/>
          <p:cNvSpPr/>
          <p:nvPr/>
        </p:nvSpPr>
        <p:spPr>
          <a:xfrm>
            <a:off x="3127252" y="4239158"/>
            <a:ext cx="632691" cy="198344"/>
          </a:xfrm>
          <a:custGeom>
            <a:avLst/>
            <a:gdLst/>
            <a:ahLst/>
            <a:cxnLst/>
            <a:rect l="l" t="t" r="r" b="b"/>
            <a:pathLst>
              <a:path w="695960" h="224789">
                <a:moveTo>
                  <a:pt x="41410" y="159757"/>
                </a:moveTo>
                <a:lnTo>
                  <a:pt x="0" y="125730"/>
                </a:lnTo>
                <a:lnTo>
                  <a:pt x="761" y="224790"/>
                </a:lnTo>
                <a:lnTo>
                  <a:pt x="33527" y="218646"/>
                </a:lnTo>
                <a:lnTo>
                  <a:pt x="33527" y="167640"/>
                </a:lnTo>
                <a:lnTo>
                  <a:pt x="41410" y="159757"/>
                </a:lnTo>
                <a:close/>
              </a:path>
              <a:path w="695960" h="224789">
                <a:moveTo>
                  <a:pt x="58868" y="174102"/>
                </a:moveTo>
                <a:lnTo>
                  <a:pt x="41410" y="159757"/>
                </a:lnTo>
                <a:lnTo>
                  <a:pt x="33527" y="167640"/>
                </a:lnTo>
                <a:lnTo>
                  <a:pt x="48767" y="183642"/>
                </a:lnTo>
                <a:lnTo>
                  <a:pt x="58868" y="174102"/>
                </a:lnTo>
                <a:close/>
              </a:path>
              <a:path w="695960" h="224789">
                <a:moveTo>
                  <a:pt x="98297" y="206502"/>
                </a:moveTo>
                <a:lnTo>
                  <a:pt x="58868" y="174102"/>
                </a:lnTo>
                <a:lnTo>
                  <a:pt x="48767" y="183642"/>
                </a:lnTo>
                <a:lnTo>
                  <a:pt x="33527" y="167640"/>
                </a:lnTo>
                <a:lnTo>
                  <a:pt x="33527" y="218646"/>
                </a:lnTo>
                <a:lnTo>
                  <a:pt x="98297" y="206502"/>
                </a:lnTo>
                <a:close/>
              </a:path>
              <a:path w="695960" h="224789">
                <a:moveTo>
                  <a:pt x="671321" y="8382"/>
                </a:moveTo>
                <a:lnTo>
                  <a:pt x="668273" y="12954"/>
                </a:lnTo>
                <a:lnTo>
                  <a:pt x="665225" y="16002"/>
                </a:lnTo>
                <a:lnTo>
                  <a:pt x="660653" y="19812"/>
                </a:lnTo>
                <a:lnTo>
                  <a:pt x="655319" y="23622"/>
                </a:lnTo>
                <a:lnTo>
                  <a:pt x="649223" y="28194"/>
                </a:lnTo>
                <a:lnTo>
                  <a:pt x="597407" y="51054"/>
                </a:lnTo>
                <a:lnTo>
                  <a:pt x="574547" y="57912"/>
                </a:lnTo>
                <a:lnTo>
                  <a:pt x="563117" y="61722"/>
                </a:lnTo>
                <a:lnTo>
                  <a:pt x="537209" y="67818"/>
                </a:lnTo>
                <a:lnTo>
                  <a:pt x="524255" y="70104"/>
                </a:lnTo>
                <a:lnTo>
                  <a:pt x="509777" y="73152"/>
                </a:lnTo>
                <a:lnTo>
                  <a:pt x="467105" y="80010"/>
                </a:lnTo>
                <a:lnTo>
                  <a:pt x="405383" y="86106"/>
                </a:lnTo>
                <a:lnTo>
                  <a:pt x="358901" y="88392"/>
                </a:lnTo>
                <a:lnTo>
                  <a:pt x="326897" y="88392"/>
                </a:lnTo>
                <a:lnTo>
                  <a:pt x="310133" y="89154"/>
                </a:lnTo>
                <a:lnTo>
                  <a:pt x="246125" y="94488"/>
                </a:lnTo>
                <a:lnTo>
                  <a:pt x="185165" y="105156"/>
                </a:lnTo>
                <a:lnTo>
                  <a:pt x="129539" y="119634"/>
                </a:lnTo>
                <a:lnTo>
                  <a:pt x="92201" y="132588"/>
                </a:lnTo>
                <a:lnTo>
                  <a:pt x="80009" y="137922"/>
                </a:lnTo>
                <a:lnTo>
                  <a:pt x="69341" y="142494"/>
                </a:lnTo>
                <a:lnTo>
                  <a:pt x="58673" y="147828"/>
                </a:lnTo>
                <a:lnTo>
                  <a:pt x="48767" y="153162"/>
                </a:lnTo>
                <a:lnTo>
                  <a:pt x="48005" y="153162"/>
                </a:lnTo>
                <a:lnTo>
                  <a:pt x="41410" y="159757"/>
                </a:lnTo>
                <a:lnTo>
                  <a:pt x="58868" y="174102"/>
                </a:lnTo>
                <a:lnTo>
                  <a:pt x="59435" y="173566"/>
                </a:lnTo>
                <a:lnTo>
                  <a:pt x="59435" y="172212"/>
                </a:lnTo>
                <a:lnTo>
                  <a:pt x="68579" y="167640"/>
                </a:lnTo>
                <a:lnTo>
                  <a:pt x="78485" y="163068"/>
                </a:lnTo>
                <a:lnTo>
                  <a:pt x="89153" y="157734"/>
                </a:lnTo>
                <a:lnTo>
                  <a:pt x="99821" y="153162"/>
                </a:lnTo>
                <a:lnTo>
                  <a:pt x="111251" y="149352"/>
                </a:lnTo>
                <a:lnTo>
                  <a:pt x="123443" y="144780"/>
                </a:lnTo>
                <a:lnTo>
                  <a:pt x="135635" y="140970"/>
                </a:lnTo>
                <a:lnTo>
                  <a:pt x="148589" y="137160"/>
                </a:lnTo>
                <a:lnTo>
                  <a:pt x="162305" y="133350"/>
                </a:lnTo>
                <a:lnTo>
                  <a:pt x="176021" y="130302"/>
                </a:lnTo>
                <a:lnTo>
                  <a:pt x="189737" y="126492"/>
                </a:lnTo>
                <a:lnTo>
                  <a:pt x="204215" y="124206"/>
                </a:lnTo>
                <a:lnTo>
                  <a:pt x="218693" y="121158"/>
                </a:lnTo>
                <a:lnTo>
                  <a:pt x="249173" y="116586"/>
                </a:lnTo>
                <a:lnTo>
                  <a:pt x="279653" y="113538"/>
                </a:lnTo>
                <a:lnTo>
                  <a:pt x="295655" y="112014"/>
                </a:lnTo>
                <a:lnTo>
                  <a:pt x="310895" y="111252"/>
                </a:lnTo>
                <a:lnTo>
                  <a:pt x="326897" y="110490"/>
                </a:lnTo>
                <a:lnTo>
                  <a:pt x="358901" y="110490"/>
                </a:lnTo>
                <a:lnTo>
                  <a:pt x="375665" y="109728"/>
                </a:lnTo>
                <a:lnTo>
                  <a:pt x="438911" y="105918"/>
                </a:lnTo>
                <a:lnTo>
                  <a:pt x="485393" y="99822"/>
                </a:lnTo>
                <a:lnTo>
                  <a:pt x="528827" y="92202"/>
                </a:lnTo>
                <a:lnTo>
                  <a:pt x="568451" y="83058"/>
                </a:lnTo>
                <a:lnTo>
                  <a:pt x="592835" y="75438"/>
                </a:lnTo>
                <a:lnTo>
                  <a:pt x="605027" y="71628"/>
                </a:lnTo>
                <a:lnTo>
                  <a:pt x="645413" y="55626"/>
                </a:lnTo>
                <a:lnTo>
                  <a:pt x="670559" y="40576"/>
                </a:lnTo>
                <a:lnTo>
                  <a:pt x="670559" y="9906"/>
                </a:lnTo>
                <a:lnTo>
                  <a:pt x="671321" y="8382"/>
                </a:lnTo>
                <a:close/>
              </a:path>
              <a:path w="695960" h="224789">
                <a:moveTo>
                  <a:pt x="62483" y="170688"/>
                </a:moveTo>
                <a:lnTo>
                  <a:pt x="59435" y="172212"/>
                </a:lnTo>
                <a:lnTo>
                  <a:pt x="59435" y="173566"/>
                </a:lnTo>
                <a:lnTo>
                  <a:pt x="62483" y="170688"/>
                </a:lnTo>
                <a:close/>
              </a:path>
              <a:path w="695960" h="224789">
                <a:moveTo>
                  <a:pt x="672845" y="38576"/>
                </a:moveTo>
                <a:lnTo>
                  <a:pt x="672845" y="5334"/>
                </a:lnTo>
                <a:lnTo>
                  <a:pt x="670559" y="9906"/>
                </a:lnTo>
                <a:lnTo>
                  <a:pt x="670559" y="40576"/>
                </a:lnTo>
                <a:lnTo>
                  <a:pt x="672845" y="38576"/>
                </a:lnTo>
                <a:close/>
              </a:path>
              <a:path w="695960" h="224789">
                <a:moveTo>
                  <a:pt x="695705" y="7620"/>
                </a:moveTo>
                <a:lnTo>
                  <a:pt x="695705" y="2286"/>
                </a:lnTo>
                <a:lnTo>
                  <a:pt x="673607" y="0"/>
                </a:lnTo>
                <a:lnTo>
                  <a:pt x="673607" y="2286"/>
                </a:lnTo>
                <a:lnTo>
                  <a:pt x="672083" y="6858"/>
                </a:lnTo>
                <a:lnTo>
                  <a:pt x="672845" y="5334"/>
                </a:lnTo>
                <a:lnTo>
                  <a:pt x="672845" y="38576"/>
                </a:lnTo>
                <a:lnTo>
                  <a:pt x="681227" y="31242"/>
                </a:lnTo>
                <a:lnTo>
                  <a:pt x="686561" y="25908"/>
                </a:lnTo>
                <a:lnTo>
                  <a:pt x="689609" y="21336"/>
                </a:lnTo>
                <a:lnTo>
                  <a:pt x="689609" y="20574"/>
                </a:lnTo>
                <a:lnTo>
                  <a:pt x="690371" y="20574"/>
                </a:lnTo>
                <a:lnTo>
                  <a:pt x="690371" y="19812"/>
                </a:lnTo>
                <a:lnTo>
                  <a:pt x="692657" y="15240"/>
                </a:lnTo>
                <a:lnTo>
                  <a:pt x="693419" y="14478"/>
                </a:lnTo>
                <a:lnTo>
                  <a:pt x="693419" y="13716"/>
                </a:lnTo>
                <a:lnTo>
                  <a:pt x="694943" y="9144"/>
                </a:lnTo>
                <a:lnTo>
                  <a:pt x="694943" y="8382"/>
                </a:lnTo>
                <a:lnTo>
                  <a:pt x="695705" y="7620"/>
                </a:lnTo>
                <a:close/>
              </a:path>
            </a:pathLst>
          </a:custGeom>
          <a:solidFill>
            <a:srgbClr val="000000"/>
          </a:solidFill>
        </p:spPr>
        <p:txBody>
          <a:bodyPr wrap="square" lIns="0" tIns="0" rIns="0" bIns="0" rtlCol="0"/>
          <a:lstStyle/>
          <a:p>
            <a:endParaRPr/>
          </a:p>
        </p:txBody>
      </p:sp>
      <p:sp>
        <p:nvSpPr>
          <p:cNvPr id="454" name="object 24"/>
          <p:cNvSpPr/>
          <p:nvPr/>
        </p:nvSpPr>
        <p:spPr>
          <a:xfrm>
            <a:off x="3274875" y="4413969"/>
            <a:ext cx="249959" cy="242047"/>
          </a:xfrm>
          <a:custGeom>
            <a:avLst/>
            <a:gdLst/>
            <a:ahLst/>
            <a:cxnLst/>
            <a:rect l="l" t="t" r="r" b="b"/>
            <a:pathLst>
              <a:path w="274954" h="274320">
                <a:moveTo>
                  <a:pt x="274569" y="148071"/>
                </a:moveTo>
                <a:lnTo>
                  <a:pt x="268514" y="101832"/>
                </a:lnTo>
                <a:lnTo>
                  <a:pt x="251155" y="62567"/>
                </a:lnTo>
                <a:lnTo>
                  <a:pt x="224439" y="31674"/>
                </a:lnTo>
                <a:lnTo>
                  <a:pt x="190312" y="10551"/>
                </a:lnTo>
                <a:lnTo>
                  <a:pt x="150721" y="598"/>
                </a:lnTo>
                <a:lnTo>
                  <a:pt x="137843" y="0"/>
                </a:lnTo>
                <a:lnTo>
                  <a:pt x="123116" y="766"/>
                </a:lnTo>
                <a:lnTo>
                  <a:pt x="81945" y="11659"/>
                </a:lnTo>
                <a:lnTo>
                  <a:pt x="46947" y="33835"/>
                </a:lnTo>
                <a:lnTo>
                  <a:pt x="20253" y="65235"/>
                </a:lnTo>
                <a:lnTo>
                  <a:pt x="3992" y="103795"/>
                </a:lnTo>
                <a:lnTo>
                  <a:pt x="0" y="132463"/>
                </a:lnTo>
                <a:lnTo>
                  <a:pt x="735" y="147651"/>
                </a:lnTo>
                <a:lnTo>
                  <a:pt x="11354" y="189799"/>
                </a:lnTo>
                <a:lnTo>
                  <a:pt x="33015" y="225381"/>
                </a:lnTo>
                <a:lnTo>
                  <a:pt x="63691" y="252542"/>
                </a:lnTo>
                <a:lnTo>
                  <a:pt x="101357" y="269428"/>
                </a:lnTo>
                <a:lnTo>
                  <a:pt x="129350" y="274062"/>
                </a:lnTo>
                <a:lnTo>
                  <a:pt x="145041" y="273376"/>
                </a:lnTo>
                <a:lnTo>
                  <a:pt x="188294" y="263080"/>
                </a:lnTo>
                <a:lnTo>
                  <a:pt x="224546" y="241980"/>
                </a:lnTo>
                <a:lnTo>
                  <a:pt x="252163" y="212073"/>
                </a:lnTo>
                <a:lnTo>
                  <a:pt x="269513" y="175352"/>
                </a:lnTo>
                <a:lnTo>
                  <a:pt x="274569" y="148071"/>
                </a:lnTo>
                <a:close/>
              </a:path>
            </a:pathLst>
          </a:custGeom>
          <a:solidFill>
            <a:srgbClr val="FF9933"/>
          </a:solidFill>
        </p:spPr>
        <p:txBody>
          <a:bodyPr wrap="square" lIns="0" tIns="0" rIns="0" bIns="0" rtlCol="0"/>
          <a:lstStyle/>
          <a:p>
            <a:endParaRPr/>
          </a:p>
        </p:txBody>
      </p:sp>
      <p:sp>
        <p:nvSpPr>
          <p:cNvPr id="455" name="object 25"/>
          <p:cNvSpPr/>
          <p:nvPr/>
        </p:nvSpPr>
        <p:spPr>
          <a:xfrm>
            <a:off x="3274875" y="4413969"/>
            <a:ext cx="249959" cy="242047"/>
          </a:xfrm>
          <a:custGeom>
            <a:avLst/>
            <a:gdLst/>
            <a:ahLst/>
            <a:cxnLst/>
            <a:rect l="l" t="t" r="r" b="b"/>
            <a:pathLst>
              <a:path w="274954" h="274320">
                <a:moveTo>
                  <a:pt x="137843" y="0"/>
                </a:moveTo>
                <a:lnTo>
                  <a:pt x="95088" y="6672"/>
                </a:lnTo>
                <a:lnTo>
                  <a:pt x="57796" y="25317"/>
                </a:lnTo>
                <a:lnTo>
                  <a:pt x="28097" y="53871"/>
                </a:lnTo>
                <a:lnTo>
                  <a:pt x="8121" y="90274"/>
                </a:lnTo>
                <a:lnTo>
                  <a:pt x="0" y="132463"/>
                </a:lnTo>
                <a:lnTo>
                  <a:pt x="735" y="147651"/>
                </a:lnTo>
                <a:lnTo>
                  <a:pt x="11354" y="189799"/>
                </a:lnTo>
                <a:lnTo>
                  <a:pt x="33015" y="225381"/>
                </a:lnTo>
                <a:lnTo>
                  <a:pt x="63691" y="252542"/>
                </a:lnTo>
                <a:lnTo>
                  <a:pt x="101357" y="269428"/>
                </a:lnTo>
                <a:lnTo>
                  <a:pt x="129350" y="274062"/>
                </a:lnTo>
                <a:lnTo>
                  <a:pt x="145041" y="273376"/>
                </a:lnTo>
                <a:lnTo>
                  <a:pt x="188294" y="263080"/>
                </a:lnTo>
                <a:lnTo>
                  <a:pt x="224546" y="241980"/>
                </a:lnTo>
                <a:lnTo>
                  <a:pt x="252163" y="212073"/>
                </a:lnTo>
                <a:lnTo>
                  <a:pt x="269513" y="175352"/>
                </a:lnTo>
                <a:lnTo>
                  <a:pt x="274569" y="148071"/>
                </a:lnTo>
                <a:lnTo>
                  <a:pt x="273927" y="131969"/>
                </a:lnTo>
                <a:lnTo>
                  <a:pt x="263887" y="87900"/>
                </a:lnTo>
                <a:lnTo>
                  <a:pt x="243193" y="51270"/>
                </a:lnTo>
                <a:lnTo>
                  <a:pt x="213791" y="23478"/>
                </a:lnTo>
                <a:lnTo>
                  <a:pt x="177626" y="5924"/>
                </a:lnTo>
                <a:lnTo>
                  <a:pt x="137843" y="0"/>
                </a:lnTo>
                <a:close/>
              </a:path>
            </a:pathLst>
          </a:custGeom>
          <a:ln w="25400">
            <a:solidFill>
              <a:srgbClr val="000000"/>
            </a:solidFill>
          </a:ln>
        </p:spPr>
        <p:txBody>
          <a:bodyPr wrap="square" lIns="0" tIns="0" rIns="0" bIns="0" rtlCol="0"/>
          <a:lstStyle/>
          <a:p>
            <a:endParaRPr/>
          </a:p>
        </p:txBody>
      </p:sp>
      <p:sp>
        <p:nvSpPr>
          <p:cNvPr id="456" name="object 26"/>
          <p:cNvSpPr/>
          <p:nvPr/>
        </p:nvSpPr>
        <p:spPr>
          <a:xfrm>
            <a:off x="3341998" y="4239831"/>
            <a:ext cx="115455" cy="163046"/>
          </a:xfrm>
          <a:custGeom>
            <a:avLst/>
            <a:gdLst/>
            <a:ahLst/>
            <a:cxnLst/>
            <a:rect l="l" t="t" r="r" b="b"/>
            <a:pathLst>
              <a:path w="127000" h="184785">
                <a:moveTo>
                  <a:pt x="74675" y="171929"/>
                </a:moveTo>
                <a:lnTo>
                  <a:pt x="74675" y="120396"/>
                </a:lnTo>
                <a:lnTo>
                  <a:pt x="52577" y="121157"/>
                </a:lnTo>
                <a:lnTo>
                  <a:pt x="51910" y="108477"/>
                </a:lnTo>
                <a:lnTo>
                  <a:pt x="0" y="109728"/>
                </a:lnTo>
                <a:lnTo>
                  <a:pt x="64769" y="184404"/>
                </a:lnTo>
                <a:lnTo>
                  <a:pt x="74675" y="171929"/>
                </a:lnTo>
                <a:close/>
              </a:path>
              <a:path w="127000" h="184785">
                <a:moveTo>
                  <a:pt x="74053" y="107943"/>
                </a:moveTo>
                <a:lnTo>
                  <a:pt x="73913" y="105155"/>
                </a:lnTo>
                <a:lnTo>
                  <a:pt x="73913" y="99060"/>
                </a:lnTo>
                <a:lnTo>
                  <a:pt x="73151" y="97536"/>
                </a:lnTo>
                <a:lnTo>
                  <a:pt x="73151" y="96774"/>
                </a:lnTo>
                <a:lnTo>
                  <a:pt x="72389" y="95250"/>
                </a:lnTo>
                <a:lnTo>
                  <a:pt x="71627" y="92202"/>
                </a:lnTo>
                <a:lnTo>
                  <a:pt x="71627" y="52577"/>
                </a:lnTo>
                <a:lnTo>
                  <a:pt x="70865" y="44958"/>
                </a:lnTo>
                <a:lnTo>
                  <a:pt x="70865" y="0"/>
                </a:lnTo>
                <a:lnTo>
                  <a:pt x="48767" y="0"/>
                </a:lnTo>
                <a:lnTo>
                  <a:pt x="48767" y="53340"/>
                </a:lnTo>
                <a:lnTo>
                  <a:pt x="49529" y="60960"/>
                </a:lnTo>
                <a:lnTo>
                  <a:pt x="49529" y="80772"/>
                </a:lnTo>
                <a:lnTo>
                  <a:pt x="50291" y="86106"/>
                </a:lnTo>
                <a:lnTo>
                  <a:pt x="50291" y="97536"/>
                </a:lnTo>
                <a:lnTo>
                  <a:pt x="51053" y="99060"/>
                </a:lnTo>
                <a:lnTo>
                  <a:pt x="51053" y="100584"/>
                </a:lnTo>
                <a:lnTo>
                  <a:pt x="51815" y="102107"/>
                </a:lnTo>
                <a:lnTo>
                  <a:pt x="51815" y="102489"/>
                </a:lnTo>
                <a:lnTo>
                  <a:pt x="52069" y="103123"/>
                </a:lnTo>
                <a:lnTo>
                  <a:pt x="52577" y="103632"/>
                </a:lnTo>
                <a:lnTo>
                  <a:pt x="52577" y="108461"/>
                </a:lnTo>
                <a:lnTo>
                  <a:pt x="74053" y="107943"/>
                </a:lnTo>
                <a:close/>
              </a:path>
              <a:path w="127000" h="184785">
                <a:moveTo>
                  <a:pt x="51561" y="101854"/>
                </a:moveTo>
                <a:lnTo>
                  <a:pt x="51053" y="100584"/>
                </a:lnTo>
                <a:lnTo>
                  <a:pt x="51053" y="101346"/>
                </a:lnTo>
                <a:lnTo>
                  <a:pt x="51561" y="101854"/>
                </a:lnTo>
                <a:close/>
              </a:path>
              <a:path w="127000" h="184785">
                <a:moveTo>
                  <a:pt x="51815" y="102489"/>
                </a:moveTo>
                <a:lnTo>
                  <a:pt x="51815" y="102107"/>
                </a:lnTo>
                <a:lnTo>
                  <a:pt x="51561" y="101854"/>
                </a:lnTo>
                <a:lnTo>
                  <a:pt x="51815" y="102489"/>
                </a:lnTo>
                <a:close/>
              </a:path>
              <a:path w="127000" h="184785">
                <a:moveTo>
                  <a:pt x="52069" y="103123"/>
                </a:moveTo>
                <a:lnTo>
                  <a:pt x="51815" y="102489"/>
                </a:lnTo>
                <a:lnTo>
                  <a:pt x="51815" y="102870"/>
                </a:lnTo>
                <a:lnTo>
                  <a:pt x="52069" y="103123"/>
                </a:lnTo>
                <a:close/>
              </a:path>
              <a:path w="127000" h="184785">
                <a:moveTo>
                  <a:pt x="52577" y="108461"/>
                </a:moveTo>
                <a:lnTo>
                  <a:pt x="52577" y="104394"/>
                </a:lnTo>
                <a:lnTo>
                  <a:pt x="52069" y="103123"/>
                </a:lnTo>
                <a:lnTo>
                  <a:pt x="51815" y="102870"/>
                </a:lnTo>
                <a:lnTo>
                  <a:pt x="51815" y="106680"/>
                </a:lnTo>
                <a:lnTo>
                  <a:pt x="51910" y="108477"/>
                </a:lnTo>
                <a:lnTo>
                  <a:pt x="52577" y="108461"/>
                </a:lnTo>
                <a:close/>
              </a:path>
              <a:path w="127000" h="184785">
                <a:moveTo>
                  <a:pt x="74675" y="120396"/>
                </a:moveTo>
                <a:lnTo>
                  <a:pt x="74053" y="107943"/>
                </a:lnTo>
                <a:lnTo>
                  <a:pt x="51910" y="108477"/>
                </a:lnTo>
                <a:lnTo>
                  <a:pt x="52577" y="121157"/>
                </a:lnTo>
                <a:lnTo>
                  <a:pt x="74675" y="120396"/>
                </a:lnTo>
                <a:close/>
              </a:path>
              <a:path w="127000" h="184785">
                <a:moveTo>
                  <a:pt x="72389" y="94488"/>
                </a:moveTo>
                <a:lnTo>
                  <a:pt x="72389" y="85344"/>
                </a:lnTo>
                <a:lnTo>
                  <a:pt x="71627" y="80010"/>
                </a:lnTo>
                <a:lnTo>
                  <a:pt x="71627" y="92202"/>
                </a:lnTo>
                <a:lnTo>
                  <a:pt x="72389" y="94488"/>
                </a:lnTo>
                <a:close/>
              </a:path>
              <a:path w="127000" h="184785">
                <a:moveTo>
                  <a:pt x="72389" y="95250"/>
                </a:moveTo>
                <a:lnTo>
                  <a:pt x="72389" y="94488"/>
                </a:lnTo>
                <a:lnTo>
                  <a:pt x="71627" y="92202"/>
                </a:lnTo>
                <a:lnTo>
                  <a:pt x="72389" y="95250"/>
                </a:lnTo>
                <a:close/>
              </a:path>
              <a:path w="127000" h="184785">
                <a:moveTo>
                  <a:pt x="73151" y="96774"/>
                </a:moveTo>
                <a:lnTo>
                  <a:pt x="73151" y="95250"/>
                </a:lnTo>
                <a:lnTo>
                  <a:pt x="72389" y="94488"/>
                </a:lnTo>
                <a:lnTo>
                  <a:pt x="73151" y="96774"/>
                </a:lnTo>
                <a:close/>
              </a:path>
              <a:path w="127000" h="184785">
                <a:moveTo>
                  <a:pt x="126491" y="106680"/>
                </a:moveTo>
                <a:lnTo>
                  <a:pt x="74053" y="107943"/>
                </a:lnTo>
                <a:lnTo>
                  <a:pt x="74675" y="120396"/>
                </a:lnTo>
                <a:lnTo>
                  <a:pt x="74675" y="171929"/>
                </a:lnTo>
                <a:lnTo>
                  <a:pt x="126491" y="106680"/>
                </a:lnTo>
                <a:close/>
              </a:path>
            </a:pathLst>
          </a:custGeom>
          <a:solidFill>
            <a:srgbClr val="000000"/>
          </a:solidFill>
        </p:spPr>
        <p:txBody>
          <a:bodyPr wrap="square" lIns="0" tIns="0" rIns="0" bIns="0" rtlCol="0"/>
          <a:lstStyle/>
          <a:p>
            <a:endParaRPr/>
          </a:p>
        </p:txBody>
      </p:sp>
      <p:sp>
        <p:nvSpPr>
          <p:cNvPr id="457" name="object 27"/>
          <p:cNvSpPr/>
          <p:nvPr/>
        </p:nvSpPr>
        <p:spPr>
          <a:xfrm>
            <a:off x="3535961" y="4239831"/>
            <a:ext cx="579582" cy="349063"/>
          </a:xfrm>
          <a:custGeom>
            <a:avLst/>
            <a:gdLst/>
            <a:ahLst/>
            <a:cxnLst/>
            <a:rect l="l" t="t" r="r" b="b"/>
            <a:pathLst>
              <a:path w="637539" h="395604">
                <a:moveTo>
                  <a:pt x="76115" y="320733"/>
                </a:moveTo>
                <a:lnTo>
                  <a:pt x="73913" y="268224"/>
                </a:lnTo>
                <a:lnTo>
                  <a:pt x="0" y="335280"/>
                </a:lnTo>
                <a:lnTo>
                  <a:pt x="63245" y="383322"/>
                </a:lnTo>
                <a:lnTo>
                  <a:pt x="63245" y="321564"/>
                </a:lnTo>
                <a:lnTo>
                  <a:pt x="76115" y="320733"/>
                </a:lnTo>
                <a:close/>
              </a:path>
              <a:path w="637539" h="395604">
                <a:moveTo>
                  <a:pt x="77042" y="342872"/>
                </a:moveTo>
                <a:lnTo>
                  <a:pt x="76115" y="320733"/>
                </a:lnTo>
                <a:lnTo>
                  <a:pt x="63245" y="321564"/>
                </a:lnTo>
                <a:lnTo>
                  <a:pt x="64007" y="343662"/>
                </a:lnTo>
                <a:lnTo>
                  <a:pt x="77042" y="342872"/>
                </a:lnTo>
                <a:close/>
              </a:path>
              <a:path w="637539" h="395604">
                <a:moveTo>
                  <a:pt x="79247" y="395478"/>
                </a:moveTo>
                <a:lnTo>
                  <a:pt x="77042" y="342872"/>
                </a:lnTo>
                <a:lnTo>
                  <a:pt x="64007" y="343662"/>
                </a:lnTo>
                <a:lnTo>
                  <a:pt x="63245" y="321564"/>
                </a:lnTo>
                <a:lnTo>
                  <a:pt x="63245" y="383322"/>
                </a:lnTo>
                <a:lnTo>
                  <a:pt x="79247" y="395478"/>
                </a:lnTo>
                <a:close/>
              </a:path>
              <a:path w="637539" h="395604">
                <a:moveTo>
                  <a:pt x="637031" y="8382"/>
                </a:moveTo>
                <a:lnTo>
                  <a:pt x="637031" y="762"/>
                </a:lnTo>
                <a:lnTo>
                  <a:pt x="614933" y="0"/>
                </a:lnTo>
                <a:lnTo>
                  <a:pt x="614171" y="7620"/>
                </a:lnTo>
                <a:lnTo>
                  <a:pt x="614171" y="15240"/>
                </a:lnTo>
                <a:lnTo>
                  <a:pt x="612647" y="22098"/>
                </a:lnTo>
                <a:lnTo>
                  <a:pt x="611123" y="29718"/>
                </a:lnTo>
                <a:lnTo>
                  <a:pt x="609599" y="36576"/>
                </a:lnTo>
                <a:lnTo>
                  <a:pt x="607313" y="44196"/>
                </a:lnTo>
                <a:lnTo>
                  <a:pt x="604265" y="51054"/>
                </a:lnTo>
                <a:lnTo>
                  <a:pt x="601217" y="58674"/>
                </a:lnTo>
                <a:lnTo>
                  <a:pt x="598169" y="65532"/>
                </a:lnTo>
                <a:lnTo>
                  <a:pt x="594359" y="73152"/>
                </a:lnTo>
                <a:lnTo>
                  <a:pt x="589787" y="80010"/>
                </a:lnTo>
                <a:lnTo>
                  <a:pt x="585215" y="87630"/>
                </a:lnTo>
                <a:lnTo>
                  <a:pt x="557021" y="123444"/>
                </a:lnTo>
                <a:lnTo>
                  <a:pt x="550925" y="130302"/>
                </a:lnTo>
                <a:lnTo>
                  <a:pt x="543305" y="137160"/>
                </a:lnTo>
                <a:lnTo>
                  <a:pt x="536447" y="144018"/>
                </a:lnTo>
                <a:lnTo>
                  <a:pt x="528827" y="150876"/>
                </a:lnTo>
                <a:lnTo>
                  <a:pt x="512063" y="164592"/>
                </a:lnTo>
                <a:lnTo>
                  <a:pt x="503681" y="170688"/>
                </a:lnTo>
                <a:lnTo>
                  <a:pt x="485393" y="184404"/>
                </a:lnTo>
                <a:lnTo>
                  <a:pt x="425195" y="220980"/>
                </a:lnTo>
                <a:lnTo>
                  <a:pt x="380237" y="243078"/>
                </a:lnTo>
                <a:lnTo>
                  <a:pt x="331469" y="262890"/>
                </a:lnTo>
                <a:lnTo>
                  <a:pt x="280415" y="280416"/>
                </a:lnTo>
                <a:lnTo>
                  <a:pt x="227075" y="295656"/>
                </a:lnTo>
                <a:lnTo>
                  <a:pt x="172211" y="307848"/>
                </a:lnTo>
                <a:lnTo>
                  <a:pt x="115061" y="316992"/>
                </a:lnTo>
                <a:lnTo>
                  <a:pt x="76115" y="320733"/>
                </a:lnTo>
                <a:lnTo>
                  <a:pt x="77042" y="342872"/>
                </a:lnTo>
                <a:lnTo>
                  <a:pt x="118871" y="338328"/>
                </a:lnTo>
                <a:lnTo>
                  <a:pt x="176783" y="329184"/>
                </a:lnTo>
                <a:lnTo>
                  <a:pt x="233171" y="316992"/>
                </a:lnTo>
                <a:lnTo>
                  <a:pt x="313943" y="293370"/>
                </a:lnTo>
                <a:lnTo>
                  <a:pt x="364997" y="273558"/>
                </a:lnTo>
                <a:lnTo>
                  <a:pt x="413003" y="252222"/>
                </a:lnTo>
                <a:lnTo>
                  <a:pt x="457961" y="227838"/>
                </a:lnTo>
                <a:lnTo>
                  <a:pt x="498347" y="201930"/>
                </a:lnTo>
                <a:lnTo>
                  <a:pt x="508253" y="195834"/>
                </a:lnTo>
                <a:lnTo>
                  <a:pt x="517397" y="188976"/>
                </a:lnTo>
                <a:lnTo>
                  <a:pt x="526541" y="181356"/>
                </a:lnTo>
                <a:lnTo>
                  <a:pt x="543305" y="167640"/>
                </a:lnTo>
                <a:lnTo>
                  <a:pt x="551687" y="160020"/>
                </a:lnTo>
                <a:lnTo>
                  <a:pt x="559307" y="153162"/>
                </a:lnTo>
                <a:lnTo>
                  <a:pt x="566927" y="145542"/>
                </a:lnTo>
                <a:lnTo>
                  <a:pt x="580643" y="130302"/>
                </a:lnTo>
                <a:lnTo>
                  <a:pt x="598931" y="107442"/>
                </a:lnTo>
                <a:lnTo>
                  <a:pt x="604265" y="99060"/>
                </a:lnTo>
                <a:lnTo>
                  <a:pt x="609599" y="91440"/>
                </a:lnTo>
                <a:lnTo>
                  <a:pt x="628649" y="50292"/>
                </a:lnTo>
                <a:lnTo>
                  <a:pt x="636269" y="16764"/>
                </a:lnTo>
                <a:lnTo>
                  <a:pt x="637031" y="8382"/>
                </a:lnTo>
                <a:close/>
              </a:path>
            </a:pathLst>
          </a:custGeom>
          <a:solidFill>
            <a:srgbClr val="000000"/>
          </a:solidFill>
        </p:spPr>
        <p:txBody>
          <a:bodyPr wrap="square" lIns="0" tIns="0" rIns="0" bIns="0" rtlCol="0"/>
          <a:lstStyle/>
          <a:p>
            <a:endParaRPr/>
          </a:p>
        </p:txBody>
      </p:sp>
      <p:sp>
        <p:nvSpPr>
          <p:cNvPr id="458" name="object 28"/>
          <p:cNvSpPr/>
          <p:nvPr/>
        </p:nvSpPr>
        <p:spPr>
          <a:xfrm>
            <a:off x="2914638" y="5254410"/>
            <a:ext cx="249382" cy="242047"/>
          </a:xfrm>
          <a:custGeom>
            <a:avLst/>
            <a:gdLst/>
            <a:ahLst/>
            <a:cxnLst/>
            <a:rect l="l" t="t" r="r" b="b"/>
            <a:pathLst>
              <a:path w="274320" h="274320">
                <a:moveTo>
                  <a:pt x="273895" y="147186"/>
                </a:moveTo>
                <a:lnTo>
                  <a:pt x="267767" y="101212"/>
                </a:lnTo>
                <a:lnTo>
                  <a:pt x="250275" y="62111"/>
                </a:lnTo>
                <a:lnTo>
                  <a:pt x="223385" y="31332"/>
                </a:lnTo>
                <a:lnTo>
                  <a:pt x="189059" y="10323"/>
                </a:lnTo>
                <a:lnTo>
                  <a:pt x="149261" y="533"/>
                </a:lnTo>
                <a:lnTo>
                  <a:pt x="137101" y="0"/>
                </a:lnTo>
                <a:lnTo>
                  <a:pt x="122343" y="771"/>
                </a:lnTo>
                <a:lnTo>
                  <a:pt x="81190" y="11721"/>
                </a:lnTo>
                <a:lnTo>
                  <a:pt x="46336" y="34012"/>
                </a:lnTo>
                <a:lnTo>
                  <a:pt x="19861" y="65563"/>
                </a:lnTo>
                <a:lnTo>
                  <a:pt x="3842" y="104296"/>
                </a:lnTo>
                <a:lnTo>
                  <a:pt x="0" y="133081"/>
                </a:lnTo>
                <a:lnTo>
                  <a:pt x="737" y="148232"/>
                </a:lnTo>
                <a:lnTo>
                  <a:pt x="11351" y="190314"/>
                </a:lnTo>
                <a:lnTo>
                  <a:pt x="33017" y="225853"/>
                </a:lnTo>
                <a:lnTo>
                  <a:pt x="63746" y="252942"/>
                </a:lnTo>
                <a:lnTo>
                  <a:pt x="101549" y="269670"/>
                </a:lnTo>
                <a:lnTo>
                  <a:pt x="129699" y="274124"/>
                </a:lnTo>
                <a:lnTo>
                  <a:pt x="145259" y="273421"/>
                </a:lnTo>
                <a:lnTo>
                  <a:pt x="188227" y="263015"/>
                </a:lnTo>
                <a:lnTo>
                  <a:pt x="224303" y="241738"/>
                </a:lnTo>
                <a:lnTo>
                  <a:pt x="251790" y="211606"/>
                </a:lnTo>
                <a:lnTo>
                  <a:pt x="268986" y="174635"/>
                </a:lnTo>
                <a:lnTo>
                  <a:pt x="273895" y="147186"/>
                </a:lnTo>
                <a:close/>
              </a:path>
            </a:pathLst>
          </a:custGeom>
          <a:solidFill>
            <a:srgbClr val="FF9933"/>
          </a:solidFill>
        </p:spPr>
        <p:txBody>
          <a:bodyPr wrap="square" lIns="0" tIns="0" rIns="0" bIns="0" rtlCol="0"/>
          <a:lstStyle/>
          <a:p>
            <a:endParaRPr/>
          </a:p>
        </p:txBody>
      </p:sp>
      <p:sp>
        <p:nvSpPr>
          <p:cNvPr id="459" name="object 29"/>
          <p:cNvSpPr/>
          <p:nvPr/>
        </p:nvSpPr>
        <p:spPr>
          <a:xfrm>
            <a:off x="2914638" y="5254410"/>
            <a:ext cx="249382" cy="242047"/>
          </a:xfrm>
          <a:custGeom>
            <a:avLst/>
            <a:gdLst/>
            <a:ahLst/>
            <a:cxnLst/>
            <a:rect l="l" t="t" r="r" b="b"/>
            <a:pathLst>
              <a:path w="274320" h="274320">
                <a:moveTo>
                  <a:pt x="137101" y="0"/>
                </a:moveTo>
                <a:lnTo>
                  <a:pt x="94310" y="6709"/>
                </a:lnTo>
                <a:lnTo>
                  <a:pt x="57126" y="25450"/>
                </a:lnTo>
                <a:lnTo>
                  <a:pt x="27627" y="54145"/>
                </a:lnTo>
                <a:lnTo>
                  <a:pt x="7892" y="90715"/>
                </a:lnTo>
                <a:lnTo>
                  <a:pt x="0" y="133081"/>
                </a:lnTo>
                <a:lnTo>
                  <a:pt x="737" y="148232"/>
                </a:lnTo>
                <a:lnTo>
                  <a:pt x="11351" y="190314"/>
                </a:lnTo>
                <a:lnTo>
                  <a:pt x="33017" y="225853"/>
                </a:lnTo>
                <a:lnTo>
                  <a:pt x="63746" y="252942"/>
                </a:lnTo>
                <a:lnTo>
                  <a:pt x="101549" y="269670"/>
                </a:lnTo>
                <a:lnTo>
                  <a:pt x="129699" y="274124"/>
                </a:lnTo>
                <a:lnTo>
                  <a:pt x="145259" y="273421"/>
                </a:lnTo>
                <a:lnTo>
                  <a:pt x="188227" y="263015"/>
                </a:lnTo>
                <a:lnTo>
                  <a:pt x="224303" y="241738"/>
                </a:lnTo>
                <a:lnTo>
                  <a:pt x="251790" y="211606"/>
                </a:lnTo>
                <a:lnTo>
                  <a:pt x="268986" y="174635"/>
                </a:lnTo>
                <a:lnTo>
                  <a:pt x="273895" y="147186"/>
                </a:lnTo>
                <a:lnTo>
                  <a:pt x="273236" y="131187"/>
                </a:lnTo>
                <a:lnTo>
                  <a:pt x="263102" y="87344"/>
                </a:lnTo>
                <a:lnTo>
                  <a:pt x="242259" y="50855"/>
                </a:lnTo>
                <a:lnTo>
                  <a:pt x="212672" y="23171"/>
                </a:lnTo>
                <a:lnTo>
                  <a:pt x="176304" y="5741"/>
                </a:lnTo>
                <a:lnTo>
                  <a:pt x="137101" y="0"/>
                </a:lnTo>
                <a:close/>
              </a:path>
            </a:pathLst>
          </a:custGeom>
          <a:ln w="25400">
            <a:solidFill>
              <a:srgbClr val="000000"/>
            </a:solidFill>
          </a:ln>
        </p:spPr>
        <p:txBody>
          <a:bodyPr wrap="square" lIns="0" tIns="0" rIns="0" bIns="0" rtlCol="0"/>
          <a:lstStyle/>
          <a:p>
            <a:endParaRPr/>
          </a:p>
        </p:txBody>
      </p:sp>
      <p:sp>
        <p:nvSpPr>
          <p:cNvPr id="460" name="object 30"/>
          <p:cNvSpPr/>
          <p:nvPr/>
        </p:nvSpPr>
        <p:spPr>
          <a:xfrm>
            <a:off x="2982472" y="5091702"/>
            <a:ext cx="116032" cy="151279"/>
          </a:xfrm>
          <a:custGeom>
            <a:avLst/>
            <a:gdLst/>
            <a:ahLst/>
            <a:cxnLst/>
            <a:rect l="l" t="t" r="r" b="b"/>
            <a:pathLst>
              <a:path w="127635" h="171450">
                <a:moveTo>
                  <a:pt x="127254" y="96012"/>
                </a:moveTo>
                <a:lnTo>
                  <a:pt x="0" y="94488"/>
                </a:lnTo>
                <a:lnTo>
                  <a:pt x="52577" y="158468"/>
                </a:lnTo>
                <a:lnTo>
                  <a:pt x="52577" y="108204"/>
                </a:lnTo>
                <a:lnTo>
                  <a:pt x="74675" y="108204"/>
                </a:lnTo>
                <a:lnTo>
                  <a:pt x="74675" y="157978"/>
                </a:lnTo>
                <a:lnTo>
                  <a:pt x="127254" y="96012"/>
                </a:lnTo>
                <a:close/>
              </a:path>
              <a:path w="127635" h="171450">
                <a:moveTo>
                  <a:pt x="53339" y="89916"/>
                </a:moveTo>
                <a:lnTo>
                  <a:pt x="53339" y="87630"/>
                </a:lnTo>
                <a:lnTo>
                  <a:pt x="52577" y="89916"/>
                </a:lnTo>
                <a:lnTo>
                  <a:pt x="53339" y="89916"/>
                </a:lnTo>
                <a:close/>
              </a:path>
              <a:path w="127635" h="171450">
                <a:moveTo>
                  <a:pt x="53339" y="89916"/>
                </a:moveTo>
                <a:lnTo>
                  <a:pt x="52577" y="89916"/>
                </a:lnTo>
                <a:lnTo>
                  <a:pt x="52577" y="91440"/>
                </a:lnTo>
                <a:lnTo>
                  <a:pt x="53339" y="89916"/>
                </a:lnTo>
                <a:close/>
              </a:path>
              <a:path w="127635" h="171450">
                <a:moveTo>
                  <a:pt x="75437" y="92202"/>
                </a:moveTo>
                <a:lnTo>
                  <a:pt x="75437" y="0"/>
                </a:lnTo>
                <a:lnTo>
                  <a:pt x="53339" y="0"/>
                </a:lnTo>
                <a:lnTo>
                  <a:pt x="53339" y="89916"/>
                </a:lnTo>
                <a:lnTo>
                  <a:pt x="52577" y="91440"/>
                </a:lnTo>
                <a:lnTo>
                  <a:pt x="52577" y="95117"/>
                </a:lnTo>
                <a:lnTo>
                  <a:pt x="74675" y="95382"/>
                </a:lnTo>
                <a:lnTo>
                  <a:pt x="74675" y="92964"/>
                </a:lnTo>
                <a:lnTo>
                  <a:pt x="75437" y="92202"/>
                </a:lnTo>
                <a:close/>
              </a:path>
              <a:path w="127635" h="171450">
                <a:moveTo>
                  <a:pt x="74675" y="157978"/>
                </a:moveTo>
                <a:lnTo>
                  <a:pt x="74675" y="108204"/>
                </a:lnTo>
                <a:lnTo>
                  <a:pt x="52577" y="108204"/>
                </a:lnTo>
                <a:lnTo>
                  <a:pt x="52577" y="158468"/>
                </a:lnTo>
                <a:lnTo>
                  <a:pt x="63245" y="171450"/>
                </a:lnTo>
                <a:lnTo>
                  <a:pt x="74675" y="157978"/>
                </a:lnTo>
                <a:close/>
              </a:path>
            </a:pathLst>
          </a:custGeom>
          <a:solidFill>
            <a:srgbClr val="000000"/>
          </a:solidFill>
        </p:spPr>
        <p:txBody>
          <a:bodyPr wrap="square" lIns="0" tIns="0" rIns="0" bIns="0" rtlCol="0"/>
          <a:lstStyle/>
          <a:p>
            <a:endParaRPr/>
          </a:p>
        </p:txBody>
      </p:sp>
      <p:sp>
        <p:nvSpPr>
          <p:cNvPr id="461" name="object 31"/>
          <p:cNvSpPr/>
          <p:nvPr/>
        </p:nvSpPr>
        <p:spPr>
          <a:xfrm>
            <a:off x="3175743" y="5091702"/>
            <a:ext cx="230909" cy="322169"/>
          </a:xfrm>
          <a:custGeom>
            <a:avLst/>
            <a:gdLst/>
            <a:ahLst/>
            <a:cxnLst/>
            <a:rect l="l" t="t" r="r" b="b"/>
            <a:pathLst>
              <a:path w="254000" h="365125">
                <a:moveTo>
                  <a:pt x="70584" y="291623"/>
                </a:moveTo>
                <a:lnTo>
                  <a:pt x="57912" y="241554"/>
                </a:lnTo>
                <a:lnTo>
                  <a:pt x="0" y="322326"/>
                </a:lnTo>
                <a:lnTo>
                  <a:pt x="57912" y="350044"/>
                </a:lnTo>
                <a:lnTo>
                  <a:pt x="57912" y="295656"/>
                </a:lnTo>
                <a:lnTo>
                  <a:pt x="70584" y="291623"/>
                </a:lnTo>
                <a:close/>
              </a:path>
              <a:path w="254000" h="365125">
                <a:moveTo>
                  <a:pt x="76092" y="313389"/>
                </a:moveTo>
                <a:lnTo>
                  <a:pt x="70584" y="291623"/>
                </a:lnTo>
                <a:lnTo>
                  <a:pt x="57912" y="295656"/>
                </a:lnTo>
                <a:lnTo>
                  <a:pt x="64770" y="316992"/>
                </a:lnTo>
                <a:lnTo>
                  <a:pt x="76092" y="313389"/>
                </a:lnTo>
                <a:close/>
              </a:path>
              <a:path w="254000" h="365125">
                <a:moveTo>
                  <a:pt x="89154" y="364998"/>
                </a:moveTo>
                <a:lnTo>
                  <a:pt x="76092" y="313389"/>
                </a:lnTo>
                <a:lnTo>
                  <a:pt x="64770" y="316992"/>
                </a:lnTo>
                <a:lnTo>
                  <a:pt x="57912" y="295656"/>
                </a:lnTo>
                <a:lnTo>
                  <a:pt x="57912" y="350044"/>
                </a:lnTo>
                <a:lnTo>
                  <a:pt x="89154" y="364998"/>
                </a:lnTo>
                <a:close/>
              </a:path>
              <a:path w="254000" h="365125">
                <a:moveTo>
                  <a:pt x="74676" y="307792"/>
                </a:moveTo>
                <a:lnTo>
                  <a:pt x="74676" y="290322"/>
                </a:lnTo>
                <a:lnTo>
                  <a:pt x="72390" y="291084"/>
                </a:lnTo>
                <a:lnTo>
                  <a:pt x="70584" y="291623"/>
                </a:lnTo>
                <a:lnTo>
                  <a:pt x="74676" y="307792"/>
                </a:lnTo>
                <a:close/>
              </a:path>
              <a:path w="254000" h="365125">
                <a:moveTo>
                  <a:pt x="72526" y="291005"/>
                </a:moveTo>
                <a:lnTo>
                  <a:pt x="72390" y="291049"/>
                </a:lnTo>
                <a:lnTo>
                  <a:pt x="72526" y="291005"/>
                </a:lnTo>
                <a:close/>
              </a:path>
              <a:path w="254000" h="365125">
                <a:moveTo>
                  <a:pt x="74676" y="290322"/>
                </a:moveTo>
                <a:lnTo>
                  <a:pt x="72526" y="291005"/>
                </a:lnTo>
                <a:lnTo>
                  <a:pt x="72390" y="291084"/>
                </a:lnTo>
                <a:lnTo>
                  <a:pt x="74676" y="290322"/>
                </a:lnTo>
                <a:close/>
              </a:path>
              <a:path w="254000" h="365125">
                <a:moveTo>
                  <a:pt x="253746" y="15240"/>
                </a:moveTo>
                <a:lnTo>
                  <a:pt x="253746" y="0"/>
                </a:lnTo>
                <a:lnTo>
                  <a:pt x="231648" y="0"/>
                </a:lnTo>
                <a:lnTo>
                  <a:pt x="230124" y="29718"/>
                </a:lnTo>
                <a:lnTo>
                  <a:pt x="228600" y="44196"/>
                </a:lnTo>
                <a:lnTo>
                  <a:pt x="215646" y="101346"/>
                </a:lnTo>
                <a:lnTo>
                  <a:pt x="200406" y="141732"/>
                </a:lnTo>
                <a:lnTo>
                  <a:pt x="180594" y="179832"/>
                </a:lnTo>
                <a:lnTo>
                  <a:pt x="173736" y="192024"/>
                </a:lnTo>
                <a:lnTo>
                  <a:pt x="149352" y="225552"/>
                </a:lnTo>
                <a:lnTo>
                  <a:pt x="121920" y="254508"/>
                </a:lnTo>
                <a:lnTo>
                  <a:pt x="112776" y="263652"/>
                </a:lnTo>
                <a:lnTo>
                  <a:pt x="92964" y="278892"/>
                </a:lnTo>
                <a:lnTo>
                  <a:pt x="83058" y="284988"/>
                </a:lnTo>
                <a:lnTo>
                  <a:pt x="72526" y="291005"/>
                </a:lnTo>
                <a:lnTo>
                  <a:pt x="74676" y="290322"/>
                </a:lnTo>
                <a:lnTo>
                  <a:pt x="74676" y="307792"/>
                </a:lnTo>
                <a:lnTo>
                  <a:pt x="76092" y="313389"/>
                </a:lnTo>
                <a:lnTo>
                  <a:pt x="81534" y="311658"/>
                </a:lnTo>
                <a:lnTo>
                  <a:pt x="82296" y="310896"/>
                </a:lnTo>
                <a:lnTo>
                  <a:pt x="83058" y="310896"/>
                </a:lnTo>
                <a:lnTo>
                  <a:pt x="83820" y="310134"/>
                </a:lnTo>
                <a:lnTo>
                  <a:pt x="95250" y="304038"/>
                </a:lnTo>
                <a:lnTo>
                  <a:pt x="116586" y="288798"/>
                </a:lnTo>
                <a:lnTo>
                  <a:pt x="157734" y="250697"/>
                </a:lnTo>
                <a:lnTo>
                  <a:pt x="184404" y="216408"/>
                </a:lnTo>
                <a:lnTo>
                  <a:pt x="208026" y="177546"/>
                </a:lnTo>
                <a:lnTo>
                  <a:pt x="220980" y="150114"/>
                </a:lnTo>
                <a:lnTo>
                  <a:pt x="227076" y="136398"/>
                </a:lnTo>
                <a:lnTo>
                  <a:pt x="241554" y="92202"/>
                </a:lnTo>
                <a:lnTo>
                  <a:pt x="250698" y="46482"/>
                </a:lnTo>
                <a:lnTo>
                  <a:pt x="253746" y="15240"/>
                </a:lnTo>
                <a:close/>
              </a:path>
            </a:pathLst>
          </a:custGeom>
          <a:solidFill>
            <a:srgbClr val="000000"/>
          </a:solidFill>
        </p:spPr>
        <p:txBody>
          <a:bodyPr wrap="square" lIns="0" tIns="0" rIns="0" bIns="0" rtlCol="0"/>
          <a:lstStyle/>
          <a:p>
            <a:endParaRPr/>
          </a:p>
        </p:txBody>
      </p:sp>
      <p:sp>
        <p:nvSpPr>
          <p:cNvPr id="462" name="object 32"/>
          <p:cNvSpPr/>
          <p:nvPr/>
        </p:nvSpPr>
        <p:spPr>
          <a:xfrm>
            <a:off x="2982472" y="2751241"/>
            <a:ext cx="116032" cy="110378"/>
          </a:xfrm>
          <a:custGeom>
            <a:avLst/>
            <a:gdLst/>
            <a:ahLst/>
            <a:cxnLst/>
            <a:rect l="l" t="t" r="r" b="b"/>
            <a:pathLst>
              <a:path w="127635" h="125094">
                <a:moveTo>
                  <a:pt x="127253" y="48006"/>
                </a:moveTo>
                <a:lnTo>
                  <a:pt x="0" y="50292"/>
                </a:lnTo>
                <a:lnTo>
                  <a:pt x="52577" y="110911"/>
                </a:lnTo>
                <a:lnTo>
                  <a:pt x="52577" y="61722"/>
                </a:lnTo>
                <a:lnTo>
                  <a:pt x="74675" y="61722"/>
                </a:lnTo>
                <a:lnTo>
                  <a:pt x="74675" y="112766"/>
                </a:lnTo>
                <a:lnTo>
                  <a:pt x="127253" y="48006"/>
                </a:lnTo>
                <a:close/>
              </a:path>
              <a:path w="127635" h="125094">
                <a:moveTo>
                  <a:pt x="74675" y="48950"/>
                </a:moveTo>
                <a:lnTo>
                  <a:pt x="74675" y="29718"/>
                </a:lnTo>
                <a:lnTo>
                  <a:pt x="73913" y="19812"/>
                </a:lnTo>
                <a:lnTo>
                  <a:pt x="73913" y="0"/>
                </a:lnTo>
                <a:lnTo>
                  <a:pt x="51815" y="0"/>
                </a:lnTo>
                <a:lnTo>
                  <a:pt x="51815" y="29718"/>
                </a:lnTo>
                <a:lnTo>
                  <a:pt x="52577" y="34290"/>
                </a:lnTo>
                <a:lnTo>
                  <a:pt x="52577" y="49347"/>
                </a:lnTo>
                <a:lnTo>
                  <a:pt x="74675" y="48950"/>
                </a:lnTo>
                <a:close/>
              </a:path>
              <a:path w="127635" h="125094">
                <a:moveTo>
                  <a:pt x="74675" y="112766"/>
                </a:moveTo>
                <a:lnTo>
                  <a:pt x="74675" y="61722"/>
                </a:lnTo>
                <a:lnTo>
                  <a:pt x="52577" y="61722"/>
                </a:lnTo>
                <a:lnTo>
                  <a:pt x="52577" y="110911"/>
                </a:lnTo>
                <a:lnTo>
                  <a:pt x="64769" y="124968"/>
                </a:lnTo>
                <a:lnTo>
                  <a:pt x="74675" y="112766"/>
                </a:lnTo>
                <a:close/>
              </a:path>
            </a:pathLst>
          </a:custGeom>
          <a:solidFill>
            <a:srgbClr val="000000"/>
          </a:solidFill>
        </p:spPr>
        <p:txBody>
          <a:bodyPr wrap="square" lIns="0" tIns="0" rIns="0" bIns="0" rtlCol="0"/>
          <a:lstStyle/>
          <a:p>
            <a:endParaRPr/>
          </a:p>
        </p:txBody>
      </p:sp>
      <p:sp>
        <p:nvSpPr>
          <p:cNvPr id="463" name="object 33"/>
          <p:cNvSpPr/>
          <p:nvPr/>
        </p:nvSpPr>
        <p:spPr>
          <a:xfrm>
            <a:off x="3341998" y="2751241"/>
            <a:ext cx="115455" cy="110378"/>
          </a:xfrm>
          <a:custGeom>
            <a:avLst/>
            <a:gdLst/>
            <a:ahLst/>
            <a:cxnLst/>
            <a:rect l="l" t="t" r="r" b="b"/>
            <a:pathLst>
              <a:path w="127000" h="125094">
                <a:moveTo>
                  <a:pt x="74628" y="49628"/>
                </a:moveTo>
                <a:lnTo>
                  <a:pt x="0" y="46482"/>
                </a:lnTo>
                <a:lnTo>
                  <a:pt x="51815" y="114905"/>
                </a:lnTo>
                <a:lnTo>
                  <a:pt x="51815" y="60960"/>
                </a:lnTo>
                <a:lnTo>
                  <a:pt x="73913" y="62484"/>
                </a:lnTo>
                <a:lnTo>
                  <a:pt x="74628" y="49628"/>
                </a:lnTo>
                <a:close/>
              </a:path>
              <a:path w="127000" h="125094">
                <a:moveTo>
                  <a:pt x="75437" y="29718"/>
                </a:moveTo>
                <a:lnTo>
                  <a:pt x="75437" y="0"/>
                </a:lnTo>
                <a:lnTo>
                  <a:pt x="53339" y="0"/>
                </a:lnTo>
                <a:lnTo>
                  <a:pt x="53339" y="28956"/>
                </a:lnTo>
                <a:lnTo>
                  <a:pt x="52577" y="33528"/>
                </a:lnTo>
                <a:lnTo>
                  <a:pt x="52577" y="44196"/>
                </a:lnTo>
                <a:lnTo>
                  <a:pt x="51815" y="47244"/>
                </a:lnTo>
                <a:lnTo>
                  <a:pt x="51815" y="48667"/>
                </a:lnTo>
                <a:lnTo>
                  <a:pt x="74628" y="49628"/>
                </a:lnTo>
                <a:lnTo>
                  <a:pt x="74675" y="48768"/>
                </a:lnTo>
                <a:lnTo>
                  <a:pt x="74675" y="34290"/>
                </a:lnTo>
                <a:lnTo>
                  <a:pt x="75437" y="29718"/>
                </a:lnTo>
                <a:close/>
              </a:path>
              <a:path w="127000" h="125094">
                <a:moveTo>
                  <a:pt x="126491" y="51816"/>
                </a:moveTo>
                <a:lnTo>
                  <a:pt x="74628" y="49628"/>
                </a:lnTo>
                <a:lnTo>
                  <a:pt x="73913" y="62484"/>
                </a:lnTo>
                <a:lnTo>
                  <a:pt x="51815" y="60960"/>
                </a:lnTo>
                <a:lnTo>
                  <a:pt x="51815" y="114905"/>
                </a:lnTo>
                <a:lnTo>
                  <a:pt x="59435" y="124968"/>
                </a:lnTo>
                <a:lnTo>
                  <a:pt x="126491" y="51816"/>
                </a:lnTo>
                <a:close/>
              </a:path>
            </a:pathLst>
          </a:custGeom>
          <a:solidFill>
            <a:srgbClr val="000000"/>
          </a:solidFill>
        </p:spPr>
        <p:txBody>
          <a:bodyPr wrap="square" lIns="0" tIns="0" rIns="0" bIns="0" rtlCol="0"/>
          <a:lstStyle/>
          <a:p>
            <a:endParaRPr/>
          </a:p>
        </p:txBody>
      </p:sp>
      <p:sp>
        <p:nvSpPr>
          <p:cNvPr id="464" name="object 34"/>
          <p:cNvSpPr/>
          <p:nvPr/>
        </p:nvSpPr>
        <p:spPr>
          <a:xfrm>
            <a:off x="3693210" y="2751241"/>
            <a:ext cx="116032" cy="110378"/>
          </a:xfrm>
          <a:custGeom>
            <a:avLst/>
            <a:gdLst/>
            <a:ahLst/>
            <a:cxnLst/>
            <a:rect l="l" t="t" r="r" b="b"/>
            <a:pathLst>
              <a:path w="127635" h="125094">
                <a:moveTo>
                  <a:pt x="74675" y="110911"/>
                </a:moveTo>
                <a:lnTo>
                  <a:pt x="74675" y="61722"/>
                </a:lnTo>
                <a:lnTo>
                  <a:pt x="51815" y="61722"/>
                </a:lnTo>
                <a:lnTo>
                  <a:pt x="51815" y="48936"/>
                </a:lnTo>
                <a:lnTo>
                  <a:pt x="0" y="48006"/>
                </a:lnTo>
                <a:lnTo>
                  <a:pt x="51815" y="111828"/>
                </a:lnTo>
                <a:lnTo>
                  <a:pt x="51815" y="61722"/>
                </a:lnTo>
                <a:lnTo>
                  <a:pt x="52525" y="48949"/>
                </a:lnTo>
                <a:lnTo>
                  <a:pt x="52525" y="112702"/>
                </a:lnTo>
                <a:lnTo>
                  <a:pt x="62483" y="124968"/>
                </a:lnTo>
                <a:lnTo>
                  <a:pt x="74675" y="110911"/>
                </a:lnTo>
                <a:close/>
              </a:path>
              <a:path w="127635" h="125094">
                <a:moveTo>
                  <a:pt x="127253" y="50291"/>
                </a:moveTo>
                <a:lnTo>
                  <a:pt x="52525" y="48949"/>
                </a:lnTo>
                <a:lnTo>
                  <a:pt x="51815" y="61722"/>
                </a:lnTo>
                <a:lnTo>
                  <a:pt x="74675" y="61722"/>
                </a:lnTo>
                <a:lnTo>
                  <a:pt x="74675" y="110911"/>
                </a:lnTo>
                <a:lnTo>
                  <a:pt x="127253" y="50291"/>
                </a:lnTo>
                <a:close/>
              </a:path>
              <a:path w="127635" h="125094">
                <a:moveTo>
                  <a:pt x="74675" y="49347"/>
                </a:moveTo>
                <a:lnTo>
                  <a:pt x="74675" y="0"/>
                </a:lnTo>
                <a:lnTo>
                  <a:pt x="52577" y="0"/>
                </a:lnTo>
                <a:lnTo>
                  <a:pt x="52577" y="48006"/>
                </a:lnTo>
                <a:lnTo>
                  <a:pt x="52525" y="48949"/>
                </a:lnTo>
                <a:lnTo>
                  <a:pt x="74675" y="49347"/>
                </a:lnTo>
                <a:close/>
              </a:path>
            </a:pathLst>
          </a:custGeom>
          <a:solidFill>
            <a:srgbClr val="000000"/>
          </a:solidFill>
        </p:spPr>
        <p:txBody>
          <a:bodyPr wrap="square" lIns="0" tIns="0" rIns="0" bIns="0" rtlCol="0"/>
          <a:lstStyle/>
          <a:p>
            <a:endParaRPr/>
          </a:p>
        </p:txBody>
      </p:sp>
      <p:sp>
        <p:nvSpPr>
          <p:cNvPr id="465" name="object 35"/>
          <p:cNvSpPr/>
          <p:nvPr/>
        </p:nvSpPr>
        <p:spPr>
          <a:xfrm>
            <a:off x="4045116" y="2751241"/>
            <a:ext cx="116032" cy="110378"/>
          </a:xfrm>
          <a:custGeom>
            <a:avLst/>
            <a:gdLst/>
            <a:ahLst/>
            <a:cxnLst/>
            <a:rect l="l" t="t" r="r" b="b"/>
            <a:pathLst>
              <a:path w="127635" h="125094">
                <a:moveTo>
                  <a:pt x="127253" y="47243"/>
                </a:moveTo>
                <a:lnTo>
                  <a:pt x="0" y="51053"/>
                </a:lnTo>
                <a:lnTo>
                  <a:pt x="52577" y="110357"/>
                </a:lnTo>
                <a:lnTo>
                  <a:pt x="52577" y="62484"/>
                </a:lnTo>
                <a:lnTo>
                  <a:pt x="74675" y="61722"/>
                </a:lnTo>
                <a:lnTo>
                  <a:pt x="74675" y="113453"/>
                </a:lnTo>
                <a:lnTo>
                  <a:pt x="127253" y="47243"/>
                </a:lnTo>
                <a:close/>
              </a:path>
              <a:path w="127635" h="125094">
                <a:moveTo>
                  <a:pt x="74675" y="48818"/>
                </a:moveTo>
                <a:lnTo>
                  <a:pt x="74675" y="41148"/>
                </a:lnTo>
                <a:lnTo>
                  <a:pt x="73913" y="37338"/>
                </a:lnTo>
                <a:lnTo>
                  <a:pt x="73913" y="0"/>
                </a:lnTo>
                <a:lnTo>
                  <a:pt x="51815" y="0"/>
                </a:lnTo>
                <a:lnTo>
                  <a:pt x="51815" y="41910"/>
                </a:lnTo>
                <a:lnTo>
                  <a:pt x="52577" y="45720"/>
                </a:lnTo>
                <a:lnTo>
                  <a:pt x="52577" y="49479"/>
                </a:lnTo>
                <a:lnTo>
                  <a:pt x="74675" y="48818"/>
                </a:lnTo>
                <a:close/>
              </a:path>
              <a:path w="127635" h="125094">
                <a:moveTo>
                  <a:pt x="74675" y="113453"/>
                </a:moveTo>
                <a:lnTo>
                  <a:pt x="74675" y="61722"/>
                </a:lnTo>
                <a:lnTo>
                  <a:pt x="52577" y="62484"/>
                </a:lnTo>
                <a:lnTo>
                  <a:pt x="52577" y="110357"/>
                </a:lnTo>
                <a:lnTo>
                  <a:pt x="65531" y="124968"/>
                </a:lnTo>
                <a:lnTo>
                  <a:pt x="74675" y="113453"/>
                </a:lnTo>
                <a:close/>
              </a:path>
            </a:pathLst>
          </a:custGeom>
          <a:solidFill>
            <a:srgbClr val="000000"/>
          </a:solidFill>
        </p:spPr>
        <p:txBody>
          <a:bodyPr wrap="square" lIns="0" tIns="0" rIns="0" bIns="0" rtlCol="0"/>
          <a:lstStyle/>
          <a:p>
            <a:endParaRPr/>
          </a:p>
        </p:txBody>
      </p:sp>
      <p:sp>
        <p:nvSpPr>
          <p:cNvPr id="466" name="object 36"/>
          <p:cNvSpPr/>
          <p:nvPr/>
        </p:nvSpPr>
        <p:spPr>
          <a:xfrm>
            <a:off x="4403948" y="2751241"/>
            <a:ext cx="115455" cy="110378"/>
          </a:xfrm>
          <a:custGeom>
            <a:avLst/>
            <a:gdLst/>
            <a:ahLst/>
            <a:cxnLst/>
            <a:rect l="l" t="t" r="r" b="b"/>
            <a:pathLst>
              <a:path w="127000" h="125094">
                <a:moveTo>
                  <a:pt x="126492" y="51816"/>
                </a:moveTo>
                <a:lnTo>
                  <a:pt x="74628" y="49628"/>
                </a:lnTo>
                <a:lnTo>
                  <a:pt x="73914" y="62484"/>
                </a:lnTo>
                <a:lnTo>
                  <a:pt x="51816" y="60960"/>
                </a:lnTo>
                <a:lnTo>
                  <a:pt x="51816" y="48667"/>
                </a:lnTo>
                <a:lnTo>
                  <a:pt x="0" y="46482"/>
                </a:lnTo>
                <a:lnTo>
                  <a:pt x="51816" y="114039"/>
                </a:lnTo>
                <a:lnTo>
                  <a:pt x="51816" y="60960"/>
                </a:lnTo>
                <a:lnTo>
                  <a:pt x="52497" y="48695"/>
                </a:lnTo>
                <a:lnTo>
                  <a:pt x="52497" y="114927"/>
                </a:lnTo>
                <a:lnTo>
                  <a:pt x="60198" y="124968"/>
                </a:lnTo>
                <a:lnTo>
                  <a:pt x="126492" y="51816"/>
                </a:lnTo>
                <a:close/>
              </a:path>
              <a:path w="127000" h="125094">
                <a:moveTo>
                  <a:pt x="74628" y="49628"/>
                </a:moveTo>
                <a:lnTo>
                  <a:pt x="52497" y="48695"/>
                </a:lnTo>
                <a:lnTo>
                  <a:pt x="51816" y="60960"/>
                </a:lnTo>
                <a:lnTo>
                  <a:pt x="73914" y="62484"/>
                </a:lnTo>
                <a:lnTo>
                  <a:pt x="74628" y="49628"/>
                </a:lnTo>
                <a:close/>
              </a:path>
              <a:path w="127000" h="125094">
                <a:moveTo>
                  <a:pt x="76200" y="0"/>
                </a:moveTo>
                <a:lnTo>
                  <a:pt x="53340" y="0"/>
                </a:lnTo>
                <a:lnTo>
                  <a:pt x="53340" y="33528"/>
                </a:lnTo>
                <a:lnTo>
                  <a:pt x="52578" y="37338"/>
                </a:lnTo>
                <a:lnTo>
                  <a:pt x="52578" y="47244"/>
                </a:lnTo>
                <a:lnTo>
                  <a:pt x="52497" y="48695"/>
                </a:lnTo>
                <a:lnTo>
                  <a:pt x="74628" y="49628"/>
                </a:lnTo>
                <a:lnTo>
                  <a:pt x="74676" y="48768"/>
                </a:lnTo>
                <a:lnTo>
                  <a:pt x="74676" y="41910"/>
                </a:lnTo>
                <a:lnTo>
                  <a:pt x="75438" y="38862"/>
                </a:lnTo>
                <a:lnTo>
                  <a:pt x="75438" y="9906"/>
                </a:lnTo>
                <a:lnTo>
                  <a:pt x="76200" y="0"/>
                </a:lnTo>
                <a:close/>
              </a:path>
            </a:pathLst>
          </a:custGeom>
          <a:solidFill>
            <a:srgbClr val="000000"/>
          </a:solidFill>
        </p:spPr>
        <p:txBody>
          <a:bodyPr wrap="square" lIns="0" tIns="0" rIns="0" bIns="0" rtlCol="0"/>
          <a:lstStyle/>
          <a:p>
            <a:endParaRPr/>
          </a:p>
        </p:txBody>
      </p:sp>
      <p:sp>
        <p:nvSpPr>
          <p:cNvPr id="467" name="object 37"/>
          <p:cNvSpPr/>
          <p:nvPr/>
        </p:nvSpPr>
        <p:spPr>
          <a:xfrm>
            <a:off x="4755855" y="2751241"/>
            <a:ext cx="116032" cy="110378"/>
          </a:xfrm>
          <a:custGeom>
            <a:avLst/>
            <a:gdLst/>
            <a:ahLst/>
            <a:cxnLst/>
            <a:rect l="l" t="t" r="r" b="b"/>
            <a:pathLst>
              <a:path w="127635" h="125094">
                <a:moveTo>
                  <a:pt x="127253" y="48767"/>
                </a:moveTo>
                <a:lnTo>
                  <a:pt x="0" y="48767"/>
                </a:lnTo>
                <a:lnTo>
                  <a:pt x="52577" y="112114"/>
                </a:lnTo>
                <a:lnTo>
                  <a:pt x="52577" y="61721"/>
                </a:lnTo>
                <a:lnTo>
                  <a:pt x="74675" y="61721"/>
                </a:lnTo>
                <a:lnTo>
                  <a:pt x="74675" y="111360"/>
                </a:lnTo>
                <a:lnTo>
                  <a:pt x="127253" y="48767"/>
                </a:lnTo>
                <a:close/>
              </a:path>
              <a:path w="127635" h="125094">
                <a:moveTo>
                  <a:pt x="74675" y="48767"/>
                </a:moveTo>
                <a:lnTo>
                  <a:pt x="74675" y="0"/>
                </a:lnTo>
                <a:lnTo>
                  <a:pt x="52577" y="0"/>
                </a:lnTo>
                <a:lnTo>
                  <a:pt x="52577" y="48767"/>
                </a:lnTo>
                <a:lnTo>
                  <a:pt x="74675" y="48767"/>
                </a:lnTo>
                <a:close/>
              </a:path>
              <a:path w="127635" h="125094">
                <a:moveTo>
                  <a:pt x="74675" y="111360"/>
                </a:moveTo>
                <a:lnTo>
                  <a:pt x="74675" y="61721"/>
                </a:lnTo>
                <a:lnTo>
                  <a:pt x="52577" y="61721"/>
                </a:lnTo>
                <a:lnTo>
                  <a:pt x="52577" y="112114"/>
                </a:lnTo>
                <a:lnTo>
                  <a:pt x="63246" y="124967"/>
                </a:lnTo>
                <a:lnTo>
                  <a:pt x="74675" y="111360"/>
                </a:lnTo>
                <a:close/>
              </a:path>
            </a:pathLst>
          </a:custGeom>
          <a:solidFill>
            <a:srgbClr val="000000"/>
          </a:solidFill>
        </p:spPr>
        <p:txBody>
          <a:bodyPr wrap="square" lIns="0" tIns="0" rIns="0" bIns="0" rtlCol="0"/>
          <a:lstStyle/>
          <a:p>
            <a:endParaRPr/>
          </a:p>
        </p:txBody>
      </p:sp>
      <p:sp>
        <p:nvSpPr>
          <p:cNvPr id="468" name="object 38"/>
          <p:cNvSpPr/>
          <p:nvPr/>
        </p:nvSpPr>
        <p:spPr>
          <a:xfrm>
            <a:off x="5107066" y="2751241"/>
            <a:ext cx="116032" cy="110378"/>
          </a:xfrm>
          <a:custGeom>
            <a:avLst/>
            <a:gdLst/>
            <a:ahLst/>
            <a:cxnLst/>
            <a:rect l="l" t="t" r="r" b="b"/>
            <a:pathLst>
              <a:path w="127635" h="125094">
                <a:moveTo>
                  <a:pt x="75437" y="113309"/>
                </a:moveTo>
                <a:lnTo>
                  <a:pt x="75437" y="61722"/>
                </a:lnTo>
                <a:lnTo>
                  <a:pt x="53339" y="62484"/>
                </a:lnTo>
                <a:lnTo>
                  <a:pt x="52617" y="49478"/>
                </a:lnTo>
                <a:lnTo>
                  <a:pt x="0" y="51053"/>
                </a:lnTo>
                <a:lnTo>
                  <a:pt x="66293" y="124968"/>
                </a:lnTo>
                <a:lnTo>
                  <a:pt x="75437" y="113309"/>
                </a:lnTo>
                <a:close/>
              </a:path>
              <a:path w="127635" h="125094">
                <a:moveTo>
                  <a:pt x="74758" y="48815"/>
                </a:moveTo>
                <a:lnTo>
                  <a:pt x="74675" y="47244"/>
                </a:lnTo>
                <a:lnTo>
                  <a:pt x="74675" y="33528"/>
                </a:lnTo>
                <a:lnTo>
                  <a:pt x="73913" y="29718"/>
                </a:lnTo>
                <a:lnTo>
                  <a:pt x="73913" y="0"/>
                </a:lnTo>
                <a:lnTo>
                  <a:pt x="51815" y="0"/>
                </a:lnTo>
                <a:lnTo>
                  <a:pt x="51815" y="34290"/>
                </a:lnTo>
                <a:lnTo>
                  <a:pt x="52577" y="38100"/>
                </a:lnTo>
                <a:lnTo>
                  <a:pt x="52577" y="48768"/>
                </a:lnTo>
                <a:lnTo>
                  <a:pt x="52617" y="49478"/>
                </a:lnTo>
                <a:lnTo>
                  <a:pt x="74758" y="48815"/>
                </a:lnTo>
                <a:close/>
              </a:path>
              <a:path w="127635" h="125094">
                <a:moveTo>
                  <a:pt x="75437" y="61722"/>
                </a:moveTo>
                <a:lnTo>
                  <a:pt x="74758" y="48815"/>
                </a:lnTo>
                <a:lnTo>
                  <a:pt x="52617" y="49478"/>
                </a:lnTo>
                <a:lnTo>
                  <a:pt x="53339" y="62484"/>
                </a:lnTo>
                <a:lnTo>
                  <a:pt x="75437" y="61722"/>
                </a:lnTo>
                <a:close/>
              </a:path>
              <a:path w="127635" h="125094">
                <a:moveTo>
                  <a:pt x="127253" y="47243"/>
                </a:moveTo>
                <a:lnTo>
                  <a:pt x="74758" y="48815"/>
                </a:lnTo>
                <a:lnTo>
                  <a:pt x="75437" y="61722"/>
                </a:lnTo>
                <a:lnTo>
                  <a:pt x="75437" y="113309"/>
                </a:lnTo>
                <a:lnTo>
                  <a:pt x="127253" y="47243"/>
                </a:lnTo>
                <a:close/>
              </a:path>
            </a:pathLst>
          </a:custGeom>
          <a:solidFill>
            <a:srgbClr val="000000"/>
          </a:solidFill>
        </p:spPr>
        <p:txBody>
          <a:bodyPr wrap="square" lIns="0" tIns="0" rIns="0" bIns="0" rtlCol="0"/>
          <a:lstStyle/>
          <a:p>
            <a:endParaRPr/>
          </a:p>
        </p:txBody>
      </p:sp>
      <p:sp>
        <p:nvSpPr>
          <p:cNvPr id="469" name="object 39"/>
          <p:cNvSpPr/>
          <p:nvPr/>
        </p:nvSpPr>
        <p:spPr>
          <a:xfrm>
            <a:off x="5467286" y="2751241"/>
            <a:ext cx="116032" cy="110378"/>
          </a:xfrm>
          <a:custGeom>
            <a:avLst/>
            <a:gdLst/>
            <a:ahLst/>
            <a:cxnLst/>
            <a:rect l="l" t="t" r="r" b="b"/>
            <a:pathLst>
              <a:path w="127635" h="125094">
                <a:moveTo>
                  <a:pt x="127254" y="51816"/>
                </a:moveTo>
                <a:lnTo>
                  <a:pt x="74629" y="49610"/>
                </a:lnTo>
                <a:lnTo>
                  <a:pt x="73914" y="62484"/>
                </a:lnTo>
                <a:lnTo>
                  <a:pt x="51816" y="60960"/>
                </a:lnTo>
                <a:lnTo>
                  <a:pt x="51816" y="48653"/>
                </a:lnTo>
                <a:lnTo>
                  <a:pt x="0" y="46482"/>
                </a:lnTo>
                <a:lnTo>
                  <a:pt x="51816" y="114039"/>
                </a:lnTo>
                <a:lnTo>
                  <a:pt x="51816" y="60960"/>
                </a:lnTo>
                <a:lnTo>
                  <a:pt x="52498" y="48682"/>
                </a:lnTo>
                <a:lnTo>
                  <a:pt x="52498" y="114928"/>
                </a:lnTo>
                <a:lnTo>
                  <a:pt x="60198" y="124968"/>
                </a:lnTo>
                <a:lnTo>
                  <a:pt x="127254" y="51816"/>
                </a:lnTo>
                <a:close/>
              </a:path>
              <a:path w="127635" h="125094">
                <a:moveTo>
                  <a:pt x="74629" y="49610"/>
                </a:moveTo>
                <a:lnTo>
                  <a:pt x="52498" y="48682"/>
                </a:lnTo>
                <a:lnTo>
                  <a:pt x="51816" y="60960"/>
                </a:lnTo>
                <a:lnTo>
                  <a:pt x="73914" y="62484"/>
                </a:lnTo>
                <a:lnTo>
                  <a:pt x="74629" y="49610"/>
                </a:lnTo>
                <a:close/>
              </a:path>
              <a:path w="127635" h="125094">
                <a:moveTo>
                  <a:pt x="76200" y="20574"/>
                </a:moveTo>
                <a:lnTo>
                  <a:pt x="76200" y="0"/>
                </a:lnTo>
                <a:lnTo>
                  <a:pt x="54102" y="0"/>
                </a:lnTo>
                <a:lnTo>
                  <a:pt x="54102" y="19812"/>
                </a:lnTo>
                <a:lnTo>
                  <a:pt x="53340" y="28956"/>
                </a:lnTo>
                <a:lnTo>
                  <a:pt x="53340" y="41148"/>
                </a:lnTo>
                <a:lnTo>
                  <a:pt x="52578" y="44196"/>
                </a:lnTo>
                <a:lnTo>
                  <a:pt x="52578" y="47244"/>
                </a:lnTo>
                <a:lnTo>
                  <a:pt x="52498" y="48682"/>
                </a:lnTo>
                <a:lnTo>
                  <a:pt x="74629" y="49610"/>
                </a:lnTo>
                <a:lnTo>
                  <a:pt x="74676" y="48768"/>
                </a:lnTo>
                <a:lnTo>
                  <a:pt x="75438" y="45720"/>
                </a:lnTo>
                <a:lnTo>
                  <a:pt x="75438" y="29718"/>
                </a:lnTo>
                <a:lnTo>
                  <a:pt x="76200" y="20574"/>
                </a:lnTo>
                <a:close/>
              </a:path>
            </a:pathLst>
          </a:custGeom>
          <a:solidFill>
            <a:srgbClr val="000000"/>
          </a:solidFill>
        </p:spPr>
        <p:txBody>
          <a:bodyPr wrap="square" lIns="0" tIns="0" rIns="0" bIns="0" rtlCol="0"/>
          <a:lstStyle/>
          <a:p>
            <a:endParaRPr/>
          </a:p>
        </p:txBody>
      </p:sp>
      <p:sp>
        <p:nvSpPr>
          <p:cNvPr id="470" name="object 40"/>
          <p:cNvSpPr/>
          <p:nvPr/>
        </p:nvSpPr>
        <p:spPr>
          <a:xfrm>
            <a:off x="2982472" y="3820955"/>
            <a:ext cx="116032" cy="116541"/>
          </a:xfrm>
          <a:custGeom>
            <a:avLst/>
            <a:gdLst/>
            <a:ahLst/>
            <a:cxnLst/>
            <a:rect l="l" t="t" r="r" b="b"/>
            <a:pathLst>
              <a:path w="127635" h="132079">
                <a:moveTo>
                  <a:pt x="127253" y="54864"/>
                </a:moveTo>
                <a:lnTo>
                  <a:pt x="0" y="56388"/>
                </a:lnTo>
                <a:lnTo>
                  <a:pt x="52577" y="117625"/>
                </a:lnTo>
                <a:lnTo>
                  <a:pt x="52577" y="68580"/>
                </a:lnTo>
                <a:lnTo>
                  <a:pt x="74675" y="68580"/>
                </a:lnTo>
                <a:lnTo>
                  <a:pt x="74675" y="119624"/>
                </a:lnTo>
                <a:lnTo>
                  <a:pt x="127253" y="54864"/>
                </a:lnTo>
                <a:close/>
              </a:path>
              <a:path w="127635" h="132079">
                <a:moveTo>
                  <a:pt x="74675" y="55493"/>
                </a:moveTo>
                <a:lnTo>
                  <a:pt x="74675" y="32004"/>
                </a:lnTo>
                <a:lnTo>
                  <a:pt x="73913" y="22098"/>
                </a:lnTo>
                <a:lnTo>
                  <a:pt x="73913" y="0"/>
                </a:lnTo>
                <a:lnTo>
                  <a:pt x="51815" y="0"/>
                </a:lnTo>
                <a:lnTo>
                  <a:pt x="51815" y="32004"/>
                </a:lnTo>
                <a:lnTo>
                  <a:pt x="52577" y="36576"/>
                </a:lnTo>
                <a:lnTo>
                  <a:pt x="52577" y="55758"/>
                </a:lnTo>
                <a:lnTo>
                  <a:pt x="74675" y="55493"/>
                </a:lnTo>
                <a:close/>
              </a:path>
              <a:path w="127635" h="132079">
                <a:moveTo>
                  <a:pt x="74675" y="119624"/>
                </a:moveTo>
                <a:lnTo>
                  <a:pt x="74675" y="68580"/>
                </a:lnTo>
                <a:lnTo>
                  <a:pt x="52577" y="68580"/>
                </a:lnTo>
                <a:lnTo>
                  <a:pt x="52577" y="117625"/>
                </a:lnTo>
                <a:lnTo>
                  <a:pt x="64769" y="131826"/>
                </a:lnTo>
                <a:lnTo>
                  <a:pt x="74675" y="119624"/>
                </a:lnTo>
                <a:close/>
              </a:path>
            </a:pathLst>
          </a:custGeom>
          <a:solidFill>
            <a:srgbClr val="000000"/>
          </a:solidFill>
        </p:spPr>
        <p:txBody>
          <a:bodyPr wrap="square" lIns="0" tIns="0" rIns="0" bIns="0" rtlCol="0"/>
          <a:lstStyle/>
          <a:p>
            <a:endParaRPr/>
          </a:p>
        </p:txBody>
      </p:sp>
      <p:sp>
        <p:nvSpPr>
          <p:cNvPr id="471" name="object 41"/>
          <p:cNvSpPr/>
          <p:nvPr/>
        </p:nvSpPr>
        <p:spPr>
          <a:xfrm>
            <a:off x="3336456" y="3820955"/>
            <a:ext cx="116032" cy="116541"/>
          </a:xfrm>
          <a:custGeom>
            <a:avLst/>
            <a:gdLst/>
            <a:ahLst/>
            <a:cxnLst/>
            <a:rect l="l" t="t" r="r" b="b"/>
            <a:pathLst>
              <a:path w="127635" h="132079">
                <a:moveTo>
                  <a:pt x="75437" y="119351"/>
                </a:moveTo>
                <a:lnTo>
                  <a:pt x="75437" y="68580"/>
                </a:lnTo>
                <a:lnTo>
                  <a:pt x="53339" y="69342"/>
                </a:lnTo>
                <a:lnTo>
                  <a:pt x="52655" y="56335"/>
                </a:lnTo>
                <a:lnTo>
                  <a:pt x="0" y="57912"/>
                </a:lnTo>
                <a:lnTo>
                  <a:pt x="65531" y="131826"/>
                </a:lnTo>
                <a:lnTo>
                  <a:pt x="75437" y="119351"/>
                </a:lnTo>
                <a:close/>
              </a:path>
              <a:path w="127635" h="132079">
                <a:moveTo>
                  <a:pt x="74792" y="55672"/>
                </a:moveTo>
                <a:lnTo>
                  <a:pt x="74675" y="53340"/>
                </a:lnTo>
                <a:lnTo>
                  <a:pt x="74675" y="44196"/>
                </a:lnTo>
                <a:lnTo>
                  <a:pt x="73913" y="40386"/>
                </a:lnTo>
                <a:lnTo>
                  <a:pt x="73913" y="0"/>
                </a:lnTo>
                <a:lnTo>
                  <a:pt x="51815" y="0"/>
                </a:lnTo>
                <a:lnTo>
                  <a:pt x="51815" y="44958"/>
                </a:lnTo>
                <a:lnTo>
                  <a:pt x="52577" y="48768"/>
                </a:lnTo>
                <a:lnTo>
                  <a:pt x="52577" y="54864"/>
                </a:lnTo>
                <a:lnTo>
                  <a:pt x="52655" y="56335"/>
                </a:lnTo>
                <a:lnTo>
                  <a:pt x="74792" y="55672"/>
                </a:lnTo>
                <a:close/>
              </a:path>
              <a:path w="127635" h="132079">
                <a:moveTo>
                  <a:pt x="75437" y="68580"/>
                </a:moveTo>
                <a:lnTo>
                  <a:pt x="74792" y="55672"/>
                </a:lnTo>
                <a:lnTo>
                  <a:pt x="52655" y="56335"/>
                </a:lnTo>
                <a:lnTo>
                  <a:pt x="53339" y="69342"/>
                </a:lnTo>
                <a:lnTo>
                  <a:pt x="75437" y="68580"/>
                </a:lnTo>
                <a:close/>
              </a:path>
              <a:path w="127635" h="132079">
                <a:moveTo>
                  <a:pt x="127253" y="54102"/>
                </a:moveTo>
                <a:lnTo>
                  <a:pt x="74792" y="55672"/>
                </a:lnTo>
                <a:lnTo>
                  <a:pt x="75437" y="68580"/>
                </a:lnTo>
                <a:lnTo>
                  <a:pt x="75437" y="119351"/>
                </a:lnTo>
                <a:lnTo>
                  <a:pt x="127253" y="54102"/>
                </a:lnTo>
                <a:close/>
              </a:path>
            </a:pathLst>
          </a:custGeom>
          <a:solidFill>
            <a:srgbClr val="000000"/>
          </a:solidFill>
        </p:spPr>
        <p:txBody>
          <a:bodyPr wrap="square" lIns="0" tIns="0" rIns="0" bIns="0" rtlCol="0"/>
          <a:lstStyle/>
          <a:p>
            <a:endParaRPr/>
          </a:p>
        </p:txBody>
      </p:sp>
      <p:sp>
        <p:nvSpPr>
          <p:cNvPr id="472" name="object 42"/>
          <p:cNvSpPr/>
          <p:nvPr/>
        </p:nvSpPr>
        <p:spPr>
          <a:xfrm>
            <a:off x="3690440" y="3820955"/>
            <a:ext cx="115455" cy="116541"/>
          </a:xfrm>
          <a:custGeom>
            <a:avLst/>
            <a:gdLst/>
            <a:ahLst/>
            <a:cxnLst/>
            <a:rect l="l" t="t" r="r" b="b"/>
            <a:pathLst>
              <a:path w="127000" h="132079">
                <a:moveTo>
                  <a:pt x="74675" y="120167"/>
                </a:moveTo>
                <a:lnTo>
                  <a:pt x="74675" y="68580"/>
                </a:lnTo>
                <a:lnTo>
                  <a:pt x="52577" y="69342"/>
                </a:lnTo>
                <a:lnTo>
                  <a:pt x="51894" y="56348"/>
                </a:lnTo>
                <a:lnTo>
                  <a:pt x="0" y="57912"/>
                </a:lnTo>
                <a:lnTo>
                  <a:pt x="65531" y="131826"/>
                </a:lnTo>
                <a:lnTo>
                  <a:pt x="74675" y="120167"/>
                </a:lnTo>
                <a:close/>
              </a:path>
              <a:path w="127000" h="132079">
                <a:moveTo>
                  <a:pt x="74675" y="55662"/>
                </a:moveTo>
                <a:lnTo>
                  <a:pt x="74675" y="53340"/>
                </a:lnTo>
                <a:lnTo>
                  <a:pt x="73913" y="51053"/>
                </a:lnTo>
                <a:lnTo>
                  <a:pt x="73913" y="32004"/>
                </a:lnTo>
                <a:lnTo>
                  <a:pt x="73151" y="22098"/>
                </a:lnTo>
                <a:lnTo>
                  <a:pt x="73151" y="0"/>
                </a:lnTo>
                <a:lnTo>
                  <a:pt x="51053" y="0"/>
                </a:lnTo>
                <a:lnTo>
                  <a:pt x="51053" y="32004"/>
                </a:lnTo>
                <a:lnTo>
                  <a:pt x="51815" y="36576"/>
                </a:lnTo>
                <a:lnTo>
                  <a:pt x="51815" y="54864"/>
                </a:lnTo>
                <a:lnTo>
                  <a:pt x="51894" y="56348"/>
                </a:lnTo>
                <a:lnTo>
                  <a:pt x="74675" y="55662"/>
                </a:lnTo>
                <a:close/>
              </a:path>
              <a:path w="127000" h="132079">
                <a:moveTo>
                  <a:pt x="126491" y="54102"/>
                </a:moveTo>
                <a:lnTo>
                  <a:pt x="51894" y="56348"/>
                </a:lnTo>
                <a:lnTo>
                  <a:pt x="52577" y="69342"/>
                </a:lnTo>
                <a:lnTo>
                  <a:pt x="74675" y="68580"/>
                </a:lnTo>
                <a:lnTo>
                  <a:pt x="74675" y="120167"/>
                </a:lnTo>
                <a:lnTo>
                  <a:pt x="126491" y="54102"/>
                </a:lnTo>
                <a:close/>
              </a:path>
            </a:pathLst>
          </a:custGeom>
          <a:solidFill>
            <a:srgbClr val="000000"/>
          </a:solidFill>
        </p:spPr>
        <p:txBody>
          <a:bodyPr wrap="square" lIns="0" tIns="0" rIns="0" bIns="0" rtlCol="0"/>
          <a:lstStyle/>
          <a:p>
            <a:endParaRPr/>
          </a:p>
        </p:txBody>
      </p:sp>
      <p:sp>
        <p:nvSpPr>
          <p:cNvPr id="473" name="object 43"/>
          <p:cNvSpPr/>
          <p:nvPr/>
        </p:nvSpPr>
        <p:spPr>
          <a:xfrm>
            <a:off x="4045116" y="3820955"/>
            <a:ext cx="116032" cy="116541"/>
          </a:xfrm>
          <a:custGeom>
            <a:avLst/>
            <a:gdLst/>
            <a:ahLst/>
            <a:cxnLst/>
            <a:rect l="l" t="t" r="r" b="b"/>
            <a:pathLst>
              <a:path w="127635" h="132079">
                <a:moveTo>
                  <a:pt x="75437" y="119351"/>
                </a:moveTo>
                <a:lnTo>
                  <a:pt x="75437" y="68580"/>
                </a:lnTo>
                <a:lnTo>
                  <a:pt x="53339" y="69342"/>
                </a:lnTo>
                <a:lnTo>
                  <a:pt x="52655" y="56335"/>
                </a:lnTo>
                <a:lnTo>
                  <a:pt x="0" y="57912"/>
                </a:lnTo>
                <a:lnTo>
                  <a:pt x="65531" y="131826"/>
                </a:lnTo>
                <a:lnTo>
                  <a:pt x="75437" y="119351"/>
                </a:lnTo>
                <a:close/>
              </a:path>
              <a:path w="127635" h="132079">
                <a:moveTo>
                  <a:pt x="74792" y="55672"/>
                </a:moveTo>
                <a:lnTo>
                  <a:pt x="74675" y="53340"/>
                </a:lnTo>
                <a:lnTo>
                  <a:pt x="74675" y="44196"/>
                </a:lnTo>
                <a:lnTo>
                  <a:pt x="73913" y="40386"/>
                </a:lnTo>
                <a:lnTo>
                  <a:pt x="73913" y="0"/>
                </a:lnTo>
                <a:lnTo>
                  <a:pt x="51815" y="0"/>
                </a:lnTo>
                <a:lnTo>
                  <a:pt x="51815" y="44958"/>
                </a:lnTo>
                <a:lnTo>
                  <a:pt x="52577" y="48768"/>
                </a:lnTo>
                <a:lnTo>
                  <a:pt x="52577" y="54864"/>
                </a:lnTo>
                <a:lnTo>
                  <a:pt x="52655" y="56335"/>
                </a:lnTo>
                <a:lnTo>
                  <a:pt x="74792" y="55672"/>
                </a:lnTo>
                <a:close/>
              </a:path>
              <a:path w="127635" h="132079">
                <a:moveTo>
                  <a:pt x="75437" y="68580"/>
                </a:moveTo>
                <a:lnTo>
                  <a:pt x="74792" y="55672"/>
                </a:lnTo>
                <a:lnTo>
                  <a:pt x="52655" y="56335"/>
                </a:lnTo>
                <a:lnTo>
                  <a:pt x="53339" y="69342"/>
                </a:lnTo>
                <a:lnTo>
                  <a:pt x="75437" y="68580"/>
                </a:lnTo>
                <a:close/>
              </a:path>
              <a:path w="127635" h="132079">
                <a:moveTo>
                  <a:pt x="127253" y="54102"/>
                </a:moveTo>
                <a:lnTo>
                  <a:pt x="74792" y="55672"/>
                </a:lnTo>
                <a:lnTo>
                  <a:pt x="75437" y="68580"/>
                </a:lnTo>
                <a:lnTo>
                  <a:pt x="75437" y="119351"/>
                </a:lnTo>
                <a:lnTo>
                  <a:pt x="127253" y="54102"/>
                </a:lnTo>
                <a:close/>
              </a:path>
            </a:pathLst>
          </a:custGeom>
          <a:solidFill>
            <a:srgbClr val="000000"/>
          </a:solidFill>
        </p:spPr>
        <p:txBody>
          <a:bodyPr wrap="square" lIns="0" tIns="0" rIns="0" bIns="0" rtlCol="0"/>
          <a:lstStyle/>
          <a:p>
            <a:endParaRPr/>
          </a:p>
        </p:txBody>
      </p:sp>
      <p:sp>
        <p:nvSpPr>
          <p:cNvPr id="474" name="object 44"/>
          <p:cNvSpPr/>
          <p:nvPr/>
        </p:nvSpPr>
        <p:spPr>
          <a:xfrm>
            <a:off x="2983164" y="4667447"/>
            <a:ext cx="115455" cy="122144"/>
          </a:xfrm>
          <a:custGeom>
            <a:avLst/>
            <a:gdLst/>
            <a:ahLst/>
            <a:cxnLst/>
            <a:rect l="l" t="t" r="r" b="b"/>
            <a:pathLst>
              <a:path w="127000" h="138429">
                <a:moveTo>
                  <a:pt x="74675" y="73914"/>
                </a:moveTo>
                <a:lnTo>
                  <a:pt x="73991" y="61592"/>
                </a:lnTo>
                <a:lnTo>
                  <a:pt x="0" y="62484"/>
                </a:lnTo>
                <a:lnTo>
                  <a:pt x="51815" y="123552"/>
                </a:lnTo>
                <a:lnTo>
                  <a:pt x="51815" y="74676"/>
                </a:lnTo>
                <a:lnTo>
                  <a:pt x="74675" y="73914"/>
                </a:lnTo>
                <a:close/>
              </a:path>
              <a:path w="127000" h="138429">
                <a:moveTo>
                  <a:pt x="73991" y="61592"/>
                </a:moveTo>
                <a:lnTo>
                  <a:pt x="73913" y="60198"/>
                </a:lnTo>
                <a:lnTo>
                  <a:pt x="73913" y="32766"/>
                </a:lnTo>
                <a:lnTo>
                  <a:pt x="73151" y="22860"/>
                </a:lnTo>
                <a:lnTo>
                  <a:pt x="73151" y="0"/>
                </a:lnTo>
                <a:lnTo>
                  <a:pt x="51053" y="0"/>
                </a:lnTo>
                <a:lnTo>
                  <a:pt x="51053" y="32766"/>
                </a:lnTo>
                <a:lnTo>
                  <a:pt x="51815" y="38100"/>
                </a:lnTo>
                <a:lnTo>
                  <a:pt x="51815" y="61859"/>
                </a:lnTo>
                <a:lnTo>
                  <a:pt x="73991" y="61592"/>
                </a:lnTo>
                <a:close/>
              </a:path>
              <a:path w="127000" h="138429">
                <a:moveTo>
                  <a:pt x="74675" y="124782"/>
                </a:moveTo>
                <a:lnTo>
                  <a:pt x="74675" y="73914"/>
                </a:lnTo>
                <a:lnTo>
                  <a:pt x="51815" y="74676"/>
                </a:lnTo>
                <a:lnTo>
                  <a:pt x="51815" y="123552"/>
                </a:lnTo>
                <a:lnTo>
                  <a:pt x="64007" y="137922"/>
                </a:lnTo>
                <a:lnTo>
                  <a:pt x="74675" y="124782"/>
                </a:lnTo>
                <a:close/>
              </a:path>
              <a:path w="127000" h="138429">
                <a:moveTo>
                  <a:pt x="126491" y="60960"/>
                </a:moveTo>
                <a:lnTo>
                  <a:pt x="73991" y="61592"/>
                </a:lnTo>
                <a:lnTo>
                  <a:pt x="74675" y="73914"/>
                </a:lnTo>
                <a:lnTo>
                  <a:pt x="74675" y="124782"/>
                </a:lnTo>
                <a:lnTo>
                  <a:pt x="126491" y="60960"/>
                </a:lnTo>
                <a:close/>
              </a:path>
            </a:pathLst>
          </a:custGeom>
          <a:solidFill>
            <a:srgbClr val="000000"/>
          </a:solidFill>
        </p:spPr>
        <p:txBody>
          <a:bodyPr wrap="square" lIns="0" tIns="0" rIns="0" bIns="0" rtlCol="0"/>
          <a:lstStyle/>
          <a:p>
            <a:endParaRPr/>
          </a:p>
        </p:txBody>
      </p:sp>
      <p:sp>
        <p:nvSpPr>
          <p:cNvPr id="475" name="object 46"/>
          <p:cNvSpPr txBox="1"/>
          <p:nvPr/>
        </p:nvSpPr>
        <p:spPr>
          <a:xfrm>
            <a:off x="2976468" y="4446229"/>
            <a:ext cx="126423" cy="215444"/>
          </a:xfrm>
          <a:prstGeom prst="rect">
            <a:avLst/>
          </a:prstGeom>
        </p:spPr>
        <p:txBody>
          <a:bodyPr vert="horz" wrap="square" lIns="0" tIns="0" rIns="0" bIns="0" rtlCol="0">
            <a:spAutoFit/>
          </a:bodyPr>
          <a:lstStyle/>
          <a:p>
            <a:pPr marL="11397"/>
            <a:r>
              <a:rPr sz="1400" b="1" dirty="0">
                <a:latin typeface="Arial"/>
                <a:cs typeface="Arial"/>
              </a:rPr>
              <a:t>0</a:t>
            </a:r>
            <a:endParaRPr sz="1400">
              <a:latin typeface="Arial"/>
              <a:cs typeface="Arial"/>
            </a:endParaRPr>
          </a:p>
        </p:txBody>
      </p:sp>
      <p:sp>
        <p:nvSpPr>
          <p:cNvPr id="476" name="object 47"/>
          <p:cNvSpPr txBox="1"/>
          <p:nvPr/>
        </p:nvSpPr>
        <p:spPr>
          <a:xfrm>
            <a:off x="3331146" y="4436318"/>
            <a:ext cx="139123" cy="246221"/>
          </a:xfrm>
          <a:prstGeom prst="rect">
            <a:avLst/>
          </a:prstGeom>
        </p:spPr>
        <p:txBody>
          <a:bodyPr vert="horz" wrap="square" lIns="0" tIns="0" rIns="0" bIns="0" rtlCol="0">
            <a:spAutoFit/>
          </a:bodyPr>
          <a:lstStyle/>
          <a:p>
            <a:pPr marL="11397"/>
            <a:r>
              <a:rPr sz="1600" b="1" dirty="0">
                <a:latin typeface="Arial"/>
                <a:cs typeface="Arial"/>
              </a:rPr>
              <a:t>1</a:t>
            </a:r>
            <a:endParaRPr sz="1600">
              <a:latin typeface="Arial"/>
              <a:cs typeface="Arial"/>
            </a:endParaRPr>
          </a:p>
        </p:txBody>
      </p:sp>
      <p:sp>
        <p:nvSpPr>
          <p:cNvPr id="477" name="object 49"/>
          <p:cNvSpPr txBox="1"/>
          <p:nvPr/>
        </p:nvSpPr>
        <p:spPr>
          <a:xfrm>
            <a:off x="2976468" y="5286671"/>
            <a:ext cx="126423" cy="215444"/>
          </a:xfrm>
          <a:prstGeom prst="rect">
            <a:avLst/>
          </a:prstGeom>
        </p:spPr>
        <p:txBody>
          <a:bodyPr vert="horz" wrap="square" lIns="0" tIns="0" rIns="0" bIns="0" rtlCol="0">
            <a:spAutoFit/>
          </a:bodyPr>
          <a:lstStyle/>
          <a:p>
            <a:pPr marL="11397"/>
            <a:r>
              <a:rPr sz="1400" b="1" dirty="0">
                <a:latin typeface="Arial"/>
                <a:cs typeface="Arial"/>
              </a:rPr>
              <a:t>0</a:t>
            </a:r>
            <a:endParaRPr sz="1400">
              <a:latin typeface="Arial"/>
              <a:cs typeface="Arial"/>
            </a:endParaRPr>
          </a:p>
        </p:txBody>
      </p:sp>
      <p:sp>
        <p:nvSpPr>
          <p:cNvPr id="478" name="object 50"/>
          <p:cNvSpPr/>
          <p:nvPr/>
        </p:nvSpPr>
        <p:spPr>
          <a:xfrm>
            <a:off x="3340612" y="4667447"/>
            <a:ext cx="116032" cy="122144"/>
          </a:xfrm>
          <a:custGeom>
            <a:avLst/>
            <a:gdLst/>
            <a:ahLst/>
            <a:cxnLst/>
            <a:rect l="l" t="t" r="r" b="b"/>
            <a:pathLst>
              <a:path w="127635" h="138429">
                <a:moveTo>
                  <a:pt x="127254" y="64008"/>
                </a:moveTo>
                <a:lnTo>
                  <a:pt x="75229" y="62138"/>
                </a:lnTo>
                <a:lnTo>
                  <a:pt x="74676" y="63246"/>
                </a:lnTo>
                <a:lnTo>
                  <a:pt x="74676" y="74676"/>
                </a:lnTo>
                <a:lnTo>
                  <a:pt x="51816" y="73914"/>
                </a:lnTo>
                <a:lnTo>
                  <a:pt x="51816" y="61297"/>
                </a:lnTo>
                <a:lnTo>
                  <a:pt x="0" y="59436"/>
                </a:lnTo>
                <a:lnTo>
                  <a:pt x="51816" y="126149"/>
                </a:lnTo>
                <a:lnTo>
                  <a:pt x="51816" y="73914"/>
                </a:lnTo>
                <a:lnTo>
                  <a:pt x="52478" y="61321"/>
                </a:lnTo>
                <a:lnTo>
                  <a:pt x="52478" y="127002"/>
                </a:lnTo>
                <a:lnTo>
                  <a:pt x="60960" y="137922"/>
                </a:lnTo>
                <a:lnTo>
                  <a:pt x="127254" y="64008"/>
                </a:lnTo>
                <a:close/>
              </a:path>
              <a:path w="127635" h="138429">
                <a:moveTo>
                  <a:pt x="75229" y="62138"/>
                </a:moveTo>
                <a:lnTo>
                  <a:pt x="52478" y="61321"/>
                </a:lnTo>
                <a:lnTo>
                  <a:pt x="51816" y="73914"/>
                </a:lnTo>
                <a:lnTo>
                  <a:pt x="74676" y="74676"/>
                </a:lnTo>
                <a:lnTo>
                  <a:pt x="74676" y="63246"/>
                </a:lnTo>
                <a:lnTo>
                  <a:pt x="75229" y="62138"/>
                </a:lnTo>
                <a:close/>
              </a:path>
              <a:path w="127635" h="138429">
                <a:moveTo>
                  <a:pt x="76962" y="33528"/>
                </a:moveTo>
                <a:lnTo>
                  <a:pt x="76962" y="0"/>
                </a:lnTo>
                <a:lnTo>
                  <a:pt x="54864" y="0"/>
                </a:lnTo>
                <a:lnTo>
                  <a:pt x="54864" y="32766"/>
                </a:lnTo>
                <a:lnTo>
                  <a:pt x="54102" y="37338"/>
                </a:lnTo>
                <a:lnTo>
                  <a:pt x="54102" y="49530"/>
                </a:lnTo>
                <a:lnTo>
                  <a:pt x="53340" y="52577"/>
                </a:lnTo>
                <a:lnTo>
                  <a:pt x="53340" y="58674"/>
                </a:lnTo>
                <a:lnTo>
                  <a:pt x="52578" y="59436"/>
                </a:lnTo>
                <a:lnTo>
                  <a:pt x="52478" y="61321"/>
                </a:lnTo>
                <a:lnTo>
                  <a:pt x="75229" y="62138"/>
                </a:lnTo>
                <a:lnTo>
                  <a:pt x="75438" y="61722"/>
                </a:lnTo>
                <a:lnTo>
                  <a:pt x="75438" y="57150"/>
                </a:lnTo>
                <a:lnTo>
                  <a:pt x="76200" y="54102"/>
                </a:lnTo>
                <a:lnTo>
                  <a:pt x="76200" y="38100"/>
                </a:lnTo>
                <a:lnTo>
                  <a:pt x="76962" y="33528"/>
                </a:lnTo>
                <a:close/>
              </a:path>
            </a:pathLst>
          </a:custGeom>
          <a:solidFill>
            <a:srgbClr val="000000"/>
          </a:solidFill>
        </p:spPr>
        <p:txBody>
          <a:bodyPr wrap="square" lIns="0" tIns="0" rIns="0" bIns="0" rtlCol="0"/>
          <a:lstStyle/>
          <a:p>
            <a:endParaRPr/>
          </a:p>
        </p:txBody>
      </p:sp>
      <p:sp>
        <p:nvSpPr>
          <p:cNvPr id="479" name="object 52"/>
          <p:cNvSpPr/>
          <p:nvPr/>
        </p:nvSpPr>
        <p:spPr>
          <a:xfrm>
            <a:off x="2982472" y="5507889"/>
            <a:ext cx="116032" cy="110378"/>
          </a:xfrm>
          <a:custGeom>
            <a:avLst/>
            <a:gdLst/>
            <a:ahLst/>
            <a:cxnLst/>
            <a:rect l="l" t="t" r="r" b="b"/>
            <a:pathLst>
              <a:path w="127635" h="125095">
                <a:moveTo>
                  <a:pt x="127253" y="48006"/>
                </a:moveTo>
                <a:lnTo>
                  <a:pt x="0" y="50292"/>
                </a:lnTo>
                <a:lnTo>
                  <a:pt x="52577" y="110911"/>
                </a:lnTo>
                <a:lnTo>
                  <a:pt x="52577" y="61722"/>
                </a:lnTo>
                <a:lnTo>
                  <a:pt x="74675" y="61722"/>
                </a:lnTo>
                <a:lnTo>
                  <a:pt x="74675" y="112766"/>
                </a:lnTo>
                <a:lnTo>
                  <a:pt x="127253" y="48006"/>
                </a:lnTo>
                <a:close/>
              </a:path>
              <a:path w="127635" h="125095">
                <a:moveTo>
                  <a:pt x="74675" y="48950"/>
                </a:moveTo>
                <a:lnTo>
                  <a:pt x="74675" y="29718"/>
                </a:lnTo>
                <a:lnTo>
                  <a:pt x="73913" y="19812"/>
                </a:lnTo>
                <a:lnTo>
                  <a:pt x="73913" y="0"/>
                </a:lnTo>
                <a:lnTo>
                  <a:pt x="51815" y="0"/>
                </a:lnTo>
                <a:lnTo>
                  <a:pt x="51815" y="29718"/>
                </a:lnTo>
                <a:lnTo>
                  <a:pt x="52577" y="34290"/>
                </a:lnTo>
                <a:lnTo>
                  <a:pt x="52577" y="49347"/>
                </a:lnTo>
                <a:lnTo>
                  <a:pt x="74675" y="48950"/>
                </a:lnTo>
                <a:close/>
              </a:path>
              <a:path w="127635" h="125095">
                <a:moveTo>
                  <a:pt x="74675" y="112766"/>
                </a:moveTo>
                <a:lnTo>
                  <a:pt x="74675" y="61722"/>
                </a:lnTo>
                <a:lnTo>
                  <a:pt x="52577" y="61722"/>
                </a:lnTo>
                <a:lnTo>
                  <a:pt x="52577" y="110911"/>
                </a:lnTo>
                <a:lnTo>
                  <a:pt x="64769" y="124968"/>
                </a:lnTo>
                <a:lnTo>
                  <a:pt x="74675" y="112766"/>
                </a:lnTo>
                <a:close/>
              </a:path>
            </a:pathLst>
          </a:custGeom>
          <a:solidFill>
            <a:srgbClr val="000000"/>
          </a:solidFill>
        </p:spPr>
        <p:txBody>
          <a:bodyPr wrap="square" lIns="0" tIns="0" rIns="0" bIns="0" rtlCol="0"/>
          <a:lstStyle/>
          <a:p>
            <a:endParaRPr/>
          </a:p>
        </p:txBody>
      </p:sp>
      <p:graphicFrame>
        <p:nvGraphicFramePr>
          <p:cNvPr id="480" name="object 15"/>
          <p:cNvGraphicFramePr>
            <a:graphicFrameLocks noGrp="1"/>
          </p:cNvGraphicFramePr>
          <p:nvPr>
            <p:extLst>
              <p:ext uri="{D42A27DB-BD31-4B8C-83A1-F6EECF244321}">
                <p14:modId xmlns:p14="http://schemas.microsoft.com/office/powerpoint/2010/main" val="3406877815"/>
              </p:ext>
            </p:extLst>
          </p:nvPr>
        </p:nvGraphicFramePr>
        <p:xfrm>
          <a:off x="2851027" y="2848900"/>
          <a:ext cx="5668581" cy="302559"/>
        </p:xfrm>
        <a:graphic>
          <a:graphicData uri="http://schemas.openxmlformats.org/drawingml/2006/table">
            <a:tbl>
              <a:tblPr firstRow="1" bandRow="1">
                <a:tableStyleId>{2D5ABB26-0587-4C30-8999-92F81FD0307C}</a:tableStyleId>
              </a:tblPr>
              <a:tblGrid>
                <a:gridCol w="341060"/>
                <a:gridCol w="358828"/>
                <a:gridCol w="385485"/>
                <a:gridCol w="331825"/>
                <a:gridCol w="354325"/>
                <a:gridCol w="354325"/>
                <a:gridCol w="355019"/>
                <a:gridCol w="354464"/>
                <a:gridCol w="352597"/>
                <a:gridCol w="354676"/>
                <a:gridCol w="355368"/>
                <a:gridCol w="353291"/>
                <a:gridCol w="355368"/>
                <a:gridCol w="353291"/>
                <a:gridCol w="355368"/>
                <a:gridCol w="353291"/>
              </a:tblGrid>
              <a:tr h="302559">
                <a:tc>
                  <a:txBody>
                    <a:bodyPr/>
                    <a:lstStyle/>
                    <a:p>
                      <a:pPr algn="ctr">
                        <a:lnSpc>
                          <a:spcPct val="100000"/>
                        </a:lnSpc>
                      </a:pPr>
                      <a:r>
                        <a:rPr sz="1200" b="1" dirty="0">
                          <a:latin typeface="Arial"/>
                          <a:cs typeface="Arial"/>
                        </a:rPr>
                        <a:t>8</a:t>
                      </a:r>
                      <a:endParaRPr sz="1200">
                        <a:latin typeface="Arial"/>
                        <a:cs typeface="Arial"/>
                      </a:endParaRPr>
                    </a:p>
                  </a:txBody>
                  <a:tcPr marL="0" marR="0" marT="0" marB="0">
                    <a:lnL w="28575">
                      <a:solidFill>
                        <a:srgbClr val="000000"/>
                      </a:solidFill>
                      <a:prstDash val="solid"/>
                    </a:lnL>
                    <a:lnT w="28575">
                      <a:solidFill>
                        <a:srgbClr val="000000"/>
                      </a:solidFill>
                      <a:prstDash val="solid"/>
                    </a:lnT>
                    <a:lnB w="28575">
                      <a:solidFill>
                        <a:srgbClr val="000000"/>
                      </a:solidFill>
                      <a:prstDash val="solid"/>
                    </a:lnB>
                  </a:tcPr>
                </a:tc>
                <a:tc>
                  <a:txBody>
                    <a:bodyPr/>
                    <a:lstStyle/>
                    <a:p>
                      <a:pPr marL="130810">
                        <a:lnSpc>
                          <a:spcPct val="100000"/>
                        </a:lnSpc>
                      </a:pPr>
                      <a:r>
                        <a:rPr sz="1200" b="1" spc="-5" dirty="0">
                          <a:latin typeface="Arial"/>
                          <a:cs typeface="Arial"/>
                        </a:rPr>
                        <a:t>-2</a:t>
                      </a:r>
                      <a:endParaRPr sz="1200">
                        <a:latin typeface="Arial"/>
                        <a:cs typeface="Arial"/>
                      </a:endParaRPr>
                    </a:p>
                  </a:txBody>
                  <a:tcPr marL="0" marR="0" marT="0" marB="0">
                    <a:lnT w="28575">
                      <a:solidFill>
                        <a:srgbClr val="000000"/>
                      </a:solidFill>
                      <a:prstDash val="solid"/>
                    </a:lnT>
                    <a:lnB w="28575">
                      <a:solidFill>
                        <a:srgbClr val="000000"/>
                      </a:solidFill>
                      <a:prstDash val="solid"/>
                    </a:lnB>
                  </a:tcPr>
                </a:tc>
                <a:tc>
                  <a:txBody>
                    <a:bodyPr/>
                    <a:lstStyle/>
                    <a:p>
                      <a:pPr marL="106045">
                        <a:lnSpc>
                          <a:spcPct val="100000"/>
                        </a:lnSpc>
                      </a:pPr>
                      <a:r>
                        <a:rPr sz="1200" b="1" spc="-5" dirty="0">
                          <a:latin typeface="Arial"/>
                          <a:cs typeface="Arial"/>
                        </a:rPr>
                        <a:t>10</a:t>
                      </a:r>
                      <a:endParaRPr sz="1200">
                        <a:latin typeface="Arial"/>
                        <a:cs typeface="Arial"/>
                      </a:endParaRPr>
                    </a:p>
                  </a:txBody>
                  <a:tcPr marL="0" marR="0" marT="0" marB="0">
                    <a:lnT w="28575">
                      <a:solidFill>
                        <a:srgbClr val="000000"/>
                      </a:solidFill>
                      <a:prstDash val="solid"/>
                    </a:lnT>
                    <a:lnB w="28575">
                      <a:solidFill>
                        <a:srgbClr val="000000"/>
                      </a:solidFill>
                      <a:prstDash val="solid"/>
                    </a:lnB>
                  </a:tcPr>
                </a:tc>
                <a:tc>
                  <a:txBody>
                    <a:bodyPr/>
                    <a:lstStyle/>
                    <a:p>
                      <a:pPr marL="120014">
                        <a:lnSpc>
                          <a:spcPct val="100000"/>
                        </a:lnSpc>
                      </a:pPr>
                      <a:r>
                        <a:rPr sz="1200" b="1" dirty="0">
                          <a:latin typeface="Arial"/>
                          <a:cs typeface="Arial"/>
                        </a:rPr>
                        <a:t>6</a:t>
                      </a:r>
                      <a:endParaRPr sz="1200">
                        <a:latin typeface="Arial"/>
                        <a:cs typeface="Arial"/>
                      </a:endParaRPr>
                    </a:p>
                  </a:txBody>
                  <a:tcPr marL="0" marR="0" marT="0" marB="0">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9</a:t>
                      </a:r>
                      <a:endParaRPr sz="1200">
                        <a:latin typeface="Arial"/>
                        <a:cs typeface="Arial"/>
                      </a:endParaRPr>
                    </a:p>
                  </a:txBody>
                  <a:tcPr marL="0" marR="0" marT="0" marB="0">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3</a:t>
                      </a:r>
                      <a:endParaRPr sz="1200">
                        <a:latin typeface="Arial"/>
                        <a:cs typeface="Arial"/>
                      </a:endParaRPr>
                    </a:p>
                  </a:txBody>
                  <a:tcPr marL="0" marR="0" marT="0" marB="0">
                    <a:lnT w="28575">
                      <a:solidFill>
                        <a:srgbClr val="000000"/>
                      </a:solidFill>
                      <a:prstDash val="solid"/>
                    </a:lnT>
                    <a:lnB w="28575">
                      <a:solidFill>
                        <a:srgbClr val="000000"/>
                      </a:solidFill>
                      <a:prstDash val="solid"/>
                    </a:lnB>
                  </a:tcPr>
                </a:tc>
                <a:tc>
                  <a:txBody>
                    <a:bodyPr/>
                    <a:lstStyle/>
                    <a:p>
                      <a:pPr marL="6985" algn="ctr">
                        <a:lnSpc>
                          <a:spcPct val="100000"/>
                        </a:lnSpc>
                      </a:pPr>
                      <a:r>
                        <a:rPr sz="1200" b="1" dirty="0">
                          <a:latin typeface="Arial"/>
                          <a:cs typeface="Arial"/>
                        </a:rPr>
                        <a:t>7</a:t>
                      </a:r>
                      <a:endParaRPr sz="1200">
                        <a:latin typeface="Arial"/>
                        <a:cs typeface="Arial"/>
                      </a:endParaRPr>
                    </a:p>
                  </a:txBody>
                  <a:tcPr marL="0" marR="0" marT="0" marB="0">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7950">
                        <a:lnSpc>
                          <a:spcPct val="100000"/>
                        </a:lnSpc>
                      </a:pPr>
                      <a:r>
                        <a:rPr sz="1200" b="1" spc="-5"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9220">
                        <a:lnSpc>
                          <a:spcPct val="100000"/>
                        </a:lnSpc>
                      </a:pPr>
                      <a:r>
                        <a:rPr sz="1200" b="1" spc="-5"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8900">
                        <a:lnSpc>
                          <a:spcPct val="100000"/>
                        </a:lnSpc>
                      </a:pPr>
                      <a:r>
                        <a:rPr sz="1200" b="1" spc="-5" dirty="0">
                          <a:latin typeface="Arial"/>
                          <a:cs typeface="Arial"/>
                        </a:rPr>
                        <a:t>11</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5715" algn="ctr">
                        <a:lnSpc>
                          <a:spcPct val="100000"/>
                        </a:lnSpc>
                      </a:pPr>
                      <a:r>
                        <a:rPr sz="1200" b="1" dirty="0">
                          <a:latin typeface="Arial"/>
                          <a:cs typeface="Arial"/>
                        </a:rPr>
                        <a:t>2</a:t>
                      </a:r>
                      <a:endParaRPr sz="12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481" name="object 19"/>
          <p:cNvGraphicFramePr>
            <a:graphicFrameLocks noGrp="1"/>
          </p:cNvGraphicFramePr>
          <p:nvPr>
            <p:extLst>
              <p:ext uri="{D42A27DB-BD31-4B8C-83A1-F6EECF244321}">
                <p14:modId xmlns:p14="http://schemas.microsoft.com/office/powerpoint/2010/main" val="3560802049"/>
              </p:ext>
            </p:extLst>
          </p:nvPr>
        </p:nvGraphicFramePr>
        <p:xfrm>
          <a:off x="2851027" y="3924665"/>
          <a:ext cx="5668578" cy="302559"/>
        </p:xfrm>
        <a:graphic>
          <a:graphicData uri="http://schemas.openxmlformats.org/drawingml/2006/table">
            <a:tbl>
              <a:tblPr firstRow="1" bandRow="1">
                <a:tableStyleId>{2D5ABB26-0587-4C30-8999-92F81FD0307C}</a:tableStyleId>
              </a:tblPr>
              <a:tblGrid>
                <a:gridCol w="354675"/>
                <a:gridCol w="353984"/>
                <a:gridCol w="354675"/>
                <a:gridCol w="353291"/>
                <a:gridCol w="355368"/>
                <a:gridCol w="353291"/>
                <a:gridCol w="355368"/>
                <a:gridCol w="354676"/>
                <a:gridCol w="352597"/>
                <a:gridCol w="354676"/>
                <a:gridCol w="355368"/>
                <a:gridCol w="353291"/>
                <a:gridCol w="355368"/>
                <a:gridCol w="353291"/>
                <a:gridCol w="355368"/>
                <a:gridCol w="353291"/>
              </a:tblGrid>
              <a:tr h="302559">
                <a:tc>
                  <a:txBody>
                    <a:bodyPr/>
                    <a:lstStyle/>
                    <a:p>
                      <a:pPr algn="ctr">
                        <a:lnSpc>
                          <a:spcPct val="100000"/>
                        </a:lnSpc>
                      </a:pPr>
                      <a:r>
                        <a:rPr sz="1200" b="1" dirty="0">
                          <a:latin typeface="Arial"/>
                          <a:cs typeface="Arial"/>
                        </a:rPr>
                        <a:t>8</a:t>
                      </a:r>
                      <a:endParaRPr sz="12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0170">
                        <a:lnSpc>
                          <a:spcPct val="100000"/>
                        </a:lnSpc>
                      </a:pPr>
                      <a:r>
                        <a:rPr sz="1200" b="1" spc="-5" dirty="0">
                          <a:latin typeface="Arial"/>
                          <a:cs typeface="Arial"/>
                        </a:rPr>
                        <a:t>13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8900">
                        <a:lnSpc>
                          <a:spcPct val="100000"/>
                        </a:lnSpc>
                      </a:pPr>
                      <a:r>
                        <a:rPr sz="1200" b="1" spc="-5" dirty="0">
                          <a:latin typeface="Arial"/>
                          <a:cs typeface="Arial"/>
                        </a:rPr>
                        <a:t>13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9</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ct val="100000"/>
                        </a:lnSpc>
                      </a:pPr>
                      <a:r>
                        <a:rPr sz="1200" b="1"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7950">
                        <a:lnSpc>
                          <a:spcPct val="100000"/>
                        </a:lnSpc>
                      </a:pPr>
                      <a:r>
                        <a:rPr sz="1200" b="1" spc="-5"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9220">
                        <a:lnSpc>
                          <a:spcPct val="100000"/>
                        </a:lnSpc>
                      </a:pPr>
                      <a:r>
                        <a:rPr sz="1200" b="1" spc="-5"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8900">
                        <a:lnSpc>
                          <a:spcPct val="100000"/>
                        </a:lnSpc>
                      </a:pPr>
                      <a:r>
                        <a:rPr sz="1200" b="1" spc="-5" dirty="0">
                          <a:latin typeface="Arial"/>
                          <a:cs typeface="Arial"/>
                        </a:rPr>
                        <a:t>11</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5715" algn="ctr">
                        <a:lnSpc>
                          <a:spcPct val="100000"/>
                        </a:lnSpc>
                      </a:pPr>
                      <a:r>
                        <a:rPr sz="1200" b="1" dirty="0">
                          <a:latin typeface="Arial"/>
                          <a:cs typeface="Arial"/>
                        </a:rPr>
                        <a:t>2</a:t>
                      </a:r>
                      <a:endParaRPr sz="12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482" name="object 48"/>
          <p:cNvGraphicFramePr>
            <a:graphicFrameLocks noGrp="1"/>
          </p:cNvGraphicFramePr>
          <p:nvPr>
            <p:extLst>
              <p:ext uri="{D42A27DB-BD31-4B8C-83A1-F6EECF244321}">
                <p14:modId xmlns:p14="http://schemas.microsoft.com/office/powerpoint/2010/main" val="1167941227"/>
              </p:ext>
            </p:extLst>
          </p:nvPr>
        </p:nvGraphicFramePr>
        <p:xfrm>
          <a:off x="2851027" y="4776536"/>
          <a:ext cx="5668578" cy="302559"/>
        </p:xfrm>
        <a:graphic>
          <a:graphicData uri="http://schemas.openxmlformats.org/drawingml/2006/table">
            <a:tbl>
              <a:tblPr firstRow="1" bandRow="1">
                <a:tableStyleId>{2D5ABB26-0587-4C30-8999-92F81FD0307C}</a:tableStyleId>
              </a:tblPr>
              <a:tblGrid>
                <a:gridCol w="354675"/>
                <a:gridCol w="353984"/>
                <a:gridCol w="354675"/>
                <a:gridCol w="353291"/>
                <a:gridCol w="355368"/>
                <a:gridCol w="353291"/>
                <a:gridCol w="355368"/>
                <a:gridCol w="354676"/>
                <a:gridCol w="352597"/>
                <a:gridCol w="354676"/>
                <a:gridCol w="355368"/>
                <a:gridCol w="353291"/>
                <a:gridCol w="355368"/>
                <a:gridCol w="353291"/>
                <a:gridCol w="355368"/>
                <a:gridCol w="353291"/>
              </a:tblGrid>
              <a:tr h="302559">
                <a:tc>
                  <a:txBody>
                    <a:bodyPr/>
                    <a:lstStyle/>
                    <a:p>
                      <a:pPr marL="81915">
                        <a:lnSpc>
                          <a:spcPct val="100000"/>
                        </a:lnSpc>
                      </a:pPr>
                      <a:r>
                        <a:rPr sz="1200" b="1" spc="-5" dirty="0">
                          <a:latin typeface="Arial"/>
                          <a:cs typeface="Arial"/>
                        </a:rPr>
                        <a:t>21</a:t>
                      </a:r>
                      <a:endParaRPr sz="12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8900">
                        <a:lnSpc>
                          <a:spcPct val="100000"/>
                        </a:lnSpc>
                      </a:pPr>
                      <a:r>
                        <a:rPr sz="1200" b="1" spc="-5" dirty="0">
                          <a:latin typeface="Arial"/>
                          <a:cs typeface="Arial"/>
                        </a:rPr>
                        <a:t>20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0170">
                        <a:lnSpc>
                          <a:spcPct val="100000"/>
                        </a:lnSpc>
                      </a:pPr>
                      <a:r>
                        <a:rPr sz="1200" b="1" spc="-5" dirty="0">
                          <a:latin typeface="Arial"/>
                          <a:cs typeface="Arial"/>
                        </a:rPr>
                        <a:t>13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8900">
                        <a:lnSpc>
                          <a:spcPct val="100000"/>
                        </a:lnSpc>
                      </a:pPr>
                      <a:r>
                        <a:rPr sz="1200" b="1" spc="-5" dirty="0">
                          <a:latin typeface="Arial"/>
                          <a:cs typeface="Arial"/>
                        </a:rPr>
                        <a:t>13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9</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ct val="100000"/>
                        </a:lnSpc>
                      </a:pPr>
                      <a:r>
                        <a:rPr sz="1200" b="1"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7950">
                        <a:lnSpc>
                          <a:spcPct val="100000"/>
                        </a:lnSpc>
                      </a:pPr>
                      <a:r>
                        <a:rPr sz="1200" b="1" spc="-5"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9220">
                        <a:lnSpc>
                          <a:spcPct val="100000"/>
                        </a:lnSpc>
                      </a:pPr>
                      <a:r>
                        <a:rPr sz="1200" b="1" spc="-5"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8900">
                        <a:lnSpc>
                          <a:spcPct val="100000"/>
                        </a:lnSpc>
                      </a:pPr>
                      <a:r>
                        <a:rPr sz="1200" b="1" spc="-5" dirty="0">
                          <a:latin typeface="Arial"/>
                          <a:cs typeface="Arial"/>
                        </a:rPr>
                        <a:t>11</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5715" algn="ctr">
                        <a:lnSpc>
                          <a:spcPct val="100000"/>
                        </a:lnSpc>
                      </a:pPr>
                      <a:r>
                        <a:rPr sz="1200" b="1" dirty="0">
                          <a:latin typeface="Arial"/>
                          <a:cs typeface="Arial"/>
                        </a:rPr>
                        <a:t>2</a:t>
                      </a:r>
                      <a:endParaRPr sz="12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graphicFrame>
        <p:nvGraphicFramePr>
          <p:cNvPr id="483" name="object 51"/>
          <p:cNvGraphicFramePr>
            <a:graphicFrameLocks noGrp="1"/>
          </p:cNvGraphicFramePr>
          <p:nvPr>
            <p:extLst>
              <p:ext uri="{D42A27DB-BD31-4B8C-83A1-F6EECF244321}">
                <p14:modId xmlns:p14="http://schemas.microsoft.com/office/powerpoint/2010/main" val="541048253"/>
              </p:ext>
            </p:extLst>
          </p:nvPr>
        </p:nvGraphicFramePr>
        <p:xfrm>
          <a:off x="2851027" y="5605547"/>
          <a:ext cx="5668579" cy="302559"/>
        </p:xfrm>
        <a:graphic>
          <a:graphicData uri="http://schemas.openxmlformats.org/drawingml/2006/table">
            <a:tbl>
              <a:tblPr firstRow="1" bandRow="1">
                <a:tableStyleId>{2D5ABB26-0587-4C30-8999-92F81FD0307C}</a:tableStyleId>
              </a:tblPr>
              <a:tblGrid>
                <a:gridCol w="354676"/>
                <a:gridCol w="353984"/>
                <a:gridCol w="354676"/>
                <a:gridCol w="353291"/>
                <a:gridCol w="355368"/>
                <a:gridCol w="353291"/>
                <a:gridCol w="355368"/>
                <a:gridCol w="354676"/>
                <a:gridCol w="352597"/>
                <a:gridCol w="354676"/>
                <a:gridCol w="355368"/>
                <a:gridCol w="353291"/>
                <a:gridCol w="355368"/>
                <a:gridCol w="353291"/>
                <a:gridCol w="355368"/>
                <a:gridCol w="353290"/>
              </a:tblGrid>
              <a:tr h="302559">
                <a:tc>
                  <a:txBody>
                    <a:bodyPr/>
                    <a:lstStyle/>
                    <a:p>
                      <a:pPr marL="81915">
                        <a:lnSpc>
                          <a:spcPct val="100000"/>
                        </a:lnSpc>
                      </a:pPr>
                      <a:r>
                        <a:rPr sz="1200" b="1" spc="-5" dirty="0">
                          <a:latin typeface="Arial"/>
                          <a:cs typeface="Arial"/>
                        </a:rPr>
                        <a:t>41</a:t>
                      </a:r>
                      <a:endParaRPr sz="12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8900">
                        <a:lnSpc>
                          <a:spcPct val="100000"/>
                        </a:lnSpc>
                      </a:pPr>
                      <a:r>
                        <a:rPr sz="1200" b="1" spc="-5" dirty="0">
                          <a:latin typeface="Arial"/>
                          <a:cs typeface="Arial"/>
                        </a:rPr>
                        <a:t>20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0170">
                        <a:lnSpc>
                          <a:spcPct val="100000"/>
                        </a:lnSpc>
                      </a:pPr>
                      <a:r>
                        <a:rPr sz="1200" b="1" spc="-5" dirty="0">
                          <a:latin typeface="Arial"/>
                          <a:cs typeface="Arial"/>
                        </a:rPr>
                        <a:t>13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8900">
                        <a:lnSpc>
                          <a:spcPct val="100000"/>
                        </a:lnSpc>
                      </a:pPr>
                      <a:r>
                        <a:rPr sz="1200" b="1" spc="-5" dirty="0">
                          <a:latin typeface="Arial"/>
                          <a:cs typeface="Arial"/>
                        </a:rPr>
                        <a:t>13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9</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635" algn="ctr">
                        <a:lnSpc>
                          <a:spcPct val="100000"/>
                        </a:lnSpc>
                      </a:pPr>
                      <a:r>
                        <a:rPr sz="1200" b="1"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7950">
                        <a:lnSpc>
                          <a:spcPct val="100000"/>
                        </a:lnSpc>
                      </a:pPr>
                      <a:r>
                        <a:rPr sz="1200" b="1" spc="-5"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9220">
                        <a:lnSpc>
                          <a:spcPct val="100000"/>
                        </a:lnSpc>
                      </a:pPr>
                      <a:r>
                        <a:rPr sz="1200" b="1" spc="-5"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8900">
                        <a:lnSpc>
                          <a:spcPct val="100000"/>
                        </a:lnSpc>
                      </a:pPr>
                      <a:r>
                        <a:rPr sz="1200" b="1" spc="-5" dirty="0">
                          <a:latin typeface="Arial"/>
                          <a:cs typeface="Arial"/>
                        </a:rPr>
                        <a:t>11</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pPr>
                      <a:r>
                        <a:rPr sz="1200" b="1" dirty="0">
                          <a:latin typeface="Arial"/>
                          <a:cs typeface="Arial"/>
                        </a:rPr>
                        <a:t>0</a:t>
                      </a:r>
                      <a:endParaRPr sz="12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5715" algn="ctr">
                        <a:lnSpc>
                          <a:spcPct val="100000"/>
                        </a:lnSpc>
                      </a:pPr>
                      <a:r>
                        <a:rPr sz="1200" b="1" dirty="0">
                          <a:latin typeface="Arial"/>
                          <a:cs typeface="Arial"/>
                        </a:rPr>
                        <a:t>2</a:t>
                      </a:r>
                      <a:endParaRPr sz="12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Tree>
    <p:extLst>
      <p:ext uri="{BB962C8B-B14F-4D97-AF65-F5344CB8AC3E}">
        <p14:creationId xmlns:p14="http://schemas.microsoft.com/office/powerpoint/2010/main" val="3537054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nl-NL" dirty="0"/>
          </a:p>
        </p:txBody>
      </p:sp>
      <p:sp>
        <p:nvSpPr>
          <p:cNvPr id="3" name="Content Placeholder 2"/>
          <p:cNvSpPr>
            <a:spLocks noGrp="1"/>
          </p:cNvSpPr>
          <p:nvPr>
            <p:ph idx="1"/>
          </p:nvPr>
        </p:nvSpPr>
        <p:spPr/>
        <p:txBody>
          <a:bodyPr>
            <a:noAutofit/>
          </a:bodyPr>
          <a:lstStyle/>
          <a:p>
            <a:r>
              <a:rPr lang="en-US" dirty="0" smtClean="0"/>
              <a:t>A similar discussion about optimization, but applied to dot-product:</a:t>
            </a:r>
            <a:r>
              <a:rPr lang="en-US" dirty="0"/>
              <a:t/>
            </a:r>
            <a:br>
              <a:rPr lang="en-US" dirty="0"/>
            </a:br>
            <a:r>
              <a:rPr lang="nl-NL" dirty="0">
                <a:hlinkClick r:id="rId2"/>
              </a:rPr>
              <a:t>http://www.cmsoft.com.br/opencl-tutorial/optimization-strategies/</a:t>
            </a:r>
            <a:endParaRPr lang="nl-NL" dirty="0"/>
          </a:p>
          <a:p>
            <a:endParaRPr lang="en-US" dirty="0" smtClean="0"/>
          </a:p>
          <a:p>
            <a:r>
              <a:rPr lang="en-US" dirty="0" smtClean="0"/>
              <a:t>A short article about memory coalescing: </a:t>
            </a:r>
            <a:r>
              <a:rPr lang="en-US" dirty="0">
                <a:hlinkClick r:id="rId3"/>
              </a:rPr>
              <a:t>http://www.azavea.com/blogs/labs/2010/07/gpu-memory-bandwidth/</a:t>
            </a:r>
            <a:endParaRPr lang="en-US" dirty="0"/>
          </a:p>
          <a:p>
            <a:endParaRPr lang="en-US" dirty="0" smtClean="0"/>
          </a:p>
          <a:p>
            <a:endParaRPr lang="en-US" dirty="0"/>
          </a:p>
          <a:p>
            <a:r>
              <a:rPr lang="en-US" dirty="0" smtClean="0"/>
              <a:t>About dynamical Local </a:t>
            </a:r>
            <a:r>
              <a:rPr lang="en-US" dirty="0"/>
              <a:t>Memory allocation:</a:t>
            </a:r>
            <a:br>
              <a:rPr lang="en-US" dirty="0"/>
            </a:br>
            <a:r>
              <a:rPr lang="en-US" dirty="0">
                <a:hlinkClick r:id="rId4"/>
              </a:rPr>
              <a:t>http://</a:t>
            </a:r>
            <a:r>
              <a:rPr lang="en-US" dirty="0" smtClean="0">
                <a:hlinkClick r:id="rId4"/>
              </a:rPr>
              <a:t>www.openclblog.com/2014/10/allocating-local-memory.html</a:t>
            </a:r>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C6149A4C-FF88-4BD5-9F00-E822CED6800F}" type="slidenum">
              <a:rPr lang="nl-NL" smtClean="0"/>
              <a:t>24</a:t>
            </a:fld>
            <a:endParaRPr lang="nl-NL"/>
          </a:p>
        </p:txBody>
      </p:sp>
    </p:spTree>
    <p:extLst>
      <p:ext uri="{BB962C8B-B14F-4D97-AF65-F5344CB8AC3E}">
        <p14:creationId xmlns:p14="http://schemas.microsoft.com/office/powerpoint/2010/main" val="2820719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use of GPGPU?</a:t>
            </a:r>
            <a:endParaRPr lang="nl-NL" dirty="0"/>
          </a:p>
        </p:txBody>
      </p:sp>
      <p:sp>
        <p:nvSpPr>
          <p:cNvPr id="3" name="Content Placeholder 2"/>
          <p:cNvSpPr>
            <a:spLocks noGrp="1"/>
          </p:cNvSpPr>
          <p:nvPr>
            <p:ph idx="1"/>
          </p:nvPr>
        </p:nvSpPr>
        <p:spPr>
          <a:xfrm>
            <a:off x="457200" y="1600200"/>
            <a:ext cx="8229600" cy="4853136"/>
          </a:xfrm>
        </p:spPr>
        <p:txBody>
          <a:bodyPr>
            <a:noAutofit/>
          </a:bodyPr>
          <a:lstStyle/>
          <a:p>
            <a:r>
              <a:rPr lang="en-US" sz="1400" dirty="0"/>
              <a:t>Using </a:t>
            </a:r>
            <a:r>
              <a:rPr lang="en-US" sz="1400" dirty="0" err="1"/>
              <a:t>OpenCL</a:t>
            </a:r>
            <a:r>
              <a:rPr lang="en-US" sz="1400" dirty="0"/>
              <a:t> </a:t>
            </a:r>
            <a:r>
              <a:rPr lang="en-US" sz="1400" dirty="0" smtClean="0"/>
              <a:t>(or CUDA) for </a:t>
            </a:r>
            <a:r>
              <a:rPr lang="en-US" sz="1400" dirty="0"/>
              <a:t>GPGPU applications has many benefits:</a:t>
            </a:r>
          </a:p>
          <a:p>
            <a:pPr lvl="1"/>
            <a:r>
              <a:rPr lang="en-US" sz="1200" dirty="0"/>
              <a:t>Accelerate image processing operations </a:t>
            </a:r>
          </a:p>
          <a:p>
            <a:pPr lvl="2"/>
            <a:r>
              <a:rPr lang="en-US" sz="1200" dirty="0"/>
              <a:t>filters, edge detection, </a:t>
            </a:r>
            <a:r>
              <a:rPr lang="en-US" sz="1200" dirty="0" err="1"/>
              <a:t>etc</a:t>
            </a:r>
            <a:endParaRPr lang="en-US" sz="1200" dirty="0"/>
          </a:p>
          <a:p>
            <a:pPr lvl="1"/>
            <a:r>
              <a:rPr lang="en-US" sz="1200" dirty="0"/>
              <a:t>Accelerate </a:t>
            </a:r>
            <a:r>
              <a:rPr lang="en-US" sz="1200" dirty="0" smtClean="0"/>
              <a:t>calculations for self driving vehicles</a:t>
            </a:r>
            <a:endParaRPr lang="en-US" sz="1200" dirty="0"/>
          </a:p>
          <a:p>
            <a:pPr lvl="2"/>
            <a:r>
              <a:rPr lang="en-US" sz="1200" dirty="0"/>
              <a:t>Optimal path </a:t>
            </a:r>
            <a:r>
              <a:rPr lang="en-US" sz="1200" dirty="0" smtClean="0"/>
              <a:t>calculations</a:t>
            </a:r>
            <a:endParaRPr lang="en-US" sz="1200" dirty="0"/>
          </a:p>
          <a:p>
            <a:pPr lvl="2"/>
            <a:r>
              <a:rPr lang="en-US" sz="1200" dirty="0"/>
              <a:t>Predicting braking </a:t>
            </a:r>
            <a:r>
              <a:rPr lang="en-US" sz="1200" dirty="0" smtClean="0"/>
              <a:t>distances</a:t>
            </a:r>
          </a:p>
          <a:p>
            <a:pPr lvl="2"/>
            <a:r>
              <a:rPr lang="en-US" sz="1200" dirty="0" smtClean="0"/>
              <a:t>Localization</a:t>
            </a:r>
          </a:p>
          <a:p>
            <a:pPr lvl="1"/>
            <a:r>
              <a:rPr lang="en-US" sz="1200" dirty="0" smtClean="0"/>
              <a:t>Accelerate calculations for robotics</a:t>
            </a:r>
          </a:p>
          <a:p>
            <a:pPr lvl="2"/>
            <a:r>
              <a:rPr lang="en-US" sz="1200" dirty="0" smtClean="0"/>
              <a:t>For keeping balance while walking</a:t>
            </a:r>
          </a:p>
          <a:p>
            <a:pPr lvl="2"/>
            <a:r>
              <a:rPr lang="en-US" sz="1200" dirty="0" smtClean="0"/>
              <a:t>Controlling the motors</a:t>
            </a:r>
          </a:p>
          <a:p>
            <a:pPr lvl="2"/>
            <a:r>
              <a:rPr lang="en-US" sz="1200" dirty="0" smtClean="0"/>
              <a:t>Feedback loop </a:t>
            </a:r>
            <a:endParaRPr lang="en-US" sz="1200" dirty="0"/>
          </a:p>
          <a:p>
            <a:pPr lvl="1"/>
            <a:r>
              <a:rPr lang="en-US" sz="1200" dirty="0" smtClean="0"/>
              <a:t>Accelerate all kinds of other mathematical calculations</a:t>
            </a:r>
          </a:p>
          <a:p>
            <a:pPr lvl="2"/>
            <a:r>
              <a:rPr lang="en-US" sz="1200" dirty="0" smtClean="0"/>
              <a:t>Especially those involving matrix/vector calculations </a:t>
            </a:r>
          </a:p>
          <a:p>
            <a:pPr lvl="2"/>
            <a:r>
              <a:rPr lang="en-US" sz="1200" dirty="0" smtClean="0"/>
              <a:t>Fluid dynamics</a:t>
            </a:r>
          </a:p>
          <a:p>
            <a:pPr lvl="2"/>
            <a:r>
              <a:rPr lang="en-US" sz="1200" dirty="0" smtClean="0"/>
              <a:t>Molecular dynamics</a:t>
            </a:r>
          </a:p>
          <a:p>
            <a:pPr lvl="2"/>
            <a:r>
              <a:rPr lang="en-US" sz="1200" dirty="0" smtClean="0"/>
              <a:t>Weather forecasting</a:t>
            </a:r>
          </a:p>
          <a:p>
            <a:pPr lvl="1"/>
            <a:r>
              <a:rPr lang="en-US" sz="1200" dirty="0" smtClean="0"/>
              <a:t>Create special effects in 3D rendering</a:t>
            </a:r>
          </a:p>
          <a:p>
            <a:pPr lvl="2"/>
            <a:r>
              <a:rPr lang="en-US" sz="1200" dirty="0" smtClean="0"/>
              <a:t>By combining </a:t>
            </a:r>
            <a:r>
              <a:rPr lang="en-US" sz="1200" dirty="0" err="1" smtClean="0"/>
              <a:t>OpenCL</a:t>
            </a:r>
            <a:r>
              <a:rPr lang="en-US" sz="1200" dirty="0" smtClean="0"/>
              <a:t> with OpenGL</a:t>
            </a:r>
          </a:p>
          <a:p>
            <a:pPr lvl="1"/>
            <a:r>
              <a:rPr lang="en-US" sz="1200" dirty="0" smtClean="0"/>
              <a:t>But also:</a:t>
            </a:r>
          </a:p>
          <a:p>
            <a:pPr lvl="2"/>
            <a:r>
              <a:rPr lang="en-US" sz="1200" dirty="0" smtClean="0"/>
              <a:t>Less power consumption than CPU for the same calculations (</a:t>
            </a:r>
            <a:r>
              <a:rPr lang="nl-NL" sz="1200" dirty="0">
                <a:hlinkClick r:id="rId2"/>
              </a:rPr>
              <a:t>https://</a:t>
            </a:r>
            <a:r>
              <a:rPr lang="nl-NL" sz="1200" dirty="0" smtClean="0">
                <a:hlinkClick r:id="rId2"/>
              </a:rPr>
              <a:t>www.youtube.com/watch?v=sDrz-w1jzEU</a:t>
            </a:r>
            <a:r>
              <a:rPr lang="en-US" sz="1200" dirty="0" smtClean="0"/>
              <a:t>)</a:t>
            </a:r>
            <a:endParaRPr lang="nl-NL" sz="1200" dirty="0"/>
          </a:p>
        </p:txBody>
      </p:sp>
      <p:sp>
        <p:nvSpPr>
          <p:cNvPr id="4" name="Slide Number Placeholder 3"/>
          <p:cNvSpPr>
            <a:spLocks noGrp="1"/>
          </p:cNvSpPr>
          <p:nvPr>
            <p:ph type="sldNum" sz="quarter" idx="12"/>
          </p:nvPr>
        </p:nvSpPr>
        <p:spPr/>
        <p:txBody>
          <a:bodyPr/>
          <a:lstStyle/>
          <a:p>
            <a:fld id="{C6149A4C-FF88-4BD5-9F00-E822CED6800F}" type="slidenum">
              <a:rPr lang="nl-NL" smtClean="0"/>
              <a:t>3</a:t>
            </a:fld>
            <a:endParaRPr lang="nl-NL"/>
          </a:p>
        </p:txBody>
      </p:sp>
    </p:spTree>
    <p:extLst>
      <p:ext uri="{BB962C8B-B14F-4D97-AF65-F5344CB8AC3E}">
        <p14:creationId xmlns:p14="http://schemas.microsoft.com/office/powerpoint/2010/main" val="364984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OpenCL</a:t>
            </a:r>
            <a:r>
              <a:rPr lang="nl-NL" dirty="0"/>
              <a:t> Hardware Model</a:t>
            </a:r>
          </a:p>
        </p:txBody>
      </p:sp>
      <p:sp>
        <p:nvSpPr>
          <p:cNvPr id="4" name="Slide Number Placeholder 3"/>
          <p:cNvSpPr>
            <a:spLocks noGrp="1"/>
          </p:cNvSpPr>
          <p:nvPr>
            <p:ph type="sldNum" sz="quarter" idx="12"/>
          </p:nvPr>
        </p:nvSpPr>
        <p:spPr/>
        <p:txBody>
          <a:bodyPr/>
          <a:lstStyle/>
          <a:p>
            <a:fld id="{C6149A4C-FF88-4BD5-9F00-E822CED6800F}" type="slidenum">
              <a:rPr lang="nl-NL" smtClean="0"/>
              <a:t>4</a:t>
            </a:fld>
            <a:endParaRPr lang="nl-NL" dirty="0"/>
          </a:p>
        </p:txBody>
      </p:sp>
      <p:pic>
        <p:nvPicPr>
          <p:cNvPr id="6146" name="Picture 2" descr="http://www.rusnauka.com/15_NNM_2014/Informatica/2_170520.doc.files/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523040"/>
            <a:ext cx="6408712" cy="4912174"/>
          </a:xfrm>
          <a:prstGeom prst="rect">
            <a:avLst/>
          </a:prstGeom>
          <a:noFill/>
          <a:extLst>
            <a:ext uri="{909E8E84-426E-40DD-AFC4-6F175D3DCCD1}">
              <a14:hiddenFill xmlns:a14="http://schemas.microsoft.com/office/drawing/2010/main">
                <a:solidFill>
                  <a:srgbClr val="FFFFFF"/>
                </a:solidFill>
              </a14:hiddenFill>
            </a:ext>
          </a:extLst>
        </p:spPr>
      </p:pic>
      <p:sp>
        <p:nvSpPr>
          <p:cNvPr id="3" name="Line Callout 1 2"/>
          <p:cNvSpPr/>
          <p:nvPr/>
        </p:nvSpPr>
        <p:spPr>
          <a:xfrm>
            <a:off x="179512" y="3789040"/>
            <a:ext cx="914400" cy="612648"/>
          </a:xfrm>
          <a:prstGeom prst="borderCallout1">
            <a:avLst>
              <a:gd name="adj1" fmla="val 29633"/>
              <a:gd name="adj2" fmla="val 101042"/>
              <a:gd name="adj3" fmla="val 115610"/>
              <a:gd name="adj4" fmla="val 183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=core</a:t>
            </a:r>
            <a:endParaRPr lang="nl-NL" dirty="0"/>
          </a:p>
        </p:txBody>
      </p:sp>
    </p:spTree>
    <p:extLst>
      <p:ext uri="{BB962C8B-B14F-4D97-AF65-F5344CB8AC3E}">
        <p14:creationId xmlns:p14="http://schemas.microsoft.com/office/powerpoint/2010/main" val="3307178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 </a:t>
            </a:r>
            <a:r>
              <a:rPr lang="en-US" dirty="0" smtClean="0">
                <a:sym typeface="Wingdings" panose="05000000000000000000" pitchFamily="2" charset="2"/>
              </a:rPr>
              <a:t> </a:t>
            </a:r>
            <a:r>
              <a:rPr lang="en-US" dirty="0" smtClean="0"/>
              <a:t>HW mapping</a:t>
            </a:r>
            <a:endParaRPr lang="nl-NL" dirty="0"/>
          </a:p>
        </p:txBody>
      </p:sp>
      <p:sp>
        <p:nvSpPr>
          <p:cNvPr id="3" name="Content Placeholder 2"/>
          <p:cNvSpPr>
            <a:spLocks noGrp="1"/>
          </p:cNvSpPr>
          <p:nvPr>
            <p:ph idx="1"/>
          </p:nvPr>
        </p:nvSpPr>
        <p:spPr/>
        <p:txBody>
          <a:bodyPr>
            <a:noAutofit/>
          </a:bodyPr>
          <a:lstStyle/>
          <a:p>
            <a:r>
              <a:rPr lang="en-US" dirty="0" smtClean="0"/>
              <a:t>Each </a:t>
            </a:r>
            <a:r>
              <a:rPr lang="en-US" b="1" dirty="0" smtClean="0">
                <a:solidFill>
                  <a:srgbClr val="FF0000"/>
                </a:solidFill>
              </a:rPr>
              <a:t>Work Item </a:t>
            </a:r>
            <a:r>
              <a:rPr lang="en-US" dirty="0" smtClean="0"/>
              <a:t>(=</a:t>
            </a:r>
            <a:r>
              <a:rPr lang="en-US" b="1" dirty="0" smtClean="0">
                <a:solidFill>
                  <a:srgbClr val="FF0000"/>
                </a:solidFill>
              </a:rPr>
              <a:t>Thread</a:t>
            </a:r>
            <a:r>
              <a:rPr lang="en-US" dirty="0" smtClean="0"/>
              <a:t>) is executed on a </a:t>
            </a:r>
            <a:r>
              <a:rPr lang="en-US" b="1" dirty="0" smtClean="0">
                <a:solidFill>
                  <a:srgbClr val="FF0000"/>
                </a:solidFill>
              </a:rPr>
              <a:t>Processing Element </a:t>
            </a:r>
            <a:r>
              <a:rPr lang="en-US" dirty="0" smtClean="0"/>
              <a:t>(=Compute Element=core)</a:t>
            </a:r>
          </a:p>
          <a:p>
            <a:pPr lvl="1"/>
            <a:r>
              <a:rPr lang="en-US" dirty="0" smtClean="0"/>
              <a:t>Several </a:t>
            </a:r>
            <a:r>
              <a:rPr lang="en-US" b="1" dirty="0" smtClean="0"/>
              <a:t>Work Items </a:t>
            </a:r>
            <a:r>
              <a:rPr lang="en-US" dirty="0" smtClean="0"/>
              <a:t>can run on </a:t>
            </a:r>
            <a:br>
              <a:rPr lang="en-US" dirty="0" smtClean="0"/>
            </a:br>
            <a:r>
              <a:rPr lang="en-US" dirty="0" smtClean="0"/>
              <a:t>one </a:t>
            </a:r>
            <a:r>
              <a:rPr lang="en-US" b="1" dirty="0" smtClean="0"/>
              <a:t>Processing Element</a:t>
            </a:r>
          </a:p>
          <a:p>
            <a:endParaRPr lang="en-US" dirty="0" smtClean="0"/>
          </a:p>
          <a:p>
            <a:r>
              <a:rPr lang="en-US" dirty="0" smtClean="0"/>
              <a:t>Each </a:t>
            </a:r>
            <a:r>
              <a:rPr lang="en-US" b="1" dirty="0" smtClean="0">
                <a:solidFill>
                  <a:srgbClr val="FF0000"/>
                </a:solidFill>
              </a:rPr>
              <a:t>Work Group </a:t>
            </a:r>
            <a:r>
              <a:rPr lang="en-US" dirty="0" smtClean="0"/>
              <a:t>is executed</a:t>
            </a:r>
            <a:br>
              <a:rPr lang="en-US" dirty="0" smtClean="0"/>
            </a:br>
            <a:r>
              <a:rPr lang="en-US" dirty="0" smtClean="0"/>
              <a:t>on a </a:t>
            </a:r>
            <a:r>
              <a:rPr lang="en-US" b="1" dirty="0" smtClean="0">
                <a:solidFill>
                  <a:srgbClr val="FF0000"/>
                </a:solidFill>
              </a:rPr>
              <a:t>Compute Unit</a:t>
            </a:r>
          </a:p>
          <a:p>
            <a:pPr lvl="1"/>
            <a:r>
              <a:rPr lang="en-US" dirty="0" smtClean="0"/>
              <a:t>Several </a:t>
            </a:r>
            <a:r>
              <a:rPr lang="en-US" b="1" dirty="0" smtClean="0"/>
              <a:t>Work Groups </a:t>
            </a:r>
            <a:r>
              <a:rPr lang="en-US" dirty="0" smtClean="0"/>
              <a:t>can run on</a:t>
            </a:r>
            <a:br>
              <a:rPr lang="en-US" dirty="0" smtClean="0"/>
            </a:br>
            <a:r>
              <a:rPr lang="en-US" dirty="0" smtClean="0"/>
              <a:t>one </a:t>
            </a:r>
            <a:r>
              <a:rPr lang="en-US" b="1" dirty="0" smtClean="0"/>
              <a:t>Compute Unit</a:t>
            </a:r>
          </a:p>
          <a:p>
            <a:endParaRPr lang="en-US" b="1" dirty="0" smtClean="0">
              <a:solidFill>
                <a:srgbClr val="FF0000"/>
              </a:solidFill>
            </a:endParaRPr>
          </a:p>
          <a:p>
            <a:r>
              <a:rPr lang="en-US" b="1" dirty="0" smtClean="0">
                <a:solidFill>
                  <a:srgbClr val="FF0000"/>
                </a:solidFill>
              </a:rPr>
              <a:t>Kernel</a:t>
            </a:r>
            <a:r>
              <a:rPr lang="en-US" dirty="0" smtClean="0"/>
              <a:t> is running on a </a:t>
            </a:r>
            <a:br>
              <a:rPr lang="en-US" dirty="0" smtClean="0"/>
            </a:br>
            <a:r>
              <a:rPr lang="en-US" b="1" dirty="0" smtClean="0">
                <a:solidFill>
                  <a:srgbClr val="FF0000"/>
                </a:solidFill>
              </a:rPr>
              <a:t>Compute Device</a:t>
            </a:r>
            <a:endParaRPr lang="nl-NL" b="1" dirty="0">
              <a:solidFill>
                <a:srgbClr val="FF0000"/>
              </a:solidFill>
            </a:endParaRPr>
          </a:p>
        </p:txBody>
      </p:sp>
      <p:sp>
        <p:nvSpPr>
          <p:cNvPr id="4" name="Slide Number Placeholder 3"/>
          <p:cNvSpPr>
            <a:spLocks noGrp="1"/>
          </p:cNvSpPr>
          <p:nvPr>
            <p:ph type="sldNum" sz="quarter" idx="12"/>
          </p:nvPr>
        </p:nvSpPr>
        <p:spPr/>
        <p:txBody>
          <a:bodyPr/>
          <a:lstStyle/>
          <a:p>
            <a:fld id="{C6149A4C-FF88-4BD5-9F00-E822CED6800F}" type="slidenum">
              <a:rPr lang="nl-NL" smtClean="0"/>
              <a:t>5</a:t>
            </a:fld>
            <a:endParaRPr lang="nl-NL"/>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564904"/>
            <a:ext cx="4571999" cy="3421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565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p:cNvSpPr>
            <a:spLocks noGrp="1"/>
          </p:cNvSpPr>
          <p:nvPr>
            <p:ph idx="1"/>
          </p:nvPr>
        </p:nvSpPr>
        <p:spPr/>
        <p:txBody>
          <a:bodyPr>
            <a:noAutofit/>
          </a:bodyPr>
          <a:lstStyle/>
          <a:p>
            <a:r>
              <a:rPr lang="en-US" dirty="0" smtClean="0"/>
              <a:t>In an </a:t>
            </a:r>
            <a:r>
              <a:rPr lang="en-US" dirty="0" err="1" smtClean="0"/>
              <a:t>OpenCL</a:t>
            </a:r>
            <a:r>
              <a:rPr lang="en-US" dirty="0" smtClean="0"/>
              <a:t> program, we can</a:t>
            </a:r>
            <a:br>
              <a:rPr lang="en-US" dirty="0" smtClean="0"/>
            </a:br>
            <a:r>
              <a:rPr lang="en-US" dirty="0" smtClean="0"/>
              <a:t>define several memory types</a:t>
            </a:r>
          </a:p>
          <a:p>
            <a:pPr lvl="1"/>
            <a:r>
              <a:rPr lang="en-US" b="1" dirty="0" smtClean="0">
                <a:solidFill>
                  <a:srgbClr val="FF0000"/>
                </a:solidFill>
              </a:rPr>
              <a:t>Private </a:t>
            </a:r>
            <a:r>
              <a:rPr lang="en-US" b="1" dirty="0">
                <a:solidFill>
                  <a:srgbClr val="FF0000"/>
                </a:solidFill>
              </a:rPr>
              <a:t>Memory</a:t>
            </a:r>
          </a:p>
          <a:p>
            <a:pPr lvl="2"/>
            <a:r>
              <a:rPr lang="en-US" dirty="0" smtClean="0"/>
              <a:t>Per </a:t>
            </a:r>
            <a:r>
              <a:rPr lang="en-US" dirty="0"/>
              <a:t>work-item</a:t>
            </a:r>
          </a:p>
          <a:p>
            <a:pPr lvl="1"/>
            <a:r>
              <a:rPr lang="en-US" b="1" dirty="0">
                <a:solidFill>
                  <a:srgbClr val="FF0000"/>
                </a:solidFill>
              </a:rPr>
              <a:t>Local Memory</a:t>
            </a:r>
          </a:p>
          <a:p>
            <a:pPr lvl="2"/>
            <a:r>
              <a:rPr lang="en-US" dirty="0" smtClean="0"/>
              <a:t>Shared </a:t>
            </a:r>
            <a:r>
              <a:rPr lang="en-US" dirty="0"/>
              <a:t>within a workgroup</a:t>
            </a:r>
          </a:p>
          <a:p>
            <a:pPr lvl="1"/>
            <a:r>
              <a:rPr lang="en-US" b="1" dirty="0">
                <a:solidFill>
                  <a:srgbClr val="FF0000"/>
                </a:solidFill>
              </a:rPr>
              <a:t>Global/Constant Memory</a:t>
            </a:r>
          </a:p>
          <a:p>
            <a:pPr lvl="2"/>
            <a:r>
              <a:rPr lang="en-US" dirty="0" smtClean="0"/>
              <a:t>Shared between </a:t>
            </a:r>
            <a:r>
              <a:rPr lang="en-US" dirty="0"/>
              <a:t>all workgroups</a:t>
            </a:r>
          </a:p>
          <a:p>
            <a:r>
              <a:rPr lang="en-US" dirty="0" smtClean="0"/>
              <a:t>On the CPU</a:t>
            </a:r>
            <a:endParaRPr lang="en-US" dirty="0"/>
          </a:p>
          <a:p>
            <a:pPr lvl="1"/>
            <a:r>
              <a:rPr lang="en-US" b="1" dirty="0" smtClean="0">
                <a:solidFill>
                  <a:srgbClr val="FF0000"/>
                </a:solidFill>
              </a:rPr>
              <a:t>Host Memory</a:t>
            </a:r>
          </a:p>
          <a:p>
            <a:r>
              <a:rPr lang="en-US" dirty="0" smtClean="0"/>
              <a:t>See also </a:t>
            </a:r>
            <a:r>
              <a:rPr lang="en-US" dirty="0" err="1" smtClean="0">
                <a:hlinkClick r:id="rId3"/>
              </a:rPr>
              <a:t>OpenCL</a:t>
            </a:r>
            <a:r>
              <a:rPr lang="en-US" dirty="0" smtClean="0">
                <a:hlinkClick r:id="rId3"/>
              </a:rPr>
              <a:t> Memory Spaces</a:t>
            </a:r>
            <a:endParaRPr lang="en-US" dirty="0" smtClean="0"/>
          </a:p>
          <a:p>
            <a:r>
              <a:rPr lang="en-US" dirty="0" smtClean="0"/>
              <a:t>Memory </a:t>
            </a:r>
            <a:r>
              <a:rPr lang="en-US" dirty="0"/>
              <a:t>management is </a:t>
            </a:r>
            <a:r>
              <a:rPr lang="en-US" dirty="0" smtClean="0"/>
              <a:t>explicit</a:t>
            </a:r>
            <a:endParaRPr lang="en-US" dirty="0"/>
          </a:p>
          <a:p>
            <a:r>
              <a:rPr lang="en-US" dirty="0"/>
              <a:t>You must move data from host </a:t>
            </a:r>
            <a:r>
              <a:rPr lang="en-US" dirty="0" smtClean="0">
                <a:sym typeface="Wingdings" panose="05000000000000000000" pitchFamily="2" charset="2"/>
              </a:rPr>
              <a:t></a:t>
            </a:r>
            <a:r>
              <a:rPr lang="en-US" dirty="0" smtClean="0"/>
              <a:t> </a:t>
            </a:r>
            <a:r>
              <a:rPr lang="en-US" dirty="0"/>
              <a:t>global </a:t>
            </a:r>
            <a:r>
              <a:rPr lang="en-US" dirty="0" smtClean="0">
                <a:sym typeface="Wingdings" panose="05000000000000000000" pitchFamily="2" charset="2"/>
              </a:rPr>
              <a:t></a:t>
            </a:r>
            <a:r>
              <a:rPr lang="en-US" dirty="0" smtClean="0"/>
              <a:t> </a:t>
            </a:r>
            <a:r>
              <a:rPr lang="en-US" dirty="0"/>
              <a:t>local … and back</a:t>
            </a:r>
          </a:p>
          <a:p>
            <a:endParaRPr lang="en-US" dirty="0"/>
          </a:p>
          <a:p>
            <a:endParaRPr lang="nl-NL" dirty="0"/>
          </a:p>
        </p:txBody>
      </p:sp>
      <p:sp>
        <p:nvSpPr>
          <p:cNvPr id="62" name="Title 61"/>
          <p:cNvSpPr>
            <a:spLocks noGrp="1"/>
          </p:cNvSpPr>
          <p:nvPr>
            <p:ph type="title"/>
          </p:nvPr>
        </p:nvSpPr>
        <p:spPr/>
        <p:txBody>
          <a:bodyPr/>
          <a:lstStyle/>
          <a:p>
            <a:r>
              <a:rPr lang="nl-NL" dirty="0" err="1"/>
              <a:t>OpenCL</a:t>
            </a:r>
            <a:r>
              <a:rPr lang="nl-NL" dirty="0"/>
              <a:t> </a:t>
            </a:r>
            <a:r>
              <a:rPr lang="nl-NL" dirty="0" smtClean="0"/>
              <a:t>SW Memory </a:t>
            </a:r>
            <a:r>
              <a:rPr lang="nl-NL" dirty="0"/>
              <a:t>Model</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484784"/>
            <a:ext cx="4153694"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6159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organization in general</a:t>
            </a:r>
            <a:endParaRPr lang="nl-NL" dirty="0"/>
          </a:p>
        </p:txBody>
      </p:sp>
      <p:sp>
        <p:nvSpPr>
          <p:cNvPr id="3" name="Content Placeholder 2"/>
          <p:cNvSpPr>
            <a:spLocks noGrp="1"/>
          </p:cNvSpPr>
          <p:nvPr>
            <p:ph idx="1"/>
          </p:nvPr>
        </p:nvSpPr>
        <p:spPr>
          <a:xfrm>
            <a:off x="457200" y="1484784"/>
            <a:ext cx="8686800" cy="4641379"/>
          </a:xfrm>
        </p:spPr>
        <p:txBody>
          <a:bodyPr>
            <a:noAutofit/>
          </a:bodyPr>
          <a:lstStyle/>
          <a:p>
            <a:r>
              <a:rPr lang="en-US" dirty="0" smtClean="0"/>
              <a:t>Memory is usually </a:t>
            </a:r>
            <a:r>
              <a:rPr lang="en-US" u="sng" dirty="0" smtClean="0"/>
              <a:t>addressed on byte level</a:t>
            </a:r>
          </a:p>
          <a:p>
            <a:pPr lvl="1"/>
            <a:r>
              <a:rPr lang="en-US" dirty="0" smtClean="0"/>
              <a:t>Every byte has its own address</a:t>
            </a:r>
          </a:p>
          <a:p>
            <a:r>
              <a:rPr lang="en-US" dirty="0" smtClean="0"/>
              <a:t>The bytes are divided into </a:t>
            </a:r>
            <a:r>
              <a:rPr lang="en-US" u="sng" dirty="0" smtClean="0"/>
              <a:t>banks</a:t>
            </a:r>
          </a:p>
          <a:p>
            <a:pPr lvl="1"/>
            <a:r>
              <a:rPr lang="en-US" dirty="0" smtClean="0"/>
              <a:t>For example: memory can be divided into 4 banks, each bank 2 bytes wide:</a:t>
            </a:r>
          </a:p>
          <a:p>
            <a:pPr lvl="1"/>
            <a:endParaRPr lang="en-US" dirty="0"/>
          </a:p>
          <a:p>
            <a:pPr lvl="1"/>
            <a:endParaRPr lang="en-US" dirty="0" smtClean="0"/>
          </a:p>
          <a:p>
            <a:pPr lvl="1"/>
            <a:endParaRPr lang="en-US" dirty="0" smtClean="0"/>
          </a:p>
          <a:p>
            <a:pPr lvl="1"/>
            <a:endParaRPr lang="en-US" dirty="0"/>
          </a:p>
          <a:p>
            <a:pPr lvl="1"/>
            <a:endParaRPr lang="en-US" dirty="0" smtClean="0"/>
          </a:p>
          <a:p>
            <a:pPr lvl="1"/>
            <a:r>
              <a:rPr lang="en-US" dirty="0" smtClean="0"/>
              <a:t>Restriction: </a:t>
            </a:r>
            <a:r>
              <a:rPr lang="en-US" u="sng" dirty="0" smtClean="0"/>
              <a:t>we can not access 2 rows of 1 bank at the same time</a:t>
            </a:r>
          </a:p>
          <a:p>
            <a:pPr lvl="2"/>
            <a:r>
              <a:rPr lang="en-US" dirty="0" smtClean="0">
                <a:solidFill>
                  <a:srgbClr val="00B050"/>
                </a:solidFill>
              </a:rPr>
              <a:t>We can access all the green addresses simultaneously</a:t>
            </a:r>
          </a:p>
          <a:p>
            <a:pPr lvl="2"/>
            <a:r>
              <a:rPr lang="en-US" dirty="0" smtClean="0">
                <a:solidFill>
                  <a:srgbClr val="FF0000"/>
                </a:solidFill>
              </a:rPr>
              <a:t>We can </a:t>
            </a:r>
            <a:r>
              <a:rPr lang="en-US" u="sng" dirty="0" smtClean="0">
                <a:solidFill>
                  <a:srgbClr val="FF0000"/>
                </a:solidFill>
              </a:rPr>
              <a:t>not</a:t>
            </a:r>
            <a:r>
              <a:rPr lang="en-US" dirty="0" smtClean="0">
                <a:solidFill>
                  <a:srgbClr val="FF0000"/>
                </a:solidFill>
              </a:rPr>
              <a:t> access the red addresses simultaneously</a:t>
            </a:r>
          </a:p>
          <a:p>
            <a:pPr lvl="3"/>
            <a:r>
              <a:rPr lang="en-US" dirty="0" smtClean="0">
                <a:solidFill>
                  <a:srgbClr val="FF0000"/>
                </a:solidFill>
              </a:rPr>
              <a:t>The two red rows will be accessed sequentially </a:t>
            </a:r>
            <a:r>
              <a:rPr lang="en-US" dirty="0" smtClean="0">
                <a:solidFill>
                  <a:srgbClr val="FF0000"/>
                </a:solidFill>
                <a:sym typeface="Wingdings" panose="05000000000000000000" pitchFamily="2" charset="2"/>
              </a:rPr>
              <a:t> </a:t>
            </a:r>
            <a:r>
              <a:rPr lang="en-US" u="sng" dirty="0" smtClean="0">
                <a:solidFill>
                  <a:srgbClr val="FF0000"/>
                </a:solidFill>
                <a:sym typeface="Wingdings" panose="05000000000000000000" pitchFamily="2" charset="2"/>
              </a:rPr>
              <a:t>takes double time</a:t>
            </a:r>
            <a:r>
              <a:rPr lang="en-US" dirty="0" smtClean="0">
                <a:solidFill>
                  <a:srgbClr val="FF0000"/>
                </a:solidFill>
                <a:sym typeface="Wingdings" panose="05000000000000000000" pitchFamily="2" charset="2"/>
              </a:rPr>
              <a:t>!</a:t>
            </a:r>
          </a:p>
          <a:p>
            <a:pPr lvl="3"/>
            <a:r>
              <a:rPr lang="en-US" dirty="0">
                <a:solidFill>
                  <a:srgbClr val="FF0000"/>
                </a:solidFill>
              </a:rPr>
              <a:t>This is a </a:t>
            </a:r>
            <a:r>
              <a:rPr lang="en-US" b="1" u="sng" dirty="0" smtClean="0">
                <a:solidFill>
                  <a:srgbClr val="FF0000"/>
                </a:solidFill>
              </a:rPr>
              <a:t>BANK CONFLICT</a:t>
            </a:r>
            <a:endParaRPr lang="en-US" b="1" u="sng" dirty="0">
              <a:solidFill>
                <a:srgbClr val="FF0000"/>
              </a:solidFill>
            </a:endParaRPr>
          </a:p>
          <a:p>
            <a:pPr lvl="3"/>
            <a:endParaRPr lang="nl-NL" dirty="0"/>
          </a:p>
        </p:txBody>
      </p:sp>
      <p:sp>
        <p:nvSpPr>
          <p:cNvPr id="4" name="Slide Number Placeholder 3"/>
          <p:cNvSpPr>
            <a:spLocks noGrp="1"/>
          </p:cNvSpPr>
          <p:nvPr>
            <p:ph type="sldNum" sz="quarter" idx="12"/>
          </p:nvPr>
        </p:nvSpPr>
        <p:spPr/>
        <p:txBody>
          <a:bodyPr/>
          <a:lstStyle/>
          <a:p>
            <a:fld id="{C6149A4C-FF88-4BD5-9F00-E822CED6800F}" type="slidenum">
              <a:rPr lang="nl-NL" smtClean="0"/>
              <a:t>7</a:t>
            </a:fld>
            <a:endParaRPr lang="nl-NL" dirty="0"/>
          </a:p>
        </p:txBody>
      </p:sp>
      <p:graphicFrame>
        <p:nvGraphicFramePr>
          <p:cNvPr id="5" name="Table 4"/>
          <p:cNvGraphicFramePr>
            <a:graphicFrameLocks noGrp="1"/>
          </p:cNvGraphicFramePr>
          <p:nvPr>
            <p:extLst>
              <p:ext uri="{D42A27DB-BD31-4B8C-83A1-F6EECF244321}">
                <p14:modId xmlns:p14="http://schemas.microsoft.com/office/powerpoint/2010/main" val="1549481855"/>
              </p:ext>
            </p:extLst>
          </p:nvPr>
        </p:nvGraphicFramePr>
        <p:xfrm>
          <a:off x="1115616" y="3068960"/>
          <a:ext cx="6096000" cy="1849120"/>
        </p:xfrm>
        <a:graphic>
          <a:graphicData uri="http://schemas.openxmlformats.org/drawingml/2006/table">
            <a:tbl>
              <a:tblPr firstRow="1" bandRow="1">
                <a:tableStyleId>{5C22544A-7EE6-4342-B048-85BDC9FD1C3A}</a:tableStyleId>
              </a:tblPr>
              <a:tblGrid>
                <a:gridCol w="1524000"/>
                <a:gridCol w="1524000"/>
                <a:gridCol w="1524000"/>
                <a:gridCol w="1524000"/>
              </a:tblGrid>
              <a:tr h="0">
                <a:tc>
                  <a:txBody>
                    <a:bodyPr/>
                    <a:lstStyle/>
                    <a:p>
                      <a:pPr algn="ctr"/>
                      <a:r>
                        <a:rPr lang="en-US" dirty="0" smtClean="0"/>
                        <a:t>Bank 0</a:t>
                      </a:r>
                      <a:endParaRPr lang="nl-NL" dirty="0"/>
                    </a:p>
                  </a:txBody>
                  <a:tcPr/>
                </a:tc>
                <a:tc>
                  <a:txBody>
                    <a:bodyPr/>
                    <a:lstStyle/>
                    <a:p>
                      <a:pPr algn="ctr"/>
                      <a:r>
                        <a:rPr lang="en-US" dirty="0" smtClean="0"/>
                        <a:t>Bank 1</a:t>
                      </a:r>
                      <a:endParaRPr lang="nl-NL" dirty="0"/>
                    </a:p>
                  </a:txBody>
                  <a:tcPr/>
                </a:tc>
                <a:tc>
                  <a:txBody>
                    <a:bodyPr/>
                    <a:lstStyle/>
                    <a:p>
                      <a:pPr algn="ctr"/>
                      <a:r>
                        <a:rPr lang="en-US" dirty="0" smtClean="0"/>
                        <a:t>Bank 2</a:t>
                      </a:r>
                      <a:endParaRPr lang="nl-NL" dirty="0"/>
                    </a:p>
                  </a:txBody>
                  <a:tcPr/>
                </a:tc>
                <a:tc>
                  <a:txBody>
                    <a:bodyPr/>
                    <a:lstStyle/>
                    <a:p>
                      <a:pPr algn="ctr"/>
                      <a:r>
                        <a:rPr lang="en-US" dirty="0" smtClean="0"/>
                        <a:t>Bank 3</a:t>
                      </a:r>
                      <a:endParaRPr lang="nl-NL" dirty="0"/>
                    </a:p>
                  </a:txBody>
                  <a:tcPr/>
                </a:tc>
              </a:tr>
              <a:tr h="370840">
                <a:tc>
                  <a:txBody>
                    <a:bodyPr/>
                    <a:lstStyle/>
                    <a:p>
                      <a:pPr algn="ctr"/>
                      <a:r>
                        <a:rPr lang="en-US" dirty="0" smtClean="0">
                          <a:solidFill>
                            <a:srgbClr val="FF0000"/>
                          </a:solidFill>
                        </a:rPr>
                        <a:t>0,1</a:t>
                      </a:r>
                      <a:endParaRPr lang="nl-NL" dirty="0">
                        <a:solidFill>
                          <a:srgbClr val="FF0000"/>
                        </a:solidFill>
                      </a:endParaRPr>
                    </a:p>
                  </a:txBody>
                  <a:tcPr/>
                </a:tc>
                <a:tc>
                  <a:txBody>
                    <a:bodyPr/>
                    <a:lstStyle/>
                    <a:p>
                      <a:pPr algn="ctr"/>
                      <a:r>
                        <a:rPr lang="en-US" dirty="0" smtClean="0">
                          <a:solidFill>
                            <a:srgbClr val="00B050"/>
                          </a:solidFill>
                        </a:rPr>
                        <a:t>2,3</a:t>
                      </a:r>
                      <a:endParaRPr lang="nl-NL" dirty="0">
                        <a:solidFill>
                          <a:srgbClr val="00B050"/>
                        </a:solidFill>
                      </a:endParaRPr>
                    </a:p>
                  </a:txBody>
                  <a:tcPr/>
                </a:tc>
                <a:tc>
                  <a:txBody>
                    <a:bodyPr/>
                    <a:lstStyle/>
                    <a:p>
                      <a:pPr algn="ctr"/>
                      <a:r>
                        <a:rPr lang="en-US" dirty="0" smtClean="0">
                          <a:solidFill>
                            <a:srgbClr val="00B050"/>
                          </a:solidFill>
                        </a:rPr>
                        <a:t>4,5</a:t>
                      </a:r>
                      <a:endParaRPr lang="nl-NL" dirty="0">
                        <a:solidFill>
                          <a:srgbClr val="00B050"/>
                        </a:solidFill>
                      </a:endParaRPr>
                    </a:p>
                  </a:txBody>
                  <a:tcPr/>
                </a:tc>
                <a:tc>
                  <a:txBody>
                    <a:bodyPr/>
                    <a:lstStyle/>
                    <a:p>
                      <a:pPr algn="ctr"/>
                      <a:r>
                        <a:rPr lang="en-US" dirty="0" smtClean="0"/>
                        <a:t>6,7</a:t>
                      </a:r>
                      <a:endParaRPr lang="nl-NL" dirty="0"/>
                    </a:p>
                  </a:txBody>
                  <a:tcPr/>
                </a:tc>
              </a:tr>
              <a:tr h="370840">
                <a:tc>
                  <a:txBody>
                    <a:bodyPr/>
                    <a:lstStyle/>
                    <a:p>
                      <a:pPr algn="ctr"/>
                      <a:r>
                        <a:rPr lang="en-US" dirty="0" smtClean="0">
                          <a:solidFill>
                            <a:srgbClr val="FF0000"/>
                          </a:solidFill>
                        </a:rPr>
                        <a:t>8,9</a:t>
                      </a:r>
                      <a:endParaRPr lang="nl-NL" dirty="0">
                        <a:solidFill>
                          <a:srgbClr val="FF0000"/>
                        </a:solidFill>
                      </a:endParaRPr>
                    </a:p>
                  </a:txBody>
                  <a:tcPr/>
                </a:tc>
                <a:tc>
                  <a:txBody>
                    <a:bodyPr/>
                    <a:lstStyle/>
                    <a:p>
                      <a:pPr algn="ctr"/>
                      <a:r>
                        <a:rPr lang="en-US" dirty="0" smtClean="0"/>
                        <a:t>10,11</a:t>
                      </a:r>
                      <a:endParaRPr lang="nl-NL" dirty="0"/>
                    </a:p>
                  </a:txBody>
                  <a:tcPr/>
                </a:tc>
                <a:tc>
                  <a:txBody>
                    <a:bodyPr/>
                    <a:lstStyle/>
                    <a:p>
                      <a:pPr algn="ctr"/>
                      <a:r>
                        <a:rPr lang="en-US" dirty="0" smtClean="0"/>
                        <a:t>12,13</a:t>
                      </a:r>
                      <a:endParaRPr lang="nl-NL" dirty="0"/>
                    </a:p>
                  </a:txBody>
                  <a:tcPr/>
                </a:tc>
                <a:tc>
                  <a:txBody>
                    <a:bodyPr/>
                    <a:lstStyle/>
                    <a:p>
                      <a:pPr algn="ctr"/>
                      <a:r>
                        <a:rPr lang="en-US" dirty="0" smtClean="0">
                          <a:solidFill>
                            <a:srgbClr val="00B050"/>
                          </a:solidFill>
                        </a:rPr>
                        <a:t>14,15</a:t>
                      </a:r>
                      <a:endParaRPr lang="nl-NL" dirty="0">
                        <a:solidFill>
                          <a:srgbClr val="00B050"/>
                        </a:solidFill>
                      </a:endParaRPr>
                    </a:p>
                  </a:txBody>
                  <a:tcPr/>
                </a:tc>
              </a:tr>
              <a:tr h="370840">
                <a:tc>
                  <a:txBody>
                    <a:bodyPr/>
                    <a:lstStyle/>
                    <a:p>
                      <a:pPr algn="ctr"/>
                      <a:r>
                        <a:rPr lang="en-US" dirty="0" smtClean="0">
                          <a:solidFill>
                            <a:srgbClr val="00B050"/>
                          </a:solidFill>
                        </a:rPr>
                        <a:t>16,17</a:t>
                      </a:r>
                      <a:endParaRPr lang="nl-NL" dirty="0">
                        <a:solidFill>
                          <a:srgbClr val="00B050"/>
                        </a:solidFill>
                      </a:endParaRPr>
                    </a:p>
                  </a:txBody>
                  <a:tcPr/>
                </a:tc>
                <a:tc>
                  <a:txBody>
                    <a:bodyPr/>
                    <a:lstStyle/>
                    <a:p>
                      <a:pPr algn="ctr"/>
                      <a:r>
                        <a:rPr lang="en-US" dirty="0" smtClean="0"/>
                        <a:t>18,19</a:t>
                      </a:r>
                      <a:endParaRPr lang="nl-NL" dirty="0"/>
                    </a:p>
                  </a:txBody>
                  <a:tcPr/>
                </a:tc>
                <a:tc>
                  <a:txBody>
                    <a:bodyPr/>
                    <a:lstStyle/>
                    <a:p>
                      <a:pPr algn="ctr"/>
                      <a:r>
                        <a:rPr lang="en-US" dirty="0" smtClean="0"/>
                        <a:t>20,21</a:t>
                      </a:r>
                      <a:endParaRPr lang="nl-NL" dirty="0"/>
                    </a:p>
                  </a:txBody>
                  <a:tcPr/>
                </a:tc>
                <a:tc>
                  <a:txBody>
                    <a:bodyPr/>
                    <a:lstStyle/>
                    <a:p>
                      <a:pPr algn="ctr"/>
                      <a:r>
                        <a:rPr lang="en-US" dirty="0" smtClean="0"/>
                        <a:t>22,23</a:t>
                      </a:r>
                      <a:endParaRPr lang="nl-NL" dirty="0"/>
                    </a:p>
                  </a:txBody>
                  <a:tcPr/>
                </a:tc>
              </a:tr>
              <a:tr h="370840">
                <a:tc>
                  <a:txBody>
                    <a:bodyPr/>
                    <a:lstStyle/>
                    <a:p>
                      <a:pPr algn="ctr"/>
                      <a:r>
                        <a:rPr lang="en-US" dirty="0" smtClean="0"/>
                        <a:t>…</a:t>
                      </a:r>
                      <a:endParaRPr lang="nl-NL" dirty="0"/>
                    </a:p>
                  </a:txBody>
                  <a:tcPr/>
                </a:tc>
                <a:tc>
                  <a:txBody>
                    <a:bodyPr/>
                    <a:lstStyle/>
                    <a:p>
                      <a:pPr algn="ctr"/>
                      <a:r>
                        <a:rPr lang="en-US" smtClean="0"/>
                        <a:t>…</a:t>
                      </a:r>
                      <a:endParaRPr lang="nl-NL" dirty="0"/>
                    </a:p>
                  </a:txBody>
                  <a:tcPr/>
                </a:tc>
                <a:tc>
                  <a:txBody>
                    <a:bodyPr/>
                    <a:lstStyle/>
                    <a:p>
                      <a:pPr algn="ctr"/>
                      <a:r>
                        <a:rPr lang="en-US" dirty="0" smtClean="0"/>
                        <a:t>…</a:t>
                      </a:r>
                      <a:endParaRPr lang="nl-NL" dirty="0"/>
                    </a:p>
                  </a:txBody>
                  <a:tcPr/>
                </a:tc>
                <a:tc>
                  <a:txBody>
                    <a:bodyPr/>
                    <a:lstStyle/>
                    <a:p>
                      <a:pPr algn="ctr"/>
                      <a:r>
                        <a:rPr lang="en-US" dirty="0" smtClean="0"/>
                        <a:t>…</a:t>
                      </a:r>
                      <a:endParaRPr lang="nl-NL" dirty="0"/>
                    </a:p>
                  </a:txBody>
                  <a:tcPr/>
                </a:tc>
              </a:tr>
            </a:tbl>
          </a:graphicData>
        </a:graphic>
      </p:graphicFrame>
      <p:sp>
        <p:nvSpPr>
          <p:cNvPr id="6" name="Rounded Rectangular Callout 5"/>
          <p:cNvSpPr/>
          <p:nvPr/>
        </p:nvSpPr>
        <p:spPr>
          <a:xfrm>
            <a:off x="7740352" y="3356992"/>
            <a:ext cx="1130424" cy="382141"/>
          </a:xfrm>
          <a:prstGeom prst="wedgeRoundRectCallout">
            <a:avLst>
              <a:gd name="adj1" fmla="val -94140"/>
              <a:gd name="adj2" fmla="val 1950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Bank-row</a:t>
            </a:r>
            <a:endParaRPr lang="nl-NL" dirty="0"/>
          </a:p>
        </p:txBody>
      </p:sp>
      <p:sp>
        <p:nvSpPr>
          <p:cNvPr id="7" name="Oval 6"/>
          <p:cNvSpPr/>
          <p:nvPr/>
        </p:nvSpPr>
        <p:spPr>
          <a:xfrm>
            <a:off x="5580112" y="3418570"/>
            <a:ext cx="1728192" cy="44247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5810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Autofit/>
          </a:bodyPr>
          <a:lstStyle/>
          <a:p>
            <a:r>
              <a:rPr lang="en-US" dirty="0" smtClean="0"/>
              <a:t>General rules for optimal memory access</a:t>
            </a:r>
            <a:endParaRPr lang="nl-NL" dirty="0"/>
          </a:p>
        </p:txBody>
      </p:sp>
      <p:sp>
        <p:nvSpPr>
          <p:cNvPr id="3" name="Content Placeholder 2"/>
          <p:cNvSpPr>
            <a:spLocks noGrp="1"/>
          </p:cNvSpPr>
          <p:nvPr>
            <p:ph idx="1"/>
          </p:nvPr>
        </p:nvSpPr>
        <p:spPr>
          <a:xfrm>
            <a:off x="457200" y="1600200"/>
            <a:ext cx="8579296" cy="4525963"/>
          </a:xfrm>
        </p:spPr>
        <p:txBody>
          <a:bodyPr/>
          <a:lstStyle/>
          <a:p>
            <a:r>
              <a:rPr lang="en-US" dirty="0" smtClean="0"/>
              <a:t>Accessing 1 byte from a bank-row is as fast as accessing all bytes from that row</a:t>
            </a:r>
          </a:p>
          <a:p>
            <a:pPr lvl="1"/>
            <a:r>
              <a:rPr lang="en-US" dirty="0" smtClean="0"/>
              <a:t>General rule: </a:t>
            </a:r>
            <a:r>
              <a:rPr lang="en-US" b="1" u="sng" dirty="0" smtClean="0"/>
              <a:t>access memory as much as possible per bank-row</a:t>
            </a:r>
          </a:p>
          <a:p>
            <a:endParaRPr lang="en-US" dirty="0"/>
          </a:p>
          <a:p>
            <a:endParaRPr lang="en-US" dirty="0"/>
          </a:p>
          <a:p>
            <a:r>
              <a:rPr lang="en-US" dirty="0" smtClean="0"/>
              <a:t>Accessing bytes from different rows of the same bank takes 2 accesses</a:t>
            </a:r>
            <a:endParaRPr lang="en-US" dirty="0"/>
          </a:p>
          <a:p>
            <a:pPr lvl="1"/>
            <a:r>
              <a:rPr lang="en-US" dirty="0" smtClean="0"/>
              <a:t>General rule: </a:t>
            </a:r>
            <a:r>
              <a:rPr lang="en-US" b="1" u="sng" dirty="0" smtClean="0"/>
              <a:t>avoid accessing 2 rows of the same bank simultaneously</a:t>
            </a:r>
            <a:endParaRPr lang="nl-NL" b="1" u="sng" dirty="0"/>
          </a:p>
        </p:txBody>
      </p:sp>
      <p:sp>
        <p:nvSpPr>
          <p:cNvPr id="4" name="Slide Number Placeholder 3"/>
          <p:cNvSpPr>
            <a:spLocks noGrp="1"/>
          </p:cNvSpPr>
          <p:nvPr>
            <p:ph type="sldNum" sz="quarter" idx="12"/>
          </p:nvPr>
        </p:nvSpPr>
        <p:spPr/>
        <p:txBody>
          <a:bodyPr/>
          <a:lstStyle/>
          <a:p>
            <a:fld id="{C6149A4C-FF88-4BD5-9F00-E822CED6800F}" type="slidenum">
              <a:rPr lang="nl-NL" smtClean="0"/>
              <a:t>8</a:t>
            </a:fld>
            <a:endParaRPr lang="nl-NL"/>
          </a:p>
        </p:txBody>
      </p:sp>
    </p:spTree>
    <p:extLst>
      <p:ext uri="{BB962C8B-B14F-4D97-AF65-F5344CB8AC3E}">
        <p14:creationId xmlns:p14="http://schemas.microsoft.com/office/powerpoint/2010/main" val="1518117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memory on GPU</a:t>
            </a:r>
            <a:endParaRPr lang="nl-NL" dirty="0"/>
          </a:p>
        </p:txBody>
      </p:sp>
      <p:sp>
        <p:nvSpPr>
          <p:cNvPr id="3" name="Content Placeholder 2"/>
          <p:cNvSpPr>
            <a:spLocks noGrp="1"/>
          </p:cNvSpPr>
          <p:nvPr>
            <p:ph idx="1"/>
          </p:nvPr>
        </p:nvSpPr>
        <p:spPr/>
        <p:txBody>
          <a:bodyPr>
            <a:noAutofit/>
          </a:bodyPr>
          <a:lstStyle/>
          <a:p>
            <a:r>
              <a:rPr lang="en-US" dirty="0" smtClean="0"/>
              <a:t>Global GPU memory is the biggest bottleneck</a:t>
            </a:r>
          </a:p>
          <a:p>
            <a:endParaRPr lang="en-US" dirty="0"/>
          </a:p>
          <a:p>
            <a:pPr lvl="1"/>
            <a:r>
              <a:rPr lang="en-US" dirty="0" smtClean="0"/>
              <a:t>Accesses to global memory take a lot of time</a:t>
            </a:r>
          </a:p>
          <a:p>
            <a:pPr lvl="2"/>
            <a:r>
              <a:rPr lang="en-US" dirty="0" smtClean="0"/>
              <a:t>Typically 200 to 800 </a:t>
            </a:r>
            <a:r>
              <a:rPr lang="en-US" dirty="0" err="1" smtClean="0"/>
              <a:t>nsec</a:t>
            </a:r>
            <a:r>
              <a:rPr lang="en-US" dirty="0" smtClean="0"/>
              <a:t> per access</a:t>
            </a:r>
          </a:p>
          <a:p>
            <a:endParaRPr lang="en-US" dirty="0" smtClean="0"/>
          </a:p>
          <a:p>
            <a:pPr lvl="1"/>
            <a:r>
              <a:rPr lang="en-US" dirty="0" smtClean="0"/>
              <a:t>Compare this to the clock speed of the cores: </a:t>
            </a:r>
          </a:p>
          <a:p>
            <a:pPr lvl="2"/>
            <a:r>
              <a:rPr lang="en-US" dirty="0" smtClean="0"/>
              <a:t>Suppose1GHz</a:t>
            </a:r>
            <a:r>
              <a:rPr lang="en-US" dirty="0"/>
              <a:t> </a:t>
            </a:r>
            <a:r>
              <a:rPr lang="en-US" dirty="0" smtClean="0">
                <a:sym typeface="Wingdings" panose="05000000000000000000" pitchFamily="2" charset="2"/>
              </a:rPr>
              <a:t></a:t>
            </a:r>
            <a:r>
              <a:rPr lang="en-US" dirty="0" smtClean="0"/>
              <a:t> 1 </a:t>
            </a:r>
            <a:r>
              <a:rPr lang="en-US" dirty="0" err="1" smtClean="0"/>
              <a:t>nsec</a:t>
            </a:r>
            <a:r>
              <a:rPr lang="en-US" dirty="0" smtClean="0"/>
              <a:t> per clock cycle</a:t>
            </a:r>
          </a:p>
          <a:p>
            <a:pPr lvl="1"/>
            <a:endParaRPr lang="en-US" dirty="0" smtClean="0"/>
          </a:p>
          <a:p>
            <a:r>
              <a:rPr lang="en-US" u="sng" dirty="0" smtClean="0"/>
              <a:t>One global memory operation takes 100s of clock cycles</a:t>
            </a:r>
            <a:endParaRPr lang="en-US" u="sng" dirty="0"/>
          </a:p>
        </p:txBody>
      </p:sp>
      <p:sp>
        <p:nvSpPr>
          <p:cNvPr id="4" name="Slide Number Placeholder 3"/>
          <p:cNvSpPr>
            <a:spLocks noGrp="1"/>
          </p:cNvSpPr>
          <p:nvPr>
            <p:ph type="sldNum" sz="quarter" idx="12"/>
          </p:nvPr>
        </p:nvSpPr>
        <p:spPr/>
        <p:txBody>
          <a:bodyPr/>
          <a:lstStyle/>
          <a:p>
            <a:fld id="{C6149A4C-FF88-4BD5-9F00-E822CED6800F}" type="slidenum">
              <a:rPr lang="nl-NL" smtClean="0"/>
              <a:t>9</a:t>
            </a:fld>
            <a:endParaRPr lang="nl-NL" dirty="0"/>
          </a:p>
        </p:txBody>
      </p:sp>
    </p:spTree>
    <p:extLst>
      <p:ext uri="{BB962C8B-B14F-4D97-AF65-F5344CB8AC3E}">
        <p14:creationId xmlns:p14="http://schemas.microsoft.com/office/powerpoint/2010/main" val="2565396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angemaakt xmlns="80A2E046-7245-447D-A427-C49622132942">2015-03-15T23:00:00+00:00</aangemaakt>
    <vak xmlns="80A2E046-7245-447D-A427-C49622132942">TSE6 - Technical Software Engineering</vak>
    <IconOverlay xmlns="http://schemas.microsoft.com/sharepoint/v4" xsi:nil="true"/>
    <Categorie xmlns="80A2E046-7245-447D-A427-C49622132942">Sheets</Categorie>
    <Profiel xmlns="80A2E046-7245-447D-A427-C49622132942">
      <Value>T-profiel</Value>
    </Profi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1E3E947202584F859B5D1ABC4A52DD" ma:contentTypeVersion="20" ma:contentTypeDescription="Create a new document." ma:contentTypeScope="" ma:versionID="1fa0c54eadb7492de909ec7fcef7e661">
  <xsd:schema xmlns:xsd="http://www.w3.org/2001/XMLSchema" xmlns:xs="http://www.w3.org/2001/XMLSchema" xmlns:p="http://schemas.microsoft.com/office/2006/metadata/properties" xmlns:ns2="80A2E046-7245-447D-A427-C49622132942" xmlns:ns3="http://schemas.microsoft.com/sharepoint/v4" targetNamespace="http://schemas.microsoft.com/office/2006/metadata/properties" ma:root="true" ma:fieldsID="6b3524e3972107a11dc5a31460412639" ns2:_="" ns3:_="">
    <xsd:import namespace="80A2E046-7245-447D-A427-C49622132942"/>
    <xsd:import namespace="http://schemas.microsoft.com/sharepoint/v4"/>
    <xsd:element name="properties">
      <xsd:complexType>
        <xsd:sequence>
          <xsd:element name="documentManagement">
            <xsd:complexType>
              <xsd:all>
                <xsd:element ref="ns2:vak" minOccurs="0"/>
                <xsd:element ref="ns2:Categorie" minOccurs="0"/>
                <xsd:element ref="ns2:aangemaakt" minOccurs="0"/>
                <xsd:element ref="ns2:Profiel"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2E046-7245-447D-A427-C49622132942" elementFormDefault="qualified">
    <xsd:import namespace="http://schemas.microsoft.com/office/2006/documentManagement/types"/>
    <xsd:import namespace="http://schemas.microsoft.com/office/infopath/2007/PartnerControls"/>
    <xsd:element name="vak" ma:index="8" nillable="true" ma:displayName="vak" ma:default="Semester 6" ma:format="Dropdown" ma:internalName="vak">
      <xsd:simpleType>
        <xsd:restriction base="dms:Choice">
          <xsd:enumeration value="ES6 - Embedded Systems"/>
          <xsd:enumeration value="MDD6 - Model Driven Development"/>
          <xsd:enumeration value="SD6 - System Development"/>
          <xsd:enumeration value="TSE6 - Technical Software Engineering"/>
          <xsd:enumeration value="Semester 6"/>
          <xsd:enumeration value="PTT6 - Embedded Systems Project"/>
          <xsd:enumeration value="PET6 - Onderzoeksvaardigheden eindfase"/>
          <xsd:enumeration value="PET6 - Solliciteren"/>
        </xsd:restriction>
      </xsd:simpleType>
    </xsd:element>
    <xsd:element name="Categorie" ma:index="9" nillable="true" ma:displayName="Categorie" ma:default="Algemeen" ma:format="Dropdown" ma:internalName="Categorie" ma:readOnly="false">
      <xsd:simpleType>
        <xsd:restriction base="dms:Choice">
          <xsd:enumeration value="Sheets"/>
          <xsd:enumeration value="Opdrachten"/>
          <xsd:enumeration value="Overig"/>
          <xsd:enumeration value="Algemeen"/>
          <xsd:enumeration value="Theorie"/>
          <xsd:enumeration value="Bronnen"/>
        </xsd:restriction>
      </xsd:simpleType>
    </xsd:element>
    <xsd:element name="aangemaakt" ma:index="10" nillable="true" ma:displayName="aangemaakt" ma:format="DateOnly" ma:internalName="aangemaakt" ma:readOnly="false">
      <xsd:simpleType>
        <xsd:restriction base="dms:DateTime"/>
      </xsd:simpleType>
    </xsd:element>
    <xsd:element name="Profiel" ma:index="11" nillable="true" ma:displayName="Profiel" ma:internalName="Profiel" ma:readOnly="false">
      <xsd:complexType>
        <xsd:complexContent>
          <xsd:extension base="dms:MultiChoice">
            <xsd:sequence>
              <xsd:element name="Value" maxOccurs="unbounded" minOccurs="0" nillable="true">
                <xsd:simpleType>
                  <xsd:restriction base="dms:Choice">
                    <xsd:enumeration value="B-profiel"/>
                    <xsd:enumeration value="S-profiel"/>
                    <xsd:enumeration value="T-profiel"/>
                    <xsd:enumeration value="I-profiel"/>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0C5736-F76D-49D9-AF58-E697924370A8}"/>
</file>

<file path=customXml/itemProps2.xml><?xml version="1.0" encoding="utf-8"?>
<ds:datastoreItem xmlns:ds="http://schemas.openxmlformats.org/officeDocument/2006/customXml" ds:itemID="{25761EA2-EA4E-43E1-8690-3A07DA983A1C}"/>
</file>

<file path=customXml/itemProps3.xml><?xml version="1.0" encoding="utf-8"?>
<ds:datastoreItem xmlns:ds="http://schemas.openxmlformats.org/officeDocument/2006/customXml" ds:itemID="{475E4F59-269E-4388-BCF9-579F7873A4D2}"/>
</file>

<file path=docProps/app.xml><?xml version="1.0" encoding="utf-8"?>
<Properties xmlns="http://schemas.openxmlformats.org/officeDocument/2006/extended-properties" xmlns:vt="http://schemas.openxmlformats.org/officeDocument/2006/docPropsVTypes">
  <Template>Thatch</Template>
  <TotalTime>26039</TotalTime>
  <Words>1525</Words>
  <Application>Microsoft Office PowerPoint</Application>
  <PresentationFormat>On-screen Show (4:3)</PresentationFormat>
  <Paragraphs>566</Paragraphs>
  <Slides>24</Slides>
  <Notes>3</Notes>
  <HiddenSlides>5</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Thatch</vt:lpstr>
      <vt:lpstr>TSE6 - OpenCL</vt:lpstr>
      <vt:lpstr>What’s the use of OpenCL?</vt:lpstr>
      <vt:lpstr>What’s the use of GPGPU?</vt:lpstr>
      <vt:lpstr>OpenCL Hardware Model</vt:lpstr>
      <vt:lpstr>SW  HW mapping</vt:lpstr>
      <vt:lpstr>OpenCL SW Memory Model</vt:lpstr>
      <vt:lpstr>Memory organization in general</vt:lpstr>
      <vt:lpstr>General rules for optimal memory access</vt:lpstr>
      <vt:lpstr>Global memory on GPU</vt:lpstr>
      <vt:lpstr>Thread switching</vt:lpstr>
      <vt:lpstr>Global memory organization</vt:lpstr>
      <vt:lpstr>Memory coalescing</vt:lpstr>
      <vt:lpstr>Coalesced</vt:lpstr>
      <vt:lpstr>Non consecutive</vt:lpstr>
      <vt:lpstr>Misaligned</vt:lpstr>
      <vt:lpstr>Strided access</vt:lpstr>
      <vt:lpstr>General guidelines</vt:lpstr>
      <vt:lpstr>Local memory organization</vt:lpstr>
      <vt:lpstr>Example: Fermi local memory</vt:lpstr>
      <vt:lpstr>Reduction kernel 2 revisited </vt:lpstr>
      <vt:lpstr>Example of memory bank conflict</vt:lpstr>
      <vt:lpstr>How to avoid memory bank conflicts</vt:lpstr>
      <vt:lpstr>Reduction kernel 4: sequential access </vt:lpstr>
      <vt:lpstr>Useful links</vt:lpstr>
    </vt:vector>
  </TitlesOfParts>
  <Company>Fontys Hogescholen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Boots,Peter P.J.H.M.</dc:creator>
  <cp:lastModifiedBy>Boots,Peter P.J.H.M.</cp:lastModifiedBy>
  <cp:revision>192</cp:revision>
  <dcterms:created xsi:type="dcterms:W3CDTF">2014-10-14T11:46:15Z</dcterms:created>
  <dcterms:modified xsi:type="dcterms:W3CDTF">2016-03-21T11:42:42Z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0x010100EB1E3E947202584F859B5D1ABC4A52DD</vt:lpwstr>
  </property>
</Properties>
</file>