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</p:sldMasterIdLst>
  <p:notesMasterIdLst>
    <p:notesMasterId r:id="rId36"/>
  </p:notesMasterIdLst>
  <p:handoutMasterIdLst>
    <p:handoutMasterId r:id="rId37"/>
  </p:handoutMasterIdLst>
  <p:sldIdLst>
    <p:sldId id="256" r:id="rId5"/>
    <p:sldId id="312" r:id="rId6"/>
    <p:sldId id="313" r:id="rId7"/>
    <p:sldId id="314" r:id="rId8"/>
    <p:sldId id="315" r:id="rId9"/>
    <p:sldId id="279" r:id="rId10"/>
    <p:sldId id="280" r:id="rId11"/>
    <p:sldId id="293" r:id="rId12"/>
    <p:sldId id="281" r:id="rId13"/>
    <p:sldId id="282" r:id="rId14"/>
    <p:sldId id="294" r:id="rId15"/>
    <p:sldId id="295" r:id="rId16"/>
    <p:sldId id="317" r:id="rId17"/>
    <p:sldId id="296" r:id="rId18"/>
    <p:sldId id="319" r:id="rId19"/>
    <p:sldId id="318" r:id="rId20"/>
    <p:sldId id="299" r:id="rId21"/>
    <p:sldId id="301" r:id="rId22"/>
    <p:sldId id="302" r:id="rId23"/>
    <p:sldId id="300" r:id="rId24"/>
    <p:sldId id="303" r:id="rId25"/>
    <p:sldId id="320" r:id="rId26"/>
    <p:sldId id="321" r:id="rId27"/>
    <p:sldId id="322" r:id="rId28"/>
    <p:sldId id="323" r:id="rId29"/>
    <p:sldId id="305" r:id="rId30"/>
    <p:sldId id="310" r:id="rId31"/>
    <p:sldId id="306" r:id="rId32"/>
    <p:sldId id="309" r:id="rId33"/>
    <p:sldId id="311" r:id="rId34"/>
    <p:sldId id="278" r:id="rId3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60" autoAdjust="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7-3-2016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9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F886-D6C1-4891-B89C-EF046A0B51AC}" type="datetime1">
              <a:rPr lang="nl-NL" smtClean="0"/>
              <a:t>7-3-2016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8BF6-4DD2-4F7E-8344-FB10A7F45EDE}" type="datetime1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64CF-A3AA-4DB1-B6F8-9FA93B85B658}" type="datetime1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FC1-A895-4562-BA39-D187A91A9B53}" type="datetime1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CA75-2390-49AD-9DF0-A2FE9135DCDE}" type="datetime1">
              <a:rPr lang="nl-NL" smtClean="0"/>
              <a:t>7-3-2016</a:t>
            </a:fld>
            <a:endParaRPr lang="nl-N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6B6F-2912-4114-AEF0-5EDE444F593A}" type="datetime1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82D-BFBF-40DF-AEC2-F44E2327474D}" type="datetime1">
              <a:rPr lang="nl-NL" smtClean="0"/>
              <a:t>7-3-2016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F71A-C027-4A64-BB56-B3F210902072}" type="datetime1">
              <a:rPr lang="nl-NL" smtClean="0"/>
              <a:t>7-3-2016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A3F1-2462-4F5B-95CF-2E640CD305E3}" type="datetime1">
              <a:rPr lang="nl-NL" smtClean="0"/>
              <a:t>7-3-2016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D5F-8BEB-42C6-BE07-129695B38CCC}" type="datetime1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661B-8697-4516-892C-FB732F09BAA2}" type="datetime1">
              <a:rPr lang="nl-NL" smtClean="0"/>
              <a:t>7-3-2016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67642B-D25B-4A17-8AEA-9E794A743362}" type="datetime1">
              <a:rPr lang="nl-NL" smtClean="0"/>
              <a:t>7-3-2016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cuda/1.1-Beta/x86_website/projects/reduction/doc/reduction.pdf" TargetMode="External"/><Relationship Id="rId2" Type="http://schemas.openxmlformats.org/officeDocument/2006/relationships/hyperlink" Target="http://developer.amd.com/resources/documentation-articles/articles-whitepapers/opencl-optimization-case-study-simple-reduc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clblog.com/2014/10/allocating-local-memor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122405/Part-OpenCL-Memory-Spa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cl/sdk/1.0/docs/man/xhtml/clCreateCommandQueu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TSE6 - </a:t>
            </a:r>
            <a:r>
              <a:rPr lang="en-US" dirty="0" err="1" smtClean="0"/>
              <a:t>OpenCL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</a:p>
          <a:p>
            <a:r>
              <a:rPr lang="en-US" dirty="0" smtClean="0"/>
              <a:t>Synchronization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69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scheduling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that </a:t>
            </a:r>
          </a:p>
          <a:p>
            <a:pPr lvl="1"/>
            <a:r>
              <a:rPr lang="en-US" dirty="0" smtClean="0"/>
              <a:t>All threads in one Workgroup run on the same CU</a:t>
            </a:r>
          </a:p>
          <a:p>
            <a:pPr lvl="1"/>
            <a:r>
              <a:rPr lang="en-US" dirty="0" smtClean="0"/>
              <a:t>Each thread runs on 1 PE</a:t>
            </a:r>
          </a:p>
          <a:p>
            <a:pPr lvl="1"/>
            <a:r>
              <a:rPr lang="en-US" dirty="0" smtClean="0"/>
              <a:t>A CU has a limited number of PE’s (like 32 PE’s per CU)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64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more threads in a </a:t>
            </a:r>
            <a:r>
              <a:rPr lang="en-US" dirty="0" smtClean="0"/>
              <a:t>Workgroup </a:t>
            </a:r>
            <a:r>
              <a:rPr lang="en-US" dirty="0"/>
              <a:t>than there are PE’s in a CU</a:t>
            </a:r>
          </a:p>
          <a:p>
            <a:pPr lvl="1"/>
            <a:r>
              <a:rPr lang="en-US" dirty="0"/>
              <a:t>Suppose each CU has 32 PE’s, and a Workgroup has </a:t>
            </a:r>
            <a:r>
              <a:rPr lang="en-US" dirty="0" smtClean="0"/>
              <a:t>128 Work </a:t>
            </a:r>
            <a:r>
              <a:rPr lang="en-US" dirty="0"/>
              <a:t>Items</a:t>
            </a:r>
          </a:p>
          <a:p>
            <a:pPr lvl="2"/>
            <a:r>
              <a:rPr lang="en-US" dirty="0" smtClean="0"/>
              <a:t>All Work Items of a Workgroup will run on the same CU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first 32 threads will run in parallel on the CU</a:t>
            </a:r>
          </a:p>
          <a:p>
            <a:pPr lvl="2"/>
            <a:r>
              <a:rPr lang="en-US" dirty="0"/>
              <a:t>All these 32 threads are doing the same </a:t>
            </a:r>
            <a:r>
              <a:rPr lang="en-US" dirty="0" smtClean="0"/>
              <a:t>at </a:t>
            </a:r>
            <a:r>
              <a:rPr lang="en-US" dirty="0"/>
              <a:t>the same </a:t>
            </a:r>
            <a:r>
              <a:rPr lang="en-US" dirty="0" smtClean="0"/>
              <a:t>time (or nothing)</a:t>
            </a:r>
            <a:endParaRPr lang="en-US" dirty="0"/>
          </a:p>
          <a:p>
            <a:pPr lvl="2"/>
            <a:r>
              <a:rPr lang="en-US" dirty="0"/>
              <a:t>When </a:t>
            </a:r>
            <a:r>
              <a:rPr lang="en-US" dirty="0" smtClean="0"/>
              <a:t>these are </a:t>
            </a:r>
            <a:r>
              <a:rPr lang="en-US" dirty="0"/>
              <a:t>finished or waiting for memory IO, the next 32 threads will </a:t>
            </a:r>
            <a:r>
              <a:rPr lang="en-US" dirty="0" smtClean="0"/>
              <a:t>run</a:t>
            </a:r>
          </a:p>
          <a:p>
            <a:pPr lvl="2"/>
            <a:r>
              <a:rPr lang="en-US" dirty="0" smtClean="0"/>
              <a:t>And so on…</a:t>
            </a:r>
          </a:p>
          <a:p>
            <a:pPr lvl="2"/>
            <a:endParaRPr lang="en-US" dirty="0"/>
          </a:p>
          <a:p>
            <a:r>
              <a:rPr lang="en-US" dirty="0" smtClean="0"/>
              <a:t>Sometimes it is needed to let threads wait for each other</a:t>
            </a:r>
          </a:p>
          <a:p>
            <a:pPr lvl="2"/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64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vector reduction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Suppose we have a (long) array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and we want to find the sum of all the elements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a CPU: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+= a[i];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42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reduction on a CPU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383" y="3356992"/>
            <a:ext cx="5148617" cy="3462424"/>
          </a:xfrm>
        </p:spPr>
        <p:txBody>
          <a:bodyPr>
            <a:normAutofit/>
          </a:bodyPr>
          <a:lstStyle/>
          <a:p>
            <a:r>
              <a:rPr lang="en-US" dirty="0"/>
              <a:t>Execution time </a:t>
            </a:r>
            <a:r>
              <a:rPr lang="en-US" dirty="0" smtClean="0"/>
              <a:t>linear </a:t>
            </a:r>
            <a:r>
              <a:rPr lang="en-US" dirty="0"/>
              <a:t>with </a:t>
            </a:r>
            <a:r>
              <a:rPr lang="en-US" dirty="0" smtClean="0"/>
              <a:t>array length</a:t>
            </a:r>
          </a:p>
          <a:p>
            <a:r>
              <a:rPr lang="en-US" dirty="0" smtClean="0"/>
              <a:t>Array length 8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7 steps</a:t>
            </a:r>
            <a:endParaRPr lang="en-US" dirty="0"/>
          </a:p>
          <a:p>
            <a:pPr lvl="1"/>
            <a:r>
              <a:rPr lang="en-US" dirty="0"/>
              <a:t>In general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a.length-1</a:t>
            </a:r>
            <a:r>
              <a:rPr lang="en-US" dirty="0"/>
              <a:t> steps</a:t>
            </a:r>
          </a:p>
          <a:p>
            <a:endParaRPr lang="en-US" dirty="0"/>
          </a:p>
          <a:p>
            <a:r>
              <a:rPr lang="en-US" dirty="0"/>
              <a:t>How do we do this on </a:t>
            </a:r>
            <a:r>
              <a:rPr lang="en-US" dirty="0" smtClean="0"/>
              <a:t>GPU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Above algorithm can not be parallelized directly, because it uses the same variable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) in all </a:t>
            </a:r>
            <a:r>
              <a:rPr lang="en-US" dirty="0" smtClean="0"/>
              <a:t>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13</a:t>
            </a:fld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50967" y="169126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a[0]</a:t>
            </a:r>
            <a:endParaRPr lang="nl-NL" sz="1200" dirty="0"/>
          </a:p>
        </p:txBody>
      </p:sp>
      <p:sp>
        <p:nvSpPr>
          <p:cNvPr id="7" name="Rectangle 6"/>
          <p:cNvSpPr/>
          <p:nvPr/>
        </p:nvSpPr>
        <p:spPr>
          <a:xfrm>
            <a:off x="899039" y="169126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a[1]</a:t>
            </a:r>
            <a:endParaRPr lang="nl-NL" sz="1200" dirty="0"/>
          </a:p>
        </p:txBody>
      </p:sp>
      <p:sp>
        <p:nvSpPr>
          <p:cNvPr id="8" name="Rectangle 7"/>
          <p:cNvSpPr/>
          <p:nvPr/>
        </p:nvSpPr>
        <p:spPr>
          <a:xfrm>
            <a:off x="1547111" y="169126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a[2]</a:t>
            </a:r>
            <a:endParaRPr lang="nl-NL" sz="1200" dirty="0"/>
          </a:p>
        </p:txBody>
      </p:sp>
      <p:sp>
        <p:nvSpPr>
          <p:cNvPr id="9" name="Rectangle 8"/>
          <p:cNvSpPr/>
          <p:nvPr/>
        </p:nvSpPr>
        <p:spPr>
          <a:xfrm>
            <a:off x="2195183" y="169126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a[3]</a:t>
            </a:r>
            <a:endParaRPr lang="nl-NL" sz="1200" dirty="0"/>
          </a:p>
        </p:txBody>
      </p:sp>
      <p:sp>
        <p:nvSpPr>
          <p:cNvPr id="10" name="Rectangle 9"/>
          <p:cNvSpPr/>
          <p:nvPr/>
        </p:nvSpPr>
        <p:spPr>
          <a:xfrm>
            <a:off x="2843255" y="169126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a[4]</a:t>
            </a:r>
            <a:endParaRPr lang="nl-NL" sz="1200" dirty="0"/>
          </a:p>
        </p:txBody>
      </p:sp>
      <p:sp>
        <p:nvSpPr>
          <p:cNvPr id="11" name="Rectangle 10"/>
          <p:cNvSpPr/>
          <p:nvPr/>
        </p:nvSpPr>
        <p:spPr>
          <a:xfrm>
            <a:off x="3491327" y="169126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a[5]</a:t>
            </a:r>
            <a:endParaRPr lang="nl-NL" sz="1200" dirty="0"/>
          </a:p>
        </p:txBody>
      </p:sp>
      <p:sp>
        <p:nvSpPr>
          <p:cNvPr id="12" name="Rectangle 11"/>
          <p:cNvSpPr/>
          <p:nvPr/>
        </p:nvSpPr>
        <p:spPr>
          <a:xfrm>
            <a:off x="4139399" y="169126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a[6]</a:t>
            </a:r>
            <a:endParaRPr lang="nl-NL" sz="1200" dirty="0"/>
          </a:p>
        </p:txBody>
      </p:sp>
      <p:sp>
        <p:nvSpPr>
          <p:cNvPr id="13" name="Rectangle 12"/>
          <p:cNvSpPr/>
          <p:nvPr/>
        </p:nvSpPr>
        <p:spPr>
          <a:xfrm>
            <a:off x="4787471" y="169126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a[7]</a:t>
            </a:r>
            <a:endParaRPr lang="nl-NL" sz="1200" dirty="0"/>
          </a:p>
        </p:txBody>
      </p:sp>
      <p:sp>
        <p:nvSpPr>
          <p:cNvPr id="14" name="Oval 13"/>
          <p:cNvSpPr/>
          <p:nvPr/>
        </p:nvSpPr>
        <p:spPr>
          <a:xfrm>
            <a:off x="286971" y="240593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15" name="Oval 14"/>
          <p:cNvSpPr/>
          <p:nvPr/>
        </p:nvSpPr>
        <p:spPr>
          <a:xfrm>
            <a:off x="286971" y="592788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16" name="Oval 15"/>
          <p:cNvSpPr/>
          <p:nvPr/>
        </p:nvSpPr>
        <p:spPr>
          <a:xfrm>
            <a:off x="286971" y="415445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1" name="Oval 20"/>
          <p:cNvSpPr/>
          <p:nvPr/>
        </p:nvSpPr>
        <p:spPr>
          <a:xfrm>
            <a:off x="286971" y="531898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2" name="Oval 21"/>
          <p:cNvSpPr/>
          <p:nvPr/>
        </p:nvSpPr>
        <p:spPr>
          <a:xfrm>
            <a:off x="286971" y="300193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3" name="Oval 22"/>
          <p:cNvSpPr/>
          <p:nvPr/>
        </p:nvSpPr>
        <p:spPr>
          <a:xfrm>
            <a:off x="286971" y="4739921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4" name="Oval 23"/>
          <p:cNvSpPr/>
          <p:nvPr/>
        </p:nvSpPr>
        <p:spPr>
          <a:xfrm>
            <a:off x="286971" y="358801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cxnSp>
        <p:nvCxnSpPr>
          <p:cNvPr id="26" name="Straight Arrow Connector 25"/>
          <p:cNvCxnSpPr>
            <a:stCxn id="6" idx="2"/>
            <a:endCxn id="14" idx="0"/>
          </p:cNvCxnSpPr>
          <p:nvPr/>
        </p:nvCxnSpPr>
        <p:spPr>
          <a:xfrm>
            <a:off x="502995" y="2195318"/>
            <a:ext cx="0" cy="21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4" idx="7"/>
          </p:cNvCxnSpPr>
          <p:nvPr/>
        </p:nvCxnSpPr>
        <p:spPr>
          <a:xfrm flipH="1">
            <a:off x="655747" y="2195318"/>
            <a:ext cx="495320" cy="27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15" idx="0"/>
          </p:cNvCxnSpPr>
          <p:nvPr/>
        </p:nvCxnSpPr>
        <p:spPr>
          <a:xfrm>
            <a:off x="502995" y="5751034"/>
            <a:ext cx="0" cy="17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4"/>
            <a:endCxn id="16" idx="0"/>
          </p:cNvCxnSpPr>
          <p:nvPr/>
        </p:nvCxnSpPr>
        <p:spPr>
          <a:xfrm>
            <a:off x="502995" y="4020065"/>
            <a:ext cx="0" cy="134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5" idx="7"/>
          </p:cNvCxnSpPr>
          <p:nvPr/>
        </p:nvCxnSpPr>
        <p:spPr>
          <a:xfrm flipH="1">
            <a:off x="655747" y="2195318"/>
            <a:ext cx="4383752" cy="3795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6" idx="7"/>
          </p:cNvCxnSpPr>
          <p:nvPr/>
        </p:nvCxnSpPr>
        <p:spPr>
          <a:xfrm flipH="1">
            <a:off x="655747" y="2195318"/>
            <a:ext cx="2439536" cy="202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1" idx="0"/>
          </p:cNvCxnSpPr>
          <p:nvPr/>
        </p:nvCxnSpPr>
        <p:spPr>
          <a:xfrm>
            <a:off x="502995" y="5171969"/>
            <a:ext cx="0" cy="147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21" idx="7"/>
          </p:cNvCxnSpPr>
          <p:nvPr/>
        </p:nvCxnSpPr>
        <p:spPr>
          <a:xfrm flipH="1">
            <a:off x="655747" y="2195318"/>
            <a:ext cx="3735680" cy="318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4"/>
            <a:endCxn id="22" idx="0"/>
          </p:cNvCxnSpPr>
          <p:nvPr/>
        </p:nvCxnSpPr>
        <p:spPr>
          <a:xfrm>
            <a:off x="502995" y="2837986"/>
            <a:ext cx="0" cy="163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2"/>
            <a:endCxn id="22" idx="7"/>
          </p:cNvCxnSpPr>
          <p:nvPr/>
        </p:nvCxnSpPr>
        <p:spPr>
          <a:xfrm flipH="1">
            <a:off x="655747" y="2195318"/>
            <a:ext cx="1143392" cy="869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4"/>
            <a:endCxn id="23" idx="0"/>
          </p:cNvCxnSpPr>
          <p:nvPr/>
        </p:nvCxnSpPr>
        <p:spPr>
          <a:xfrm>
            <a:off x="502995" y="4586506"/>
            <a:ext cx="0" cy="153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23" idx="7"/>
          </p:cNvCxnSpPr>
          <p:nvPr/>
        </p:nvCxnSpPr>
        <p:spPr>
          <a:xfrm flipH="1">
            <a:off x="655747" y="2195318"/>
            <a:ext cx="3087608" cy="2607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4"/>
            <a:endCxn id="24" idx="0"/>
          </p:cNvCxnSpPr>
          <p:nvPr/>
        </p:nvCxnSpPr>
        <p:spPr>
          <a:xfrm>
            <a:off x="502995" y="3433986"/>
            <a:ext cx="0" cy="15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24" idx="7"/>
          </p:cNvCxnSpPr>
          <p:nvPr/>
        </p:nvCxnSpPr>
        <p:spPr>
          <a:xfrm flipH="1">
            <a:off x="655747" y="2195318"/>
            <a:ext cx="1791464" cy="1455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reduction on a GPU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On a GPU, we better add the values pair by pair, so we can do several additions in parallel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Still 7 additions needed, but now 8 values can be added in 3 steps</a:t>
            </a:r>
          </a:p>
          <a:p>
            <a:r>
              <a:rPr lang="en-US" dirty="0" smtClean="0"/>
              <a:t>In general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steps</a:t>
            </a:r>
          </a:p>
          <a:p>
            <a:pPr lvl="1"/>
            <a:r>
              <a:rPr lang="en-US" dirty="0" smtClean="0"/>
              <a:t>Much more efficient than linear</a:t>
            </a:r>
          </a:p>
          <a:p>
            <a:pPr lvl="1"/>
            <a:r>
              <a:rPr lang="en-US" dirty="0" smtClean="0"/>
              <a:t>But take care that steps are done in the right order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14</a:t>
            </a:fld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1561009" y="245294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a[0]</a:t>
            </a:r>
            <a:endParaRPr lang="nl-NL" sz="1200" dirty="0"/>
          </a:p>
        </p:txBody>
      </p:sp>
      <p:sp>
        <p:nvSpPr>
          <p:cNvPr id="7" name="Rectangle 6"/>
          <p:cNvSpPr/>
          <p:nvPr/>
        </p:nvSpPr>
        <p:spPr>
          <a:xfrm>
            <a:off x="2209081" y="245294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a[1]</a:t>
            </a:r>
            <a:endParaRPr lang="nl-NL" sz="1200" dirty="0"/>
          </a:p>
        </p:txBody>
      </p:sp>
      <p:sp>
        <p:nvSpPr>
          <p:cNvPr id="8" name="Rectangle 7"/>
          <p:cNvSpPr/>
          <p:nvPr/>
        </p:nvSpPr>
        <p:spPr>
          <a:xfrm>
            <a:off x="2857153" y="245294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a[2]</a:t>
            </a:r>
            <a:endParaRPr lang="nl-NL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25" y="245294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a[3]</a:t>
            </a:r>
            <a:endParaRPr lang="nl-NL" sz="1200" dirty="0"/>
          </a:p>
        </p:txBody>
      </p:sp>
      <p:sp>
        <p:nvSpPr>
          <p:cNvPr id="10" name="Rectangle 9"/>
          <p:cNvSpPr/>
          <p:nvPr/>
        </p:nvSpPr>
        <p:spPr>
          <a:xfrm>
            <a:off x="4153297" y="245294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a[4]</a:t>
            </a:r>
            <a:endParaRPr lang="nl-NL" sz="1200" dirty="0"/>
          </a:p>
        </p:txBody>
      </p:sp>
      <p:sp>
        <p:nvSpPr>
          <p:cNvPr id="11" name="Rectangle 10"/>
          <p:cNvSpPr/>
          <p:nvPr/>
        </p:nvSpPr>
        <p:spPr>
          <a:xfrm>
            <a:off x="4801369" y="245294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a[5]</a:t>
            </a:r>
            <a:endParaRPr lang="nl-NL" sz="1200" dirty="0"/>
          </a:p>
        </p:txBody>
      </p:sp>
      <p:sp>
        <p:nvSpPr>
          <p:cNvPr id="12" name="Rectangle 11"/>
          <p:cNvSpPr/>
          <p:nvPr/>
        </p:nvSpPr>
        <p:spPr>
          <a:xfrm>
            <a:off x="5449441" y="245294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a[6]</a:t>
            </a:r>
            <a:endParaRPr lang="nl-NL" sz="1200" dirty="0"/>
          </a:p>
        </p:txBody>
      </p:sp>
      <p:sp>
        <p:nvSpPr>
          <p:cNvPr id="14" name="Rectangle 13"/>
          <p:cNvSpPr/>
          <p:nvPr/>
        </p:nvSpPr>
        <p:spPr>
          <a:xfrm>
            <a:off x="6097513" y="245294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a[7]</a:t>
            </a:r>
            <a:endParaRPr lang="nl-NL" sz="1200" dirty="0"/>
          </a:p>
        </p:txBody>
      </p:sp>
      <p:sp>
        <p:nvSpPr>
          <p:cNvPr id="15" name="Oval 14"/>
          <p:cNvSpPr/>
          <p:nvPr/>
        </p:nvSpPr>
        <p:spPr>
          <a:xfrm>
            <a:off x="1951176" y="334369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16" name="Oval 15"/>
          <p:cNvSpPr/>
          <p:nvPr/>
        </p:nvSpPr>
        <p:spPr>
          <a:xfrm>
            <a:off x="3216796" y="33170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17" name="Oval 16"/>
          <p:cNvSpPr/>
          <p:nvPr/>
        </p:nvSpPr>
        <p:spPr>
          <a:xfrm>
            <a:off x="4558077" y="33170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5854221" y="33170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19" name="Oval 18"/>
          <p:cNvSpPr/>
          <p:nvPr/>
        </p:nvSpPr>
        <p:spPr>
          <a:xfrm>
            <a:off x="2569121" y="394529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0" name="Oval 19"/>
          <p:cNvSpPr/>
          <p:nvPr/>
        </p:nvSpPr>
        <p:spPr>
          <a:xfrm>
            <a:off x="5233417" y="394529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1" name="Oval 20"/>
          <p:cNvSpPr/>
          <p:nvPr/>
        </p:nvSpPr>
        <p:spPr>
          <a:xfrm>
            <a:off x="3846612" y="4652429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cxnSp>
        <p:nvCxnSpPr>
          <p:cNvPr id="22" name="Straight Arrow Connector 21"/>
          <p:cNvCxnSpPr>
            <a:endCxn id="15" idx="1"/>
          </p:cNvCxnSpPr>
          <p:nvPr/>
        </p:nvCxnSpPr>
        <p:spPr>
          <a:xfrm>
            <a:off x="1856798" y="2956997"/>
            <a:ext cx="157650" cy="4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5" idx="7"/>
          </p:cNvCxnSpPr>
          <p:nvPr/>
        </p:nvCxnSpPr>
        <p:spPr>
          <a:xfrm flipH="1">
            <a:off x="2319952" y="2956997"/>
            <a:ext cx="141157" cy="4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6" idx="1"/>
          </p:cNvCxnSpPr>
          <p:nvPr/>
        </p:nvCxnSpPr>
        <p:spPr>
          <a:xfrm>
            <a:off x="3109181" y="2956997"/>
            <a:ext cx="170887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7" idx="1"/>
          </p:cNvCxnSpPr>
          <p:nvPr/>
        </p:nvCxnSpPr>
        <p:spPr>
          <a:xfrm>
            <a:off x="4405325" y="2956997"/>
            <a:ext cx="216024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6" idx="7"/>
          </p:cNvCxnSpPr>
          <p:nvPr/>
        </p:nvCxnSpPr>
        <p:spPr>
          <a:xfrm flipH="1">
            <a:off x="3585572" y="2956997"/>
            <a:ext cx="171681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7" idx="7"/>
          </p:cNvCxnSpPr>
          <p:nvPr/>
        </p:nvCxnSpPr>
        <p:spPr>
          <a:xfrm flipH="1">
            <a:off x="4926853" y="2956997"/>
            <a:ext cx="126544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8" idx="1"/>
          </p:cNvCxnSpPr>
          <p:nvPr/>
        </p:nvCxnSpPr>
        <p:spPr>
          <a:xfrm>
            <a:off x="5701469" y="2956997"/>
            <a:ext cx="216024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8" idx="7"/>
          </p:cNvCxnSpPr>
          <p:nvPr/>
        </p:nvCxnSpPr>
        <p:spPr>
          <a:xfrm flipH="1">
            <a:off x="6222997" y="2956997"/>
            <a:ext cx="126544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4"/>
            <a:endCxn id="19" idx="1"/>
          </p:cNvCxnSpPr>
          <p:nvPr/>
        </p:nvCxnSpPr>
        <p:spPr>
          <a:xfrm>
            <a:off x="2167200" y="3775745"/>
            <a:ext cx="465193" cy="232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7"/>
          </p:cNvCxnSpPr>
          <p:nvPr/>
        </p:nvCxnSpPr>
        <p:spPr>
          <a:xfrm flipH="1">
            <a:off x="2937897" y="3749085"/>
            <a:ext cx="494923" cy="25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4"/>
            <a:endCxn id="20" idx="1"/>
          </p:cNvCxnSpPr>
          <p:nvPr/>
        </p:nvCxnSpPr>
        <p:spPr>
          <a:xfrm>
            <a:off x="4774101" y="3749085"/>
            <a:ext cx="522588" cy="25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4"/>
            <a:endCxn id="20" idx="7"/>
          </p:cNvCxnSpPr>
          <p:nvPr/>
        </p:nvCxnSpPr>
        <p:spPr>
          <a:xfrm flipH="1">
            <a:off x="5602193" y="3749085"/>
            <a:ext cx="468052" cy="25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4"/>
            <a:endCxn id="21" idx="1"/>
          </p:cNvCxnSpPr>
          <p:nvPr/>
        </p:nvCxnSpPr>
        <p:spPr>
          <a:xfrm>
            <a:off x="2785145" y="4377338"/>
            <a:ext cx="1124739" cy="33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21" idx="7"/>
          </p:cNvCxnSpPr>
          <p:nvPr/>
        </p:nvCxnSpPr>
        <p:spPr>
          <a:xfrm flipH="1">
            <a:off x="4215388" y="4377338"/>
            <a:ext cx="1234053" cy="33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reduction on a GPU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Work division in Work Items, including copying global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shared: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15</a:t>
            </a:fld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99592" y="345975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[0]</a:t>
            </a:r>
            <a:endParaRPr lang="nl-NL" sz="1200" dirty="0"/>
          </a:p>
        </p:txBody>
      </p:sp>
      <p:sp>
        <p:nvSpPr>
          <p:cNvPr id="7" name="Rectangle 6"/>
          <p:cNvSpPr/>
          <p:nvPr/>
        </p:nvSpPr>
        <p:spPr>
          <a:xfrm>
            <a:off x="1547664" y="345975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[1]</a:t>
            </a:r>
            <a:endParaRPr lang="nl-NL" sz="1200" dirty="0"/>
          </a:p>
        </p:txBody>
      </p:sp>
      <p:sp>
        <p:nvSpPr>
          <p:cNvPr id="8" name="Rectangle 7"/>
          <p:cNvSpPr/>
          <p:nvPr/>
        </p:nvSpPr>
        <p:spPr>
          <a:xfrm>
            <a:off x="2195736" y="345975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[2]</a:t>
            </a:r>
            <a:endParaRPr lang="nl-NL" sz="1200" dirty="0"/>
          </a:p>
        </p:txBody>
      </p:sp>
      <p:sp>
        <p:nvSpPr>
          <p:cNvPr id="9" name="Rectangle 8"/>
          <p:cNvSpPr/>
          <p:nvPr/>
        </p:nvSpPr>
        <p:spPr>
          <a:xfrm>
            <a:off x="2843808" y="345975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s[3]</a:t>
            </a:r>
            <a:endParaRPr lang="nl-NL" sz="1200" dirty="0"/>
          </a:p>
        </p:txBody>
      </p:sp>
      <p:sp>
        <p:nvSpPr>
          <p:cNvPr id="10" name="Rectangle 9"/>
          <p:cNvSpPr/>
          <p:nvPr/>
        </p:nvSpPr>
        <p:spPr>
          <a:xfrm>
            <a:off x="3491880" y="345975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s[4]</a:t>
            </a:r>
            <a:endParaRPr lang="nl-NL" sz="1200" dirty="0"/>
          </a:p>
        </p:txBody>
      </p:sp>
      <p:sp>
        <p:nvSpPr>
          <p:cNvPr id="11" name="Rectangle 10"/>
          <p:cNvSpPr/>
          <p:nvPr/>
        </p:nvSpPr>
        <p:spPr>
          <a:xfrm>
            <a:off x="4139952" y="345975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s[5]</a:t>
            </a:r>
            <a:endParaRPr lang="nl-NL" sz="1200" dirty="0"/>
          </a:p>
        </p:txBody>
      </p:sp>
      <p:sp>
        <p:nvSpPr>
          <p:cNvPr id="12" name="Rectangle 11"/>
          <p:cNvSpPr/>
          <p:nvPr/>
        </p:nvSpPr>
        <p:spPr>
          <a:xfrm>
            <a:off x="4788024" y="345975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s[6]</a:t>
            </a:r>
            <a:endParaRPr lang="nl-NL" sz="1200" dirty="0"/>
          </a:p>
        </p:txBody>
      </p:sp>
      <p:sp>
        <p:nvSpPr>
          <p:cNvPr id="13" name="Rectangle 12"/>
          <p:cNvSpPr/>
          <p:nvPr/>
        </p:nvSpPr>
        <p:spPr>
          <a:xfrm>
            <a:off x="5436096" y="345975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s[7]</a:t>
            </a:r>
            <a:endParaRPr lang="nl-NL" sz="1200" dirty="0"/>
          </a:p>
        </p:txBody>
      </p:sp>
      <p:sp>
        <p:nvSpPr>
          <p:cNvPr id="14" name="Oval 13"/>
          <p:cNvSpPr/>
          <p:nvPr/>
        </p:nvSpPr>
        <p:spPr>
          <a:xfrm>
            <a:off x="935596" y="435051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15" name="Oval 14"/>
          <p:cNvSpPr/>
          <p:nvPr/>
        </p:nvSpPr>
        <p:spPr>
          <a:xfrm>
            <a:off x="2234213" y="432385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16" name="Oval 15"/>
          <p:cNvSpPr/>
          <p:nvPr/>
        </p:nvSpPr>
        <p:spPr>
          <a:xfrm>
            <a:off x="3527884" y="432385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1" name="Oval 20"/>
          <p:cNvSpPr/>
          <p:nvPr/>
        </p:nvSpPr>
        <p:spPr>
          <a:xfrm>
            <a:off x="4824028" y="432385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2" name="Oval 21"/>
          <p:cNvSpPr/>
          <p:nvPr/>
        </p:nvSpPr>
        <p:spPr>
          <a:xfrm>
            <a:off x="935596" y="518795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3" name="Oval 22"/>
          <p:cNvSpPr/>
          <p:nvPr/>
        </p:nvSpPr>
        <p:spPr>
          <a:xfrm>
            <a:off x="3527884" y="518795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sp>
        <p:nvSpPr>
          <p:cNvPr id="24" name="Oval 23"/>
          <p:cNvSpPr/>
          <p:nvPr/>
        </p:nvSpPr>
        <p:spPr>
          <a:xfrm>
            <a:off x="935596" y="605204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nl-NL" dirty="0"/>
          </a:p>
        </p:txBody>
      </p:sp>
      <p:cxnSp>
        <p:nvCxnSpPr>
          <p:cNvPr id="26" name="Straight Arrow Connector 25"/>
          <p:cNvCxnSpPr>
            <a:stCxn id="6" idx="2"/>
            <a:endCxn id="14" idx="0"/>
          </p:cNvCxnSpPr>
          <p:nvPr/>
        </p:nvCxnSpPr>
        <p:spPr>
          <a:xfrm>
            <a:off x="1151620" y="3963814"/>
            <a:ext cx="0" cy="38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4" idx="7"/>
          </p:cNvCxnSpPr>
          <p:nvPr/>
        </p:nvCxnSpPr>
        <p:spPr>
          <a:xfrm flipH="1">
            <a:off x="1304372" y="3963814"/>
            <a:ext cx="495320" cy="4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5" idx="0"/>
          </p:cNvCxnSpPr>
          <p:nvPr/>
        </p:nvCxnSpPr>
        <p:spPr>
          <a:xfrm>
            <a:off x="2447764" y="3963814"/>
            <a:ext cx="247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6" idx="0"/>
          </p:cNvCxnSpPr>
          <p:nvPr/>
        </p:nvCxnSpPr>
        <p:spPr>
          <a:xfrm>
            <a:off x="3743908" y="396381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5" idx="7"/>
          </p:cNvCxnSpPr>
          <p:nvPr/>
        </p:nvCxnSpPr>
        <p:spPr>
          <a:xfrm flipH="1">
            <a:off x="2602989" y="3963814"/>
            <a:ext cx="492847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6" idx="7"/>
          </p:cNvCxnSpPr>
          <p:nvPr/>
        </p:nvCxnSpPr>
        <p:spPr>
          <a:xfrm flipH="1">
            <a:off x="3896660" y="3963814"/>
            <a:ext cx="495320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5040052" y="396381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21" idx="7"/>
          </p:cNvCxnSpPr>
          <p:nvPr/>
        </p:nvCxnSpPr>
        <p:spPr>
          <a:xfrm flipH="1">
            <a:off x="5192804" y="3963814"/>
            <a:ext cx="495320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4"/>
            <a:endCxn id="22" idx="0"/>
          </p:cNvCxnSpPr>
          <p:nvPr/>
        </p:nvCxnSpPr>
        <p:spPr>
          <a:xfrm>
            <a:off x="1151620" y="4782562"/>
            <a:ext cx="0" cy="405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4"/>
            <a:endCxn id="22" idx="7"/>
          </p:cNvCxnSpPr>
          <p:nvPr/>
        </p:nvCxnSpPr>
        <p:spPr>
          <a:xfrm flipH="1">
            <a:off x="1304372" y="4755902"/>
            <a:ext cx="1145865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4"/>
            <a:endCxn id="23" idx="0"/>
          </p:cNvCxnSpPr>
          <p:nvPr/>
        </p:nvCxnSpPr>
        <p:spPr>
          <a:xfrm>
            <a:off x="3743908" y="475590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4"/>
            <a:endCxn id="23" idx="7"/>
          </p:cNvCxnSpPr>
          <p:nvPr/>
        </p:nvCxnSpPr>
        <p:spPr>
          <a:xfrm flipH="1">
            <a:off x="3896660" y="4755902"/>
            <a:ext cx="1143392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4"/>
            <a:endCxn id="24" idx="0"/>
          </p:cNvCxnSpPr>
          <p:nvPr/>
        </p:nvCxnSpPr>
        <p:spPr>
          <a:xfrm>
            <a:off x="1151620" y="561999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4"/>
            <a:endCxn id="24" idx="7"/>
          </p:cNvCxnSpPr>
          <p:nvPr/>
        </p:nvCxnSpPr>
        <p:spPr>
          <a:xfrm flipH="1">
            <a:off x="1304372" y="5619998"/>
            <a:ext cx="2439536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51620" y="2562136"/>
            <a:ext cx="0" cy="4176464"/>
          </a:xfrm>
          <a:prstGeom prst="line">
            <a:avLst/>
          </a:prstGeom>
          <a:ln w="31750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99692" y="2562136"/>
            <a:ext cx="0" cy="4176464"/>
          </a:xfrm>
          <a:prstGeom prst="line">
            <a:avLst/>
          </a:prstGeom>
          <a:ln w="31750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47764" y="2562136"/>
            <a:ext cx="0" cy="4176464"/>
          </a:xfrm>
          <a:prstGeom prst="line">
            <a:avLst/>
          </a:prstGeom>
          <a:ln w="31750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95836" y="2562136"/>
            <a:ext cx="0" cy="4176464"/>
          </a:xfrm>
          <a:prstGeom prst="line">
            <a:avLst/>
          </a:prstGeom>
          <a:ln w="31750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43908" y="2562136"/>
            <a:ext cx="0" cy="4176464"/>
          </a:xfrm>
          <a:prstGeom prst="line">
            <a:avLst/>
          </a:prstGeom>
          <a:ln w="31750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83038" y="2562136"/>
            <a:ext cx="0" cy="4176464"/>
          </a:xfrm>
          <a:prstGeom prst="line">
            <a:avLst/>
          </a:prstGeom>
          <a:ln w="31750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40052" y="2562136"/>
            <a:ext cx="0" cy="4176464"/>
          </a:xfrm>
          <a:prstGeom prst="line">
            <a:avLst/>
          </a:prstGeom>
          <a:ln w="31750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88124" y="2562136"/>
            <a:ext cx="0" cy="4176464"/>
          </a:xfrm>
          <a:prstGeom prst="line">
            <a:avLst/>
          </a:prstGeom>
          <a:ln w="31750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4904" y="21928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WI0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02976" y="21928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WI1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53521" y="21928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WI2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99120" y="21928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WI3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47192" y="21928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WI4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95264" y="21928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WI5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43336" y="21928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WI6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91408" y="21928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WI7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99592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a[0]</a:t>
            </a:r>
            <a:endParaRPr lang="nl-NL" sz="1200" dirty="0"/>
          </a:p>
        </p:txBody>
      </p:sp>
      <p:sp>
        <p:nvSpPr>
          <p:cNvPr id="62" name="Rectangle 61"/>
          <p:cNvSpPr/>
          <p:nvPr/>
        </p:nvSpPr>
        <p:spPr>
          <a:xfrm>
            <a:off x="1547664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a[1]</a:t>
            </a:r>
            <a:endParaRPr lang="nl-NL" sz="1200" dirty="0"/>
          </a:p>
        </p:txBody>
      </p:sp>
      <p:sp>
        <p:nvSpPr>
          <p:cNvPr id="63" name="Rectangle 62"/>
          <p:cNvSpPr/>
          <p:nvPr/>
        </p:nvSpPr>
        <p:spPr>
          <a:xfrm>
            <a:off x="2195736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a[2]</a:t>
            </a:r>
            <a:endParaRPr lang="nl-NL" sz="1200" dirty="0"/>
          </a:p>
        </p:txBody>
      </p:sp>
      <p:sp>
        <p:nvSpPr>
          <p:cNvPr id="64" name="Rectangle 63"/>
          <p:cNvSpPr/>
          <p:nvPr/>
        </p:nvSpPr>
        <p:spPr>
          <a:xfrm>
            <a:off x="2843808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a[3]</a:t>
            </a:r>
            <a:endParaRPr lang="nl-NL" sz="1200" dirty="0"/>
          </a:p>
        </p:txBody>
      </p:sp>
      <p:sp>
        <p:nvSpPr>
          <p:cNvPr id="65" name="Rectangle 64"/>
          <p:cNvSpPr/>
          <p:nvPr/>
        </p:nvSpPr>
        <p:spPr>
          <a:xfrm>
            <a:off x="3491880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a[4]</a:t>
            </a:r>
            <a:endParaRPr lang="nl-NL" sz="1200" dirty="0"/>
          </a:p>
        </p:txBody>
      </p:sp>
      <p:sp>
        <p:nvSpPr>
          <p:cNvPr id="66" name="Rectangle 65"/>
          <p:cNvSpPr/>
          <p:nvPr/>
        </p:nvSpPr>
        <p:spPr>
          <a:xfrm>
            <a:off x="4139952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a[5]</a:t>
            </a:r>
            <a:endParaRPr lang="nl-NL" sz="1200" dirty="0"/>
          </a:p>
        </p:txBody>
      </p:sp>
      <p:sp>
        <p:nvSpPr>
          <p:cNvPr id="67" name="Rectangle 66"/>
          <p:cNvSpPr/>
          <p:nvPr/>
        </p:nvSpPr>
        <p:spPr>
          <a:xfrm>
            <a:off x="4788024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a[6]</a:t>
            </a:r>
            <a:endParaRPr lang="nl-NL" sz="1200" dirty="0"/>
          </a:p>
        </p:txBody>
      </p:sp>
      <p:sp>
        <p:nvSpPr>
          <p:cNvPr id="68" name="Rectangle 67"/>
          <p:cNvSpPr/>
          <p:nvPr/>
        </p:nvSpPr>
        <p:spPr>
          <a:xfrm>
            <a:off x="5436096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a[7]</a:t>
            </a:r>
            <a:endParaRPr lang="nl-NL" sz="1200" dirty="0"/>
          </a:p>
        </p:txBody>
      </p:sp>
      <p:cxnSp>
        <p:nvCxnSpPr>
          <p:cNvPr id="69" name="Straight Arrow Connector 68"/>
          <p:cNvCxnSpPr>
            <a:stCxn id="63" idx="2"/>
          </p:cNvCxnSpPr>
          <p:nvPr/>
        </p:nvCxnSpPr>
        <p:spPr>
          <a:xfrm>
            <a:off x="2447764" y="3212976"/>
            <a:ext cx="247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</p:cNvCxnSpPr>
          <p:nvPr/>
        </p:nvCxnSpPr>
        <p:spPr>
          <a:xfrm>
            <a:off x="3743908" y="32129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2"/>
          </p:cNvCxnSpPr>
          <p:nvPr/>
        </p:nvCxnSpPr>
        <p:spPr>
          <a:xfrm>
            <a:off x="5040052" y="32129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2"/>
            <a:endCxn id="6" idx="0"/>
          </p:cNvCxnSpPr>
          <p:nvPr/>
        </p:nvCxnSpPr>
        <p:spPr>
          <a:xfrm>
            <a:off x="1151620" y="3212976"/>
            <a:ext cx="0" cy="24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2"/>
            <a:endCxn id="7" idx="0"/>
          </p:cNvCxnSpPr>
          <p:nvPr/>
        </p:nvCxnSpPr>
        <p:spPr>
          <a:xfrm>
            <a:off x="1799692" y="3212976"/>
            <a:ext cx="0" cy="24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8" idx="0"/>
          </p:cNvCxnSpPr>
          <p:nvPr/>
        </p:nvCxnSpPr>
        <p:spPr>
          <a:xfrm>
            <a:off x="2447764" y="3212976"/>
            <a:ext cx="0" cy="24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2"/>
            <a:endCxn id="9" idx="0"/>
          </p:cNvCxnSpPr>
          <p:nvPr/>
        </p:nvCxnSpPr>
        <p:spPr>
          <a:xfrm>
            <a:off x="3095836" y="3212976"/>
            <a:ext cx="0" cy="24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2"/>
            <a:endCxn id="10" idx="0"/>
          </p:cNvCxnSpPr>
          <p:nvPr/>
        </p:nvCxnSpPr>
        <p:spPr>
          <a:xfrm>
            <a:off x="3743908" y="3212976"/>
            <a:ext cx="0" cy="24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2"/>
            <a:endCxn id="11" idx="0"/>
          </p:cNvCxnSpPr>
          <p:nvPr/>
        </p:nvCxnSpPr>
        <p:spPr>
          <a:xfrm>
            <a:off x="4391980" y="3212976"/>
            <a:ext cx="0" cy="24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2"/>
            <a:endCxn id="12" idx="0"/>
          </p:cNvCxnSpPr>
          <p:nvPr/>
        </p:nvCxnSpPr>
        <p:spPr>
          <a:xfrm>
            <a:off x="5040052" y="3212976"/>
            <a:ext cx="0" cy="24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2"/>
            <a:endCxn id="13" idx="0"/>
          </p:cNvCxnSpPr>
          <p:nvPr/>
        </p:nvCxnSpPr>
        <p:spPr>
          <a:xfrm>
            <a:off x="5688124" y="3212976"/>
            <a:ext cx="0" cy="24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89649" y="277628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Memory</a:t>
            </a:r>
            <a:endParaRPr lang="nl-NL" dirty="0"/>
          </a:p>
        </p:txBody>
      </p:sp>
      <p:sp>
        <p:nvSpPr>
          <p:cNvPr id="93" name="TextBox 92"/>
          <p:cNvSpPr txBox="1"/>
          <p:nvPr/>
        </p:nvSpPr>
        <p:spPr>
          <a:xfrm>
            <a:off x="5989649" y="352712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Memory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2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GPU Simulation </a:t>
            </a:r>
            <a:r>
              <a:rPr lang="en-US" dirty="0" smtClean="0"/>
              <a:t>Play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92941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Steps for Work Item x:</a:t>
            </a:r>
            <a:endParaRPr lang="nl-NL" sz="3200" dirty="0"/>
          </a:p>
          <a:p>
            <a:pPr lvl="0"/>
            <a:r>
              <a:rPr lang="en-US" dirty="0" smtClean="0"/>
              <a:t>Ask Memory Controller to get value from address x in Global 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/>
              <a:t>Wait for Memory Controller to return</a:t>
            </a:r>
            <a:endParaRPr lang="nl-NL" dirty="0"/>
          </a:p>
          <a:p>
            <a:pPr lvl="0"/>
            <a:r>
              <a:rPr lang="en-US" dirty="0" smtClean="0"/>
              <a:t>Write value in </a:t>
            </a:r>
            <a:r>
              <a:rPr lang="en-US" dirty="0"/>
              <a:t>circle </a:t>
            </a:r>
            <a:r>
              <a:rPr lang="en-US" dirty="0" smtClean="0"/>
              <a:t>x</a:t>
            </a:r>
            <a:endParaRPr lang="nl-NL" sz="3200" dirty="0"/>
          </a:p>
          <a:p>
            <a:pPr lvl="0"/>
            <a:r>
              <a:rPr lang="en-US" dirty="0" smtClean="0"/>
              <a:t>If </a:t>
            </a:r>
            <a:r>
              <a:rPr lang="en-US" dirty="0"/>
              <a:t>your x is a multiple of </a:t>
            </a:r>
            <a:r>
              <a:rPr lang="en-US" dirty="0" smtClean="0"/>
              <a:t>2 (else do nothing):</a:t>
            </a:r>
            <a:endParaRPr lang="nl-NL" sz="3200" dirty="0"/>
          </a:p>
          <a:p>
            <a:pPr lvl="1"/>
            <a:r>
              <a:rPr lang="en-US" dirty="0"/>
              <a:t>Read the values in circles x and </a:t>
            </a:r>
            <a:r>
              <a:rPr lang="en-US" dirty="0" smtClean="0"/>
              <a:t>x+1</a:t>
            </a:r>
            <a:endParaRPr lang="nl-NL" sz="2800" dirty="0"/>
          </a:p>
          <a:p>
            <a:pPr lvl="1"/>
            <a:r>
              <a:rPr lang="en-US" dirty="0"/>
              <a:t>Add these values and store the result in circle </a:t>
            </a:r>
            <a:r>
              <a:rPr lang="en-US" dirty="0" smtClean="0"/>
              <a:t>x</a:t>
            </a:r>
            <a:endParaRPr lang="nl-NL" sz="2800" dirty="0" smtClean="0"/>
          </a:p>
          <a:p>
            <a:pPr lvl="0"/>
            <a:r>
              <a:rPr lang="en-US" dirty="0" smtClean="0"/>
              <a:t>If your x is a multiple of 4 (else do nothing):</a:t>
            </a:r>
            <a:endParaRPr lang="nl-NL" sz="3200" dirty="0" smtClean="0"/>
          </a:p>
          <a:p>
            <a:pPr lvl="1"/>
            <a:r>
              <a:rPr lang="en-US" dirty="0" smtClean="0"/>
              <a:t>Read </a:t>
            </a:r>
            <a:r>
              <a:rPr lang="en-US" dirty="0"/>
              <a:t>the values in circles x and </a:t>
            </a:r>
            <a:r>
              <a:rPr lang="en-US" dirty="0" smtClean="0"/>
              <a:t>x+2</a:t>
            </a:r>
            <a:endParaRPr lang="nl-NL" sz="2800" dirty="0"/>
          </a:p>
          <a:p>
            <a:pPr lvl="1"/>
            <a:r>
              <a:rPr lang="en-US" dirty="0"/>
              <a:t>Add these values and </a:t>
            </a:r>
            <a:r>
              <a:rPr lang="en-US" dirty="0" smtClean="0"/>
              <a:t>store the result in circle </a:t>
            </a:r>
            <a:r>
              <a:rPr lang="en-US" dirty="0" smtClean="0"/>
              <a:t>x</a:t>
            </a:r>
            <a:endParaRPr lang="nl-NL" sz="2800" dirty="0" smtClean="0"/>
          </a:p>
          <a:p>
            <a:pPr lvl="0"/>
            <a:r>
              <a:rPr lang="en-US" dirty="0" smtClean="0"/>
              <a:t>If your x is a multiple of 8 (else do nothing):</a:t>
            </a:r>
            <a:endParaRPr lang="nl-NL" sz="3200" dirty="0" smtClean="0"/>
          </a:p>
          <a:p>
            <a:pPr lvl="1"/>
            <a:r>
              <a:rPr lang="en-US" dirty="0" smtClean="0"/>
              <a:t>Read </a:t>
            </a:r>
            <a:r>
              <a:rPr lang="en-US" dirty="0"/>
              <a:t>the values in circles x and </a:t>
            </a:r>
            <a:r>
              <a:rPr lang="en-US" dirty="0" smtClean="0"/>
              <a:t>x+4</a:t>
            </a:r>
            <a:endParaRPr lang="nl-NL" sz="2800" dirty="0"/>
          </a:p>
          <a:p>
            <a:pPr lvl="1"/>
            <a:r>
              <a:rPr lang="en-US" dirty="0" smtClean="0"/>
              <a:t>Add these values and store </a:t>
            </a:r>
            <a:r>
              <a:rPr lang="en-US" dirty="0"/>
              <a:t>the result in circle </a:t>
            </a:r>
            <a:r>
              <a:rPr lang="en-US" dirty="0" smtClean="0"/>
              <a:t>x</a:t>
            </a:r>
            <a:endParaRPr lang="en-US" dirty="0" smtClean="0"/>
          </a:p>
          <a:p>
            <a:pPr lvl="1"/>
            <a:r>
              <a:rPr lang="en-US" dirty="0" smtClean="0"/>
              <a:t>Write the result on the paper with number 0 and put it in the </a:t>
            </a:r>
            <a:r>
              <a:rPr lang="en-US" dirty="0" smtClean="0"/>
              <a:t>box</a:t>
            </a:r>
            <a:endParaRPr lang="nl-NL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43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9642"/>
            <a:ext cx="836327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 dirty="0" smtClean="0"/>
              <a:t>Reduction kernel 1</a:t>
            </a:r>
            <a:r>
              <a:rPr dirty="0" smtClean="0"/>
              <a:t>: </a:t>
            </a:r>
            <a:r>
              <a:rPr dirty="0"/>
              <a:t>I</a:t>
            </a:r>
            <a:r>
              <a:rPr spc="-9" dirty="0"/>
              <a:t>n</a:t>
            </a:r>
            <a:r>
              <a:rPr dirty="0"/>
              <a:t>terleaved</a:t>
            </a:r>
            <a:r>
              <a:rPr spc="4" dirty="0"/>
              <a:t> </a:t>
            </a:r>
            <a:r>
              <a:rPr spc="-9" dirty="0" smtClean="0"/>
              <a:t>A</a:t>
            </a:r>
            <a:r>
              <a:rPr dirty="0" smtClean="0"/>
              <a:t>d</a:t>
            </a:r>
            <a:r>
              <a:rPr spc="-9" dirty="0" smtClean="0"/>
              <a:t>d</a:t>
            </a:r>
            <a:r>
              <a:rPr dirty="0" smtClean="0"/>
              <a:t>ressing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690"/>
            <a:fld id="{81D60167-4931-47E6-BA6A-407CBD079E47}" type="slidenum">
              <a:rPr dirty="0"/>
              <a:pPr marL="11169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3164" y="1997373"/>
            <a:ext cx="21670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-13" dirty="0" smtClean="0">
                <a:latin typeface="Arial"/>
                <a:cs typeface="Arial"/>
              </a:rPr>
              <a:t>(</a:t>
            </a:r>
            <a:r>
              <a:rPr lang="en-US" sz="1400" b="1" dirty="0">
                <a:latin typeface="Arial"/>
                <a:cs typeface="Arial"/>
              </a:rPr>
              <a:t>L</a:t>
            </a:r>
            <a:r>
              <a:rPr lang="en-US" sz="1400" b="1" dirty="0" smtClean="0">
                <a:latin typeface="Arial"/>
                <a:cs typeface="Arial"/>
              </a:rPr>
              <a:t>ocal </a:t>
            </a:r>
            <a:r>
              <a:rPr lang="en-US" sz="1400" b="1" spc="-22" dirty="0" smtClean="0">
                <a:latin typeface="Arial"/>
                <a:cs typeface="Arial"/>
              </a:rPr>
              <a:t>M</a:t>
            </a:r>
            <a:r>
              <a:rPr sz="1400" b="1" spc="-13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latin typeface="Arial"/>
                <a:cs typeface="Arial"/>
              </a:rPr>
              <a:t>m</a:t>
            </a:r>
            <a:r>
              <a:rPr sz="1400" b="1" spc="-13" dirty="0" smtClean="0">
                <a:latin typeface="Arial"/>
                <a:cs typeface="Arial"/>
              </a:rPr>
              <a:t>o</a:t>
            </a:r>
            <a:r>
              <a:rPr sz="1400" b="1" spc="13" dirty="0" smtClean="0">
                <a:latin typeface="Arial"/>
                <a:cs typeface="Arial"/>
              </a:rPr>
              <a:t>r</a:t>
            </a:r>
            <a:r>
              <a:rPr sz="1400" b="1" spc="-31" dirty="0" smtClean="0">
                <a:latin typeface="Arial"/>
                <a:cs typeface="Arial"/>
              </a:rPr>
              <a:t>y</a:t>
            </a:r>
            <a:r>
              <a:rPr sz="1400" b="1" spc="-9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1674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1674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3504" y="2431713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9508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2087" y="2207308"/>
            <a:ext cx="231486" cy="342900"/>
          </a:xfrm>
          <a:custGeom>
            <a:avLst/>
            <a:gdLst/>
            <a:ahLst/>
            <a:cxnLst/>
            <a:rect l="l" t="t" r="r" b="b"/>
            <a:pathLst>
              <a:path w="254635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4635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4635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4635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4635" h="388619">
                <a:moveTo>
                  <a:pt x="254507" y="16763"/>
                </a:moveTo>
                <a:lnTo>
                  <a:pt x="254507" y="0"/>
                </a:lnTo>
                <a:lnTo>
                  <a:pt x="231647" y="0"/>
                </a:lnTo>
                <a:lnTo>
                  <a:pt x="231647" y="16763"/>
                </a:lnTo>
                <a:lnTo>
                  <a:pt x="227075" y="64007"/>
                </a:lnTo>
                <a:lnTo>
                  <a:pt x="211835" y="124967"/>
                </a:lnTo>
                <a:lnTo>
                  <a:pt x="173735" y="208787"/>
                </a:lnTo>
                <a:lnTo>
                  <a:pt x="149351" y="245363"/>
                </a:lnTo>
                <a:lnTo>
                  <a:pt x="103631" y="29413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38683" y="291083"/>
                </a:lnTo>
                <a:lnTo>
                  <a:pt x="147827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0979" y="161543"/>
                </a:lnTo>
                <a:lnTo>
                  <a:pt x="237743" y="115823"/>
                </a:lnTo>
                <a:lnTo>
                  <a:pt x="251459" y="50291"/>
                </a:lnTo>
                <a:lnTo>
                  <a:pt x="25450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825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825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4544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07475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6199" y="85343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2107"/>
                </a:lnTo>
                <a:lnTo>
                  <a:pt x="51815" y="103631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91439"/>
                </a:lnTo>
                <a:lnTo>
                  <a:pt x="76199" y="85343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0054" y="2207308"/>
            <a:ext cx="231486" cy="342900"/>
          </a:xfrm>
          <a:custGeom>
            <a:avLst/>
            <a:gdLst/>
            <a:ahLst/>
            <a:cxnLst/>
            <a:rect l="l" t="t" r="r" b="b"/>
            <a:pathLst>
              <a:path w="254635" h="388619">
                <a:moveTo>
                  <a:pt x="69824" y="315561"/>
                </a:moveTo>
                <a:lnTo>
                  <a:pt x="56387" y="266699"/>
                </a:lnTo>
                <a:lnTo>
                  <a:pt x="0" y="347471"/>
                </a:lnTo>
                <a:lnTo>
                  <a:pt x="56387" y="373276"/>
                </a:lnTo>
                <a:lnTo>
                  <a:pt x="56387" y="320039"/>
                </a:lnTo>
                <a:lnTo>
                  <a:pt x="69824" y="315561"/>
                </a:lnTo>
                <a:close/>
              </a:path>
              <a:path w="254635" h="388619">
                <a:moveTo>
                  <a:pt x="75839" y="337432"/>
                </a:moveTo>
                <a:lnTo>
                  <a:pt x="69824" y="315561"/>
                </a:lnTo>
                <a:lnTo>
                  <a:pt x="56387" y="320039"/>
                </a:lnTo>
                <a:lnTo>
                  <a:pt x="64007" y="341375"/>
                </a:lnTo>
                <a:lnTo>
                  <a:pt x="75839" y="337432"/>
                </a:lnTo>
                <a:close/>
              </a:path>
              <a:path w="254635" h="388619">
                <a:moveTo>
                  <a:pt x="89915" y="388619"/>
                </a:moveTo>
                <a:lnTo>
                  <a:pt x="75839" y="337432"/>
                </a:lnTo>
                <a:lnTo>
                  <a:pt x="64007" y="341375"/>
                </a:lnTo>
                <a:lnTo>
                  <a:pt x="56387" y="320039"/>
                </a:lnTo>
                <a:lnTo>
                  <a:pt x="56387" y="373276"/>
                </a:lnTo>
                <a:lnTo>
                  <a:pt x="89915" y="388619"/>
                </a:lnTo>
                <a:close/>
              </a:path>
              <a:path w="254635" h="388619">
                <a:moveTo>
                  <a:pt x="73761" y="314248"/>
                </a:moveTo>
                <a:lnTo>
                  <a:pt x="69824" y="315561"/>
                </a:lnTo>
                <a:lnTo>
                  <a:pt x="71627" y="322118"/>
                </a:lnTo>
                <a:lnTo>
                  <a:pt x="71627" y="315467"/>
                </a:lnTo>
                <a:lnTo>
                  <a:pt x="73761" y="314248"/>
                </a:lnTo>
                <a:close/>
              </a:path>
              <a:path w="254635" h="388619">
                <a:moveTo>
                  <a:pt x="74675" y="313943"/>
                </a:moveTo>
                <a:lnTo>
                  <a:pt x="73761" y="314248"/>
                </a:lnTo>
                <a:lnTo>
                  <a:pt x="71627" y="315467"/>
                </a:lnTo>
                <a:lnTo>
                  <a:pt x="74675" y="313943"/>
                </a:lnTo>
                <a:close/>
              </a:path>
              <a:path w="254635" h="388619">
                <a:moveTo>
                  <a:pt x="74675" y="333201"/>
                </a:moveTo>
                <a:lnTo>
                  <a:pt x="74675" y="313943"/>
                </a:lnTo>
                <a:lnTo>
                  <a:pt x="71627" y="315467"/>
                </a:lnTo>
                <a:lnTo>
                  <a:pt x="71627" y="322118"/>
                </a:lnTo>
                <a:lnTo>
                  <a:pt x="74675" y="333201"/>
                </a:lnTo>
                <a:close/>
              </a:path>
              <a:path w="254635" h="388619">
                <a:moveTo>
                  <a:pt x="254507" y="16763"/>
                </a:moveTo>
                <a:lnTo>
                  <a:pt x="254507" y="0"/>
                </a:lnTo>
                <a:lnTo>
                  <a:pt x="233171" y="0"/>
                </a:lnTo>
                <a:lnTo>
                  <a:pt x="231647" y="16763"/>
                </a:lnTo>
                <a:lnTo>
                  <a:pt x="231647" y="32003"/>
                </a:lnTo>
                <a:lnTo>
                  <a:pt x="230123" y="47243"/>
                </a:lnTo>
                <a:lnTo>
                  <a:pt x="220979" y="94487"/>
                </a:lnTo>
                <a:lnTo>
                  <a:pt x="201167" y="153923"/>
                </a:lnTo>
                <a:lnTo>
                  <a:pt x="173735" y="208787"/>
                </a:lnTo>
                <a:lnTo>
                  <a:pt x="149351" y="243839"/>
                </a:lnTo>
                <a:lnTo>
                  <a:pt x="140207" y="256031"/>
                </a:lnTo>
                <a:lnTo>
                  <a:pt x="131063" y="266699"/>
                </a:lnTo>
                <a:lnTo>
                  <a:pt x="103631" y="294131"/>
                </a:lnTo>
                <a:lnTo>
                  <a:pt x="82295" y="309371"/>
                </a:lnTo>
                <a:lnTo>
                  <a:pt x="73761" y="314248"/>
                </a:lnTo>
                <a:lnTo>
                  <a:pt x="74675" y="313943"/>
                </a:lnTo>
                <a:lnTo>
                  <a:pt x="74675" y="333201"/>
                </a:lnTo>
                <a:lnTo>
                  <a:pt x="75839" y="337432"/>
                </a:lnTo>
                <a:lnTo>
                  <a:pt x="82295" y="335279"/>
                </a:lnTo>
                <a:lnTo>
                  <a:pt x="83819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38683" y="291083"/>
                </a:lnTo>
                <a:lnTo>
                  <a:pt x="147827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7743" y="115823"/>
                </a:lnTo>
                <a:lnTo>
                  <a:pt x="249935" y="67055"/>
                </a:lnTo>
                <a:lnTo>
                  <a:pt x="25450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6263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275229" y="148841"/>
                </a:moveTo>
                <a:lnTo>
                  <a:pt x="269181" y="102376"/>
                </a:lnTo>
                <a:lnTo>
                  <a:pt x="251809" y="62970"/>
                </a:lnTo>
                <a:lnTo>
                  <a:pt x="225136" y="31979"/>
                </a:lnTo>
                <a:lnTo>
                  <a:pt x="191183" y="10757"/>
                </a:lnTo>
                <a:lnTo>
                  <a:pt x="151973" y="660"/>
                </a:lnTo>
                <a:lnTo>
                  <a:pt x="138582" y="0"/>
                </a:lnTo>
                <a:lnTo>
                  <a:pt x="123886" y="762"/>
                </a:lnTo>
                <a:lnTo>
                  <a:pt x="82698" y="11596"/>
                </a:lnTo>
                <a:lnTo>
                  <a:pt x="47557" y="33660"/>
                </a:lnTo>
                <a:lnTo>
                  <a:pt x="20645" y="64909"/>
                </a:lnTo>
                <a:lnTo>
                  <a:pt x="4142" y="103298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6263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138582" y="0"/>
                </a:moveTo>
                <a:lnTo>
                  <a:pt x="95863" y="6636"/>
                </a:lnTo>
                <a:lnTo>
                  <a:pt x="58464" y="25184"/>
                </a:lnTo>
                <a:lnTo>
                  <a:pt x="28567" y="53598"/>
                </a:lnTo>
                <a:lnTo>
                  <a:pt x="8352" y="89834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lnTo>
                  <a:pt x="274596" y="132652"/>
                </a:lnTo>
                <a:lnTo>
                  <a:pt x="264549" y="88389"/>
                </a:lnTo>
                <a:lnTo>
                  <a:pt x="243852" y="51638"/>
                </a:lnTo>
                <a:lnTo>
                  <a:pt x="214527" y="23752"/>
                </a:lnTo>
                <a:lnTo>
                  <a:pt x="178597" y="6088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02511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5443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9247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6679"/>
                </a:lnTo>
                <a:lnTo>
                  <a:pt x="76199" y="106679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8021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39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6539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6539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6539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6539" h="388619">
                <a:moveTo>
                  <a:pt x="256031" y="16763"/>
                </a:moveTo>
                <a:lnTo>
                  <a:pt x="256031" y="0"/>
                </a:lnTo>
                <a:lnTo>
                  <a:pt x="233171" y="0"/>
                </a:lnTo>
                <a:lnTo>
                  <a:pt x="233171" y="16763"/>
                </a:lnTo>
                <a:lnTo>
                  <a:pt x="228599" y="64007"/>
                </a:lnTo>
                <a:lnTo>
                  <a:pt x="225551" y="79247"/>
                </a:lnTo>
                <a:lnTo>
                  <a:pt x="220979" y="94487"/>
                </a:lnTo>
                <a:lnTo>
                  <a:pt x="217931" y="10972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23443" y="275843"/>
                </a:lnTo>
                <a:lnTo>
                  <a:pt x="112775" y="284987"/>
                </a:lnTo>
                <a:lnTo>
                  <a:pt x="103631" y="294131"/>
                </a:lnTo>
                <a:lnTo>
                  <a:pt x="92963" y="301751"/>
                </a:lnTo>
                <a:lnTo>
                  <a:pt x="83819" y="30937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38683" y="291083"/>
                </a:lnTo>
                <a:lnTo>
                  <a:pt x="149351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9267" y="115823"/>
                </a:lnTo>
                <a:lnTo>
                  <a:pt x="246887" y="82295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603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557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557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11863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23410" y="2207308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128015" y="121919"/>
                </a:moveTo>
                <a:lnTo>
                  <a:pt x="0" y="120395"/>
                </a:lnTo>
                <a:lnTo>
                  <a:pt x="53339" y="183895"/>
                </a:lnTo>
                <a:lnTo>
                  <a:pt x="53339" y="132587"/>
                </a:lnTo>
                <a:lnTo>
                  <a:pt x="74675" y="134111"/>
                </a:lnTo>
                <a:lnTo>
                  <a:pt x="74675" y="184149"/>
                </a:lnTo>
                <a:lnTo>
                  <a:pt x="128015" y="121919"/>
                </a:lnTo>
                <a:close/>
              </a:path>
              <a:path w="128270" h="196850">
                <a:moveTo>
                  <a:pt x="54101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101" y="102107"/>
                </a:lnTo>
                <a:close/>
              </a:path>
              <a:path w="128270" h="196850">
                <a:moveTo>
                  <a:pt x="77723" y="7924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21030"/>
                </a:lnTo>
                <a:lnTo>
                  <a:pt x="74675" y="121284"/>
                </a:lnTo>
                <a:lnTo>
                  <a:pt x="74675" y="112775"/>
                </a:lnTo>
                <a:lnTo>
                  <a:pt x="76199" y="109727"/>
                </a:lnTo>
                <a:lnTo>
                  <a:pt x="76199" y="85343"/>
                </a:lnTo>
                <a:lnTo>
                  <a:pt x="77723" y="79247"/>
                </a:lnTo>
                <a:close/>
              </a:path>
              <a:path w="128270" h="196850">
                <a:moveTo>
                  <a:pt x="74675" y="184149"/>
                </a:moveTo>
                <a:lnTo>
                  <a:pt x="74675" y="134111"/>
                </a:lnTo>
                <a:lnTo>
                  <a:pt x="53339" y="132587"/>
                </a:lnTo>
                <a:lnTo>
                  <a:pt x="53339" y="183895"/>
                </a:lnTo>
                <a:lnTo>
                  <a:pt x="64007" y="196595"/>
                </a:lnTo>
                <a:lnTo>
                  <a:pt x="74675" y="184149"/>
                </a:lnTo>
                <a:close/>
              </a:path>
              <a:path w="128270" h="196850">
                <a:moveTo>
                  <a:pt x="54863" y="102107"/>
                </a:moveTo>
                <a:lnTo>
                  <a:pt x="54863" y="100583"/>
                </a:lnTo>
                <a:lnTo>
                  <a:pt x="54101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5989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39" h="388619">
                <a:moveTo>
                  <a:pt x="71348" y="315561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532"/>
                </a:lnTo>
                <a:lnTo>
                  <a:pt x="57911" y="320039"/>
                </a:lnTo>
                <a:lnTo>
                  <a:pt x="71348" y="315561"/>
                </a:lnTo>
                <a:close/>
              </a:path>
              <a:path w="256539" h="388619">
                <a:moveTo>
                  <a:pt x="77363" y="337432"/>
                </a:moveTo>
                <a:lnTo>
                  <a:pt x="71348" y="315561"/>
                </a:lnTo>
                <a:lnTo>
                  <a:pt x="57911" y="320039"/>
                </a:lnTo>
                <a:lnTo>
                  <a:pt x="65531" y="341375"/>
                </a:lnTo>
                <a:lnTo>
                  <a:pt x="77363" y="337432"/>
                </a:lnTo>
                <a:close/>
              </a:path>
              <a:path w="256539" h="388619">
                <a:moveTo>
                  <a:pt x="91439" y="388619"/>
                </a:moveTo>
                <a:lnTo>
                  <a:pt x="77363" y="337432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532"/>
                </a:lnTo>
                <a:lnTo>
                  <a:pt x="91439" y="388619"/>
                </a:lnTo>
                <a:close/>
              </a:path>
              <a:path w="256539" h="388619">
                <a:moveTo>
                  <a:pt x="75285" y="314248"/>
                </a:moveTo>
                <a:lnTo>
                  <a:pt x="71348" y="315561"/>
                </a:lnTo>
                <a:lnTo>
                  <a:pt x="73151" y="322118"/>
                </a:lnTo>
                <a:lnTo>
                  <a:pt x="73151" y="315467"/>
                </a:lnTo>
                <a:lnTo>
                  <a:pt x="75285" y="314248"/>
                </a:lnTo>
                <a:close/>
              </a:path>
              <a:path w="256539" h="388619">
                <a:moveTo>
                  <a:pt x="76199" y="313943"/>
                </a:moveTo>
                <a:lnTo>
                  <a:pt x="75285" y="314248"/>
                </a:lnTo>
                <a:lnTo>
                  <a:pt x="73151" y="315467"/>
                </a:lnTo>
                <a:lnTo>
                  <a:pt x="76199" y="313943"/>
                </a:lnTo>
                <a:close/>
              </a:path>
              <a:path w="256539" h="388619">
                <a:moveTo>
                  <a:pt x="76199" y="333201"/>
                </a:moveTo>
                <a:lnTo>
                  <a:pt x="76199" y="313943"/>
                </a:lnTo>
                <a:lnTo>
                  <a:pt x="73151" y="315467"/>
                </a:lnTo>
                <a:lnTo>
                  <a:pt x="73151" y="322118"/>
                </a:lnTo>
                <a:lnTo>
                  <a:pt x="76199" y="333201"/>
                </a:lnTo>
                <a:close/>
              </a:path>
              <a:path w="256539" h="388619">
                <a:moveTo>
                  <a:pt x="256031" y="16763"/>
                </a:moveTo>
                <a:lnTo>
                  <a:pt x="256031" y="0"/>
                </a:lnTo>
                <a:lnTo>
                  <a:pt x="234695" y="0"/>
                </a:lnTo>
                <a:lnTo>
                  <a:pt x="233171" y="16763"/>
                </a:lnTo>
                <a:lnTo>
                  <a:pt x="233171" y="32003"/>
                </a:lnTo>
                <a:lnTo>
                  <a:pt x="231647" y="47243"/>
                </a:lnTo>
                <a:lnTo>
                  <a:pt x="222503" y="9448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41731" y="256031"/>
                </a:lnTo>
                <a:lnTo>
                  <a:pt x="114299" y="284987"/>
                </a:lnTo>
                <a:lnTo>
                  <a:pt x="83819" y="309371"/>
                </a:lnTo>
                <a:lnTo>
                  <a:pt x="75285" y="314248"/>
                </a:lnTo>
                <a:lnTo>
                  <a:pt x="76199" y="313943"/>
                </a:lnTo>
                <a:lnTo>
                  <a:pt x="76199" y="333201"/>
                </a:lnTo>
                <a:lnTo>
                  <a:pt x="77363" y="337432"/>
                </a:lnTo>
                <a:lnTo>
                  <a:pt x="83819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40207" y="291083"/>
                </a:lnTo>
                <a:lnTo>
                  <a:pt x="149351" y="280415"/>
                </a:lnTo>
                <a:lnTo>
                  <a:pt x="160019" y="269747"/>
                </a:lnTo>
                <a:lnTo>
                  <a:pt x="195071" y="219455"/>
                </a:lnTo>
                <a:lnTo>
                  <a:pt x="224027" y="161543"/>
                </a:lnTo>
                <a:lnTo>
                  <a:pt x="239267" y="115823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603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2159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275330" y="148151"/>
                </a:moveTo>
                <a:lnTo>
                  <a:pt x="269274" y="102111"/>
                </a:lnTo>
                <a:lnTo>
                  <a:pt x="251894" y="62974"/>
                </a:lnTo>
                <a:lnTo>
                  <a:pt x="225135" y="32113"/>
                </a:lnTo>
                <a:lnTo>
                  <a:pt x="190942" y="10901"/>
                </a:lnTo>
                <a:lnTo>
                  <a:pt x="151260" y="710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2159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lnTo>
                  <a:pt x="274689" y="132122"/>
                </a:lnTo>
                <a:lnTo>
                  <a:pt x="264643" y="88230"/>
                </a:lnTo>
                <a:lnTo>
                  <a:pt x="243920" y="51700"/>
                </a:lnTo>
                <a:lnTo>
                  <a:pt x="214467" y="23902"/>
                </a:lnTo>
                <a:lnTo>
                  <a:pt x="178228" y="6212"/>
                </a:lnTo>
                <a:lnTo>
                  <a:pt x="1371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18445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31377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52866" y="121032"/>
                </a:lnTo>
                <a:lnTo>
                  <a:pt x="52866" y="184867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866" y="121032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866" y="121032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23956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40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6540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6540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6540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6540" h="388619">
                <a:moveTo>
                  <a:pt x="256031" y="0"/>
                </a:moveTo>
                <a:lnTo>
                  <a:pt x="233171" y="0"/>
                </a:lnTo>
                <a:lnTo>
                  <a:pt x="233171" y="16763"/>
                </a:lnTo>
                <a:lnTo>
                  <a:pt x="228599" y="64007"/>
                </a:lnTo>
                <a:lnTo>
                  <a:pt x="225551" y="79247"/>
                </a:lnTo>
                <a:lnTo>
                  <a:pt x="220979" y="94487"/>
                </a:lnTo>
                <a:lnTo>
                  <a:pt x="217931" y="109727"/>
                </a:lnTo>
                <a:lnTo>
                  <a:pt x="201167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23443" y="275843"/>
                </a:lnTo>
                <a:lnTo>
                  <a:pt x="112775" y="284987"/>
                </a:lnTo>
                <a:lnTo>
                  <a:pt x="103631" y="294131"/>
                </a:lnTo>
                <a:lnTo>
                  <a:pt x="92963" y="301751"/>
                </a:lnTo>
                <a:lnTo>
                  <a:pt x="83819" y="30937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3171" y="131063"/>
                </a:lnTo>
                <a:lnTo>
                  <a:pt x="239267" y="115823"/>
                </a:lnTo>
                <a:lnTo>
                  <a:pt x="243839" y="99059"/>
                </a:lnTo>
                <a:lnTo>
                  <a:pt x="246887" y="82295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4507" y="33527"/>
                </a:lnTo>
                <a:lnTo>
                  <a:pt x="254507" y="16763"/>
                </a:lnTo>
                <a:lnTo>
                  <a:pt x="256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7151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151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69608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40730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5165"/>
                </a:lnTo>
                <a:lnTo>
                  <a:pt x="51815" y="132587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7723" y="6400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85343"/>
                </a:lnTo>
                <a:lnTo>
                  <a:pt x="53339" y="91439"/>
                </a:lnTo>
                <a:lnTo>
                  <a:pt x="53339" y="105155"/>
                </a:lnTo>
                <a:lnTo>
                  <a:pt x="51815" y="108203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106679"/>
                </a:lnTo>
                <a:lnTo>
                  <a:pt x="76199" y="103631"/>
                </a:lnTo>
                <a:lnTo>
                  <a:pt x="76199" y="73151"/>
                </a:lnTo>
                <a:lnTo>
                  <a:pt x="77723" y="6400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2587"/>
                </a:lnTo>
                <a:lnTo>
                  <a:pt x="51815" y="185165"/>
                </a:lnTo>
                <a:lnTo>
                  <a:pt x="60959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1924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71348" y="315561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532"/>
                </a:lnTo>
                <a:lnTo>
                  <a:pt x="57911" y="320039"/>
                </a:lnTo>
                <a:lnTo>
                  <a:pt x="71348" y="315561"/>
                </a:lnTo>
                <a:close/>
              </a:path>
              <a:path w="257809" h="388619">
                <a:moveTo>
                  <a:pt x="77363" y="337432"/>
                </a:moveTo>
                <a:lnTo>
                  <a:pt x="71348" y="315561"/>
                </a:lnTo>
                <a:lnTo>
                  <a:pt x="57911" y="320039"/>
                </a:lnTo>
                <a:lnTo>
                  <a:pt x="65531" y="341375"/>
                </a:lnTo>
                <a:lnTo>
                  <a:pt x="77363" y="337432"/>
                </a:lnTo>
                <a:close/>
              </a:path>
              <a:path w="257809" h="388619">
                <a:moveTo>
                  <a:pt x="91439" y="388619"/>
                </a:moveTo>
                <a:lnTo>
                  <a:pt x="77363" y="337432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532"/>
                </a:lnTo>
                <a:lnTo>
                  <a:pt x="91439" y="388619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1348" y="315561"/>
                </a:lnTo>
                <a:lnTo>
                  <a:pt x="74675" y="327659"/>
                </a:lnTo>
                <a:lnTo>
                  <a:pt x="74675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257555" y="16763"/>
                </a:moveTo>
                <a:lnTo>
                  <a:pt x="257555" y="0"/>
                </a:lnTo>
                <a:lnTo>
                  <a:pt x="236219" y="0"/>
                </a:lnTo>
                <a:lnTo>
                  <a:pt x="234695" y="16763"/>
                </a:lnTo>
                <a:lnTo>
                  <a:pt x="234695" y="32003"/>
                </a:lnTo>
                <a:lnTo>
                  <a:pt x="233171" y="47243"/>
                </a:lnTo>
                <a:lnTo>
                  <a:pt x="224027" y="94487"/>
                </a:lnTo>
                <a:lnTo>
                  <a:pt x="204215" y="153923"/>
                </a:lnTo>
                <a:lnTo>
                  <a:pt x="176783" y="208787"/>
                </a:lnTo>
                <a:lnTo>
                  <a:pt x="152399" y="243839"/>
                </a:lnTo>
                <a:lnTo>
                  <a:pt x="124967" y="275843"/>
                </a:lnTo>
                <a:lnTo>
                  <a:pt x="114299" y="284987"/>
                </a:lnTo>
                <a:lnTo>
                  <a:pt x="105155" y="294131"/>
                </a:lnTo>
                <a:lnTo>
                  <a:pt x="83819" y="309371"/>
                </a:lnTo>
                <a:lnTo>
                  <a:pt x="74675" y="315467"/>
                </a:lnTo>
                <a:lnTo>
                  <a:pt x="74675" y="327659"/>
                </a:lnTo>
                <a:lnTo>
                  <a:pt x="77363" y="337432"/>
                </a:lnTo>
                <a:lnTo>
                  <a:pt x="83819" y="335279"/>
                </a:lnTo>
                <a:lnTo>
                  <a:pt x="85343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50875" y="280415"/>
                </a:lnTo>
                <a:lnTo>
                  <a:pt x="178307" y="245363"/>
                </a:lnTo>
                <a:lnTo>
                  <a:pt x="211835" y="190499"/>
                </a:lnTo>
                <a:lnTo>
                  <a:pt x="236219" y="131063"/>
                </a:lnTo>
                <a:lnTo>
                  <a:pt x="248411" y="83819"/>
                </a:lnTo>
                <a:lnTo>
                  <a:pt x="254507" y="50291"/>
                </a:lnTo>
                <a:lnTo>
                  <a:pt x="25755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9480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906" y="146988"/>
                </a:moveTo>
                <a:lnTo>
                  <a:pt x="267829" y="101075"/>
                </a:lnTo>
                <a:lnTo>
                  <a:pt x="250446" y="62011"/>
                </a:lnTo>
                <a:lnTo>
                  <a:pt x="223632" y="31256"/>
                </a:lnTo>
                <a:lnTo>
                  <a:pt x="189262" y="10272"/>
                </a:lnTo>
                <a:lnTo>
                  <a:pt x="149211" y="519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9480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lnTo>
                  <a:pt x="273252" y="131013"/>
                </a:lnTo>
                <a:lnTo>
                  <a:pt x="263198" y="87220"/>
                </a:lnTo>
                <a:lnTo>
                  <a:pt x="242464" y="50764"/>
                </a:lnTo>
                <a:lnTo>
                  <a:pt x="212923" y="23104"/>
                </a:lnTo>
                <a:lnTo>
                  <a:pt x="176450" y="5701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8960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48697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2775"/>
                </a:lnTo>
                <a:lnTo>
                  <a:pt x="51815" y="115823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1275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69952" y="316026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952" y="316026"/>
                </a:lnTo>
                <a:close/>
              </a:path>
              <a:path w="257809" h="388619">
                <a:moveTo>
                  <a:pt x="75888" y="337610"/>
                </a:moveTo>
                <a:lnTo>
                  <a:pt x="69952" y="316026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7809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7809" h="388619">
                <a:moveTo>
                  <a:pt x="75285" y="314248"/>
                </a:moveTo>
                <a:lnTo>
                  <a:pt x="69952" y="316026"/>
                </a:lnTo>
                <a:lnTo>
                  <a:pt x="73151" y="327659"/>
                </a:lnTo>
                <a:lnTo>
                  <a:pt x="73151" y="315467"/>
                </a:lnTo>
                <a:lnTo>
                  <a:pt x="75285" y="314248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5285" y="314248"/>
                </a:lnTo>
                <a:lnTo>
                  <a:pt x="73151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76199" y="337496"/>
                </a:moveTo>
                <a:lnTo>
                  <a:pt x="76199" y="313943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76199" y="337496"/>
                </a:lnTo>
                <a:close/>
              </a:path>
              <a:path w="257809" h="388619">
                <a:moveTo>
                  <a:pt x="257555" y="0"/>
                </a:moveTo>
                <a:lnTo>
                  <a:pt x="234695" y="0"/>
                </a:lnTo>
                <a:lnTo>
                  <a:pt x="234695" y="16763"/>
                </a:lnTo>
                <a:lnTo>
                  <a:pt x="231647" y="47243"/>
                </a:lnTo>
                <a:lnTo>
                  <a:pt x="222503" y="9448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41731" y="256031"/>
                </a:lnTo>
                <a:lnTo>
                  <a:pt x="114299" y="284987"/>
                </a:lnTo>
                <a:lnTo>
                  <a:pt x="83819" y="309371"/>
                </a:lnTo>
                <a:lnTo>
                  <a:pt x="75285" y="314248"/>
                </a:lnTo>
                <a:lnTo>
                  <a:pt x="76199" y="313943"/>
                </a:lnTo>
                <a:lnTo>
                  <a:pt x="76199" y="337496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8203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40207" y="291083"/>
                </a:lnTo>
                <a:lnTo>
                  <a:pt x="149351" y="280415"/>
                </a:lnTo>
                <a:lnTo>
                  <a:pt x="160019" y="269747"/>
                </a:lnTo>
                <a:lnTo>
                  <a:pt x="195071" y="219455"/>
                </a:lnTo>
                <a:lnTo>
                  <a:pt x="224027" y="161543"/>
                </a:lnTo>
                <a:lnTo>
                  <a:pt x="234695" y="131063"/>
                </a:lnTo>
                <a:lnTo>
                  <a:pt x="240791" y="115823"/>
                </a:lnTo>
                <a:lnTo>
                  <a:pt x="243839" y="99059"/>
                </a:lnTo>
                <a:lnTo>
                  <a:pt x="248411" y="83819"/>
                </a:lnTo>
                <a:lnTo>
                  <a:pt x="251459" y="67055"/>
                </a:lnTo>
                <a:lnTo>
                  <a:pt x="252983" y="50291"/>
                </a:lnTo>
                <a:lnTo>
                  <a:pt x="256031" y="33527"/>
                </a:lnTo>
                <a:lnTo>
                  <a:pt x="256031" y="16763"/>
                </a:lnTo>
                <a:lnTo>
                  <a:pt x="257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883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883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86927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6665" y="2207308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75840" y="121298"/>
                </a:moveTo>
                <a:lnTo>
                  <a:pt x="0" y="120395"/>
                </a:lnTo>
                <a:lnTo>
                  <a:pt x="53339" y="185444"/>
                </a:lnTo>
                <a:lnTo>
                  <a:pt x="53339" y="132587"/>
                </a:lnTo>
                <a:lnTo>
                  <a:pt x="74675" y="134111"/>
                </a:lnTo>
                <a:lnTo>
                  <a:pt x="75840" y="121298"/>
                </a:lnTo>
                <a:close/>
              </a:path>
              <a:path w="128270" h="196850">
                <a:moveTo>
                  <a:pt x="79247" y="56387"/>
                </a:moveTo>
                <a:lnTo>
                  <a:pt x="79247" y="0"/>
                </a:lnTo>
                <a:lnTo>
                  <a:pt x="56387" y="0"/>
                </a:lnTo>
                <a:lnTo>
                  <a:pt x="56387" y="79247"/>
                </a:lnTo>
                <a:lnTo>
                  <a:pt x="54863" y="85343"/>
                </a:lnTo>
                <a:lnTo>
                  <a:pt x="54863" y="102107"/>
                </a:lnTo>
                <a:lnTo>
                  <a:pt x="53339" y="105155"/>
                </a:lnTo>
                <a:lnTo>
                  <a:pt x="53339" y="121030"/>
                </a:lnTo>
                <a:lnTo>
                  <a:pt x="75840" y="121298"/>
                </a:lnTo>
                <a:lnTo>
                  <a:pt x="76199" y="117347"/>
                </a:lnTo>
                <a:lnTo>
                  <a:pt x="76199" y="103631"/>
                </a:lnTo>
                <a:lnTo>
                  <a:pt x="77723" y="100583"/>
                </a:lnTo>
                <a:lnTo>
                  <a:pt x="77723" y="65531"/>
                </a:lnTo>
                <a:lnTo>
                  <a:pt x="79247" y="56387"/>
                </a:lnTo>
                <a:close/>
              </a:path>
              <a:path w="128270" h="196850">
                <a:moveTo>
                  <a:pt x="128015" y="121919"/>
                </a:moveTo>
                <a:lnTo>
                  <a:pt x="75840" y="121298"/>
                </a:lnTo>
                <a:lnTo>
                  <a:pt x="74675" y="134111"/>
                </a:lnTo>
                <a:lnTo>
                  <a:pt x="53339" y="132587"/>
                </a:lnTo>
                <a:lnTo>
                  <a:pt x="53339" y="185444"/>
                </a:lnTo>
                <a:lnTo>
                  <a:pt x="62483" y="196595"/>
                </a:lnTo>
                <a:lnTo>
                  <a:pt x="128015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49243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70787" y="315748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70787" y="315748"/>
                </a:lnTo>
                <a:close/>
              </a:path>
              <a:path w="257809" h="388619">
                <a:moveTo>
                  <a:pt x="76550" y="337703"/>
                </a:moveTo>
                <a:lnTo>
                  <a:pt x="70787" y="315748"/>
                </a:lnTo>
                <a:lnTo>
                  <a:pt x="57911" y="320039"/>
                </a:lnTo>
                <a:lnTo>
                  <a:pt x="65531" y="341375"/>
                </a:lnTo>
                <a:lnTo>
                  <a:pt x="76550" y="337703"/>
                </a:lnTo>
                <a:close/>
              </a:path>
              <a:path w="257809" h="388619">
                <a:moveTo>
                  <a:pt x="89915" y="388619"/>
                </a:moveTo>
                <a:lnTo>
                  <a:pt x="76550" y="337703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0787" y="315748"/>
                </a:lnTo>
                <a:lnTo>
                  <a:pt x="74675" y="330562"/>
                </a:lnTo>
                <a:lnTo>
                  <a:pt x="74675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257555" y="16763"/>
                </a:moveTo>
                <a:lnTo>
                  <a:pt x="257555" y="0"/>
                </a:lnTo>
                <a:lnTo>
                  <a:pt x="234695" y="0"/>
                </a:lnTo>
                <a:lnTo>
                  <a:pt x="234695" y="32003"/>
                </a:lnTo>
                <a:lnTo>
                  <a:pt x="231647" y="47243"/>
                </a:lnTo>
                <a:lnTo>
                  <a:pt x="224027" y="94487"/>
                </a:lnTo>
                <a:lnTo>
                  <a:pt x="204215" y="153923"/>
                </a:lnTo>
                <a:lnTo>
                  <a:pt x="176783" y="208787"/>
                </a:lnTo>
                <a:lnTo>
                  <a:pt x="152399" y="243839"/>
                </a:lnTo>
                <a:lnTo>
                  <a:pt x="124967" y="275843"/>
                </a:lnTo>
                <a:lnTo>
                  <a:pt x="114299" y="284987"/>
                </a:lnTo>
                <a:lnTo>
                  <a:pt x="105155" y="294131"/>
                </a:lnTo>
                <a:lnTo>
                  <a:pt x="83819" y="309371"/>
                </a:lnTo>
                <a:lnTo>
                  <a:pt x="74675" y="315467"/>
                </a:lnTo>
                <a:lnTo>
                  <a:pt x="74675" y="330562"/>
                </a:lnTo>
                <a:lnTo>
                  <a:pt x="76550" y="337703"/>
                </a:lnTo>
                <a:lnTo>
                  <a:pt x="83819" y="335279"/>
                </a:lnTo>
                <a:lnTo>
                  <a:pt x="85343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50875" y="280415"/>
                </a:lnTo>
                <a:lnTo>
                  <a:pt x="178307" y="245363"/>
                </a:lnTo>
                <a:lnTo>
                  <a:pt x="211835" y="190499"/>
                </a:lnTo>
                <a:lnTo>
                  <a:pt x="236219" y="131063"/>
                </a:lnTo>
                <a:lnTo>
                  <a:pt x="248411" y="83819"/>
                </a:lnTo>
                <a:lnTo>
                  <a:pt x="254507" y="50291"/>
                </a:lnTo>
                <a:lnTo>
                  <a:pt x="25755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31674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5" y="147226"/>
                </a:moveTo>
                <a:lnTo>
                  <a:pt x="267702" y="101809"/>
                </a:lnTo>
                <a:lnTo>
                  <a:pt x="250078" y="62800"/>
                </a:lnTo>
                <a:lnTo>
                  <a:pt x="223080" y="31832"/>
                </a:lnTo>
                <a:lnTo>
                  <a:pt x="188762" y="10537"/>
                </a:lnTo>
                <a:lnTo>
                  <a:pt x="149180" y="549"/>
                </a:lnTo>
                <a:lnTo>
                  <a:pt x="137101" y="0"/>
                </a:lnTo>
                <a:lnTo>
                  <a:pt x="122343" y="789"/>
                </a:lnTo>
                <a:lnTo>
                  <a:pt x="81190" y="11953"/>
                </a:lnTo>
                <a:lnTo>
                  <a:pt x="46336" y="34532"/>
                </a:lnTo>
                <a:lnTo>
                  <a:pt x="19861" y="66239"/>
                </a:lnTo>
                <a:lnTo>
                  <a:pt x="3842" y="104789"/>
                </a:lnTo>
                <a:lnTo>
                  <a:pt x="0" y="133160"/>
                </a:lnTo>
                <a:lnTo>
                  <a:pt x="738" y="148430"/>
                </a:lnTo>
                <a:lnTo>
                  <a:pt x="11357" y="190686"/>
                </a:lnTo>
                <a:lnTo>
                  <a:pt x="33035" y="226198"/>
                </a:lnTo>
                <a:lnTo>
                  <a:pt x="63779" y="253152"/>
                </a:lnTo>
                <a:lnTo>
                  <a:pt x="101600" y="269734"/>
                </a:lnTo>
                <a:lnTo>
                  <a:pt x="129762" y="274130"/>
                </a:lnTo>
                <a:lnTo>
                  <a:pt x="145187" y="273434"/>
                </a:lnTo>
                <a:lnTo>
                  <a:pt x="187943" y="263123"/>
                </a:lnTo>
                <a:lnTo>
                  <a:pt x="224020" y="241976"/>
                </a:lnTo>
                <a:lnTo>
                  <a:pt x="251619" y="211915"/>
                </a:lnTo>
                <a:lnTo>
                  <a:pt x="268943" y="174862"/>
                </a:lnTo>
                <a:lnTo>
                  <a:pt x="273895" y="147226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1674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850"/>
                </a:lnTo>
                <a:lnTo>
                  <a:pt x="57126" y="25878"/>
                </a:lnTo>
                <a:lnTo>
                  <a:pt x="27627" y="54797"/>
                </a:lnTo>
                <a:lnTo>
                  <a:pt x="7892" y="91320"/>
                </a:lnTo>
                <a:lnTo>
                  <a:pt x="0" y="133160"/>
                </a:lnTo>
                <a:lnTo>
                  <a:pt x="738" y="148430"/>
                </a:lnTo>
                <a:lnTo>
                  <a:pt x="11357" y="190686"/>
                </a:lnTo>
                <a:lnTo>
                  <a:pt x="33035" y="226198"/>
                </a:lnTo>
                <a:lnTo>
                  <a:pt x="63779" y="253152"/>
                </a:lnTo>
                <a:lnTo>
                  <a:pt x="101600" y="269734"/>
                </a:lnTo>
                <a:lnTo>
                  <a:pt x="129762" y="274130"/>
                </a:lnTo>
                <a:lnTo>
                  <a:pt x="145187" y="273434"/>
                </a:lnTo>
                <a:lnTo>
                  <a:pt x="187943" y="263123"/>
                </a:lnTo>
                <a:lnTo>
                  <a:pt x="224020" y="241976"/>
                </a:lnTo>
                <a:lnTo>
                  <a:pt x="251619" y="211915"/>
                </a:lnTo>
                <a:lnTo>
                  <a:pt x="268943" y="174862"/>
                </a:lnTo>
                <a:lnTo>
                  <a:pt x="273895" y="147226"/>
                </a:lnTo>
                <a:lnTo>
                  <a:pt x="273227" y="131476"/>
                </a:lnTo>
                <a:lnTo>
                  <a:pt x="262996" y="88013"/>
                </a:lnTo>
                <a:lnTo>
                  <a:pt x="242019" y="51503"/>
                </a:lnTo>
                <a:lnTo>
                  <a:pt x="212352" y="23578"/>
                </a:lnTo>
                <a:lnTo>
                  <a:pt x="176051" y="5871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993504" y="3328631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99508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0395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081"/>
                </a:lnTo>
                <a:lnTo>
                  <a:pt x="126491" y="120395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5155"/>
                </a:lnTo>
                <a:lnTo>
                  <a:pt x="51815" y="120395"/>
                </a:lnTo>
                <a:lnTo>
                  <a:pt x="74675" y="1203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08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92087" y="3102881"/>
            <a:ext cx="584777" cy="360829"/>
          </a:xfrm>
          <a:custGeom>
            <a:avLst/>
            <a:gdLst/>
            <a:ahLst/>
            <a:cxnLst/>
            <a:rect l="l" t="t" r="r" b="b"/>
            <a:pathLst>
              <a:path w="643254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3254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3254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3254" h="408939">
                <a:moveTo>
                  <a:pt x="643127" y="1523"/>
                </a:moveTo>
                <a:lnTo>
                  <a:pt x="620267" y="0"/>
                </a:lnTo>
                <a:lnTo>
                  <a:pt x="620267" y="16763"/>
                </a:lnTo>
                <a:lnTo>
                  <a:pt x="617219" y="32003"/>
                </a:lnTo>
                <a:lnTo>
                  <a:pt x="600455" y="77723"/>
                </a:lnTo>
                <a:lnTo>
                  <a:pt x="556259" y="137159"/>
                </a:lnTo>
                <a:lnTo>
                  <a:pt x="525779" y="164591"/>
                </a:lnTo>
                <a:lnTo>
                  <a:pt x="490727" y="192023"/>
                </a:lnTo>
                <a:lnTo>
                  <a:pt x="451103" y="217931"/>
                </a:lnTo>
                <a:lnTo>
                  <a:pt x="406907" y="242315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1167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4695" y="329183"/>
                </a:lnTo>
                <a:lnTo>
                  <a:pt x="263651" y="321563"/>
                </a:lnTo>
                <a:lnTo>
                  <a:pt x="316991" y="304799"/>
                </a:lnTo>
                <a:lnTo>
                  <a:pt x="368807" y="284987"/>
                </a:lnTo>
                <a:lnTo>
                  <a:pt x="417575" y="262127"/>
                </a:lnTo>
                <a:lnTo>
                  <a:pt x="461771" y="237743"/>
                </a:lnTo>
                <a:lnTo>
                  <a:pt x="522731" y="196595"/>
                </a:lnTo>
                <a:lnTo>
                  <a:pt x="556259" y="166115"/>
                </a:lnTo>
                <a:lnTo>
                  <a:pt x="573023" y="150875"/>
                </a:lnTo>
                <a:lnTo>
                  <a:pt x="598931" y="120395"/>
                </a:lnTo>
                <a:lnTo>
                  <a:pt x="620267" y="86867"/>
                </a:lnTo>
                <a:lnTo>
                  <a:pt x="640079" y="35051"/>
                </a:lnTo>
                <a:lnTo>
                  <a:pt x="643127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6263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20">
                <a:moveTo>
                  <a:pt x="275235" y="148987"/>
                </a:moveTo>
                <a:lnTo>
                  <a:pt x="269191" y="103042"/>
                </a:lnTo>
                <a:lnTo>
                  <a:pt x="251834" y="63711"/>
                </a:lnTo>
                <a:lnTo>
                  <a:pt x="225183" y="32522"/>
                </a:lnTo>
                <a:lnTo>
                  <a:pt x="191258" y="11004"/>
                </a:lnTo>
                <a:lnTo>
                  <a:pt x="152078" y="686"/>
                </a:lnTo>
                <a:lnTo>
                  <a:pt x="138582" y="0"/>
                </a:lnTo>
                <a:lnTo>
                  <a:pt x="123886" y="780"/>
                </a:lnTo>
                <a:lnTo>
                  <a:pt x="82698" y="11826"/>
                </a:lnTo>
                <a:lnTo>
                  <a:pt x="47557" y="34177"/>
                </a:lnTo>
                <a:lnTo>
                  <a:pt x="20645" y="65585"/>
                </a:lnTo>
                <a:lnTo>
                  <a:pt x="4142" y="103801"/>
                </a:lnTo>
                <a:lnTo>
                  <a:pt x="0" y="131949"/>
                </a:lnTo>
                <a:lnTo>
                  <a:pt x="733" y="147289"/>
                </a:lnTo>
                <a:lnTo>
                  <a:pt x="11364" y="189670"/>
                </a:lnTo>
                <a:lnTo>
                  <a:pt x="33032" y="225265"/>
                </a:lnTo>
                <a:lnTo>
                  <a:pt x="63675" y="252364"/>
                </a:lnTo>
                <a:lnTo>
                  <a:pt x="101230" y="269256"/>
                </a:lnTo>
                <a:lnTo>
                  <a:pt x="129088" y="274002"/>
                </a:lnTo>
                <a:lnTo>
                  <a:pt x="144771" y="273340"/>
                </a:lnTo>
                <a:lnTo>
                  <a:pt x="188088" y="263245"/>
                </a:lnTo>
                <a:lnTo>
                  <a:pt x="224508" y="242450"/>
                </a:lnTo>
                <a:lnTo>
                  <a:pt x="252364" y="212835"/>
                </a:lnTo>
                <a:lnTo>
                  <a:pt x="269990" y="176282"/>
                </a:lnTo>
                <a:lnTo>
                  <a:pt x="275235" y="148987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46263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20">
                <a:moveTo>
                  <a:pt x="138582" y="0"/>
                </a:moveTo>
                <a:lnTo>
                  <a:pt x="95863" y="6777"/>
                </a:lnTo>
                <a:lnTo>
                  <a:pt x="58464" y="25609"/>
                </a:lnTo>
                <a:lnTo>
                  <a:pt x="28567" y="54248"/>
                </a:lnTo>
                <a:lnTo>
                  <a:pt x="8352" y="90444"/>
                </a:lnTo>
                <a:lnTo>
                  <a:pt x="0" y="131949"/>
                </a:lnTo>
                <a:lnTo>
                  <a:pt x="733" y="147289"/>
                </a:lnTo>
                <a:lnTo>
                  <a:pt x="11364" y="189670"/>
                </a:lnTo>
                <a:lnTo>
                  <a:pt x="33032" y="225265"/>
                </a:lnTo>
                <a:lnTo>
                  <a:pt x="63675" y="252364"/>
                </a:lnTo>
                <a:lnTo>
                  <a:pt x="101230" y="269256"/>
                </a:lnTo>
                <a:lnTo>
                  <a:pt x="129088" y="274002"/>
                </a:lnTo>
                <a:lnTo>
                  <a:pt x="144771" y="273340"/>
                </a:lnTo>
                <a:lnTo>
                  <a:pt x="188088" y="263245"/>
                </a:lnTo>
                <a:lnTo>
                  <a:pt x="224508" y="242450"/>
                </a:lnTo>
                <a:lnTo>
                  <a:pt x="252364" y="212835"/>
                </a:lnTo>
                <a:lnTo>
                  <a:pt x="269990" y="176282"/>
                </a:lnTo>
                <a:lnTo>
                  <a:pt x="275235" y="148987"/>
                </a:lnTo>
                <a:lnTo>
                  <a:pt x="274602" y="133032"/>
                </a:lnTo>
                <a:lnTo>
                  <a:pt x="264562" y="89122"/>
                </a:lnTo>
                <a:lnTo>
                  <a:pt x="243883" y="52334"/>
                </a:lnTo>
                <a:lnTo>
                  <a:pt x="214583" y="24199"/>
                </a:lnTo>
                <a:lnTo>
                  <a:pt x="178682" y="6244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402511" y="3320377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415443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0395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081"/>
                </a:lnTo>
                <a:lnTo>
                  <a:pt x="126491" y="120395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7723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0395"/>
                </a:lnTo>
                <a:lnTo>
                  <a:pt x="74675" y="120395"/>
                </a:lnTo>
                <a:lnTo>
                  <a:pt x="74675" y="106679"/>
                </a:lnTo>
                <a:lnTo>
                  <a:pt x="76199" y="105155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08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08021" y="3102881"/>
            <a:ext cx="586509" cy="360829"/>
          </a:xfrm>
          <a:custGeom>
            <a:avLst/>
            <a:gdLst/>
            <a:ahLst/>
            <a:cxnLst/>
            <a:rect l="l" t="t" r="r" b="b"/>
            <a:pathLst>
              <a:path w="645160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5160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5160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5160" h="408939">
                <a:moveTo>
                  <a:pt x="644651" y="1523"/>
                </a:moveTo>
                <a:lnTo>
                  <a:pt x="621791" y="0"/>
                </a:lnTo>
                <a:lnTo>
                  <a:pt x="621791" y="16763"/>
                </a:lnTo>
                <a:lnTo>
                  <a:pt x="618743" y="32003"/>
                </a:lnTo>
                <a:lnTo>
                  <a:pt x="601979" y="77723"/>
                </a:lnTo>
                <a:lnTo>
                  <a:pt x="557783" y="137159"/>
                </a:lnTo>
                <a:lnTo>
                  <a:pt x="527303" y="164591"/>
                </a:lnTo>
                <a:lnTo>
                  <a:pt x="472439" y="205739"/>
                </a:lnTo>
                <a:lnTo>
                  <a:pt x="429767" y="230123"/>
                </a:lnTo>
                <a:lnTo>
                  <a:pt x="384047" y="252983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16991" y="304799"/>
                </a:lnTo>
                <a:lnTo>
                  <a:pt x="344423" y="295655"/>
                </a:lnTo>
                <a:lnTo>
                  <a:pt x="368807" y="284987"/>
                </a:lnTo>
                <a:lnTo>
                  <a:pt x="394715" y="274319"/>
                </a:lnTo>
                <a:lnTo>
                  <a:pt x="463295" y="237743"/>
                </a:lnTo>
                <a:lnTo>
                  <a:pt x="524255" y="196595"/>
                </a:lnTo>
                <a:lnTo>
                  <a:pt x="557783" y="166115"/>
                </a:lnTo>
                <a:lnTo>
                  <a:pt x="588263" y="135635"/>
                </a:lnTo>
                <a:lnTo>
                  <a:pt x="621791" y="86867"/>
                </a:lnTo>
                <a:lnTo>
                  <a:pt x="640079" y="35051"/>
                </a:lnTo>
                <a:lnTo>
                  <a:pt x="643127" y="18287"/>
                </a:lnTo>
                <a:lnTo>
                  <a:pt x="644651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2159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275334" y="148302"/>
                </a:moveTo>
                <a:lnTo>
                  <a:pt x="269283" y="102780"/>
                </a:lnTo>
                <a:lnTo>
                  <a:pt x="251919" y="63718"/>
                </a:lnTo>
                <a:lnTo>
                  <a:pt x="225184" y="32660"/>
                </a:lnTo>
                <a:lnTo>
                  <a:pt x="191020" y="11152"/>
                </a:lnTo>
                <a:lnTo>
                  <a:pt x="151370" y="738"/>
                </a:lnTo>
                <a:lnTo>
                  <a:pt x="137100" y="0"/>
                </a:lnTo>
                <a:lnTo>
                  <a:pt x="122603" y="789"/>
                </a:lnTo>
                <a:lnTo>
                  <a:pt x="81841" y="11953"/>
                </a:lnTo>
                <a:lnTo>
                  <a:pt x="46950" y="34532"/>
                </a:lnTo>
                <a:lnTo>
                  <a:pt x="20216" y="66239"/>
                </a:lnTo>
                <a:lnTo>
                  <a:pt x="3927" y="104789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494" y="273441"/>
                </a:lnTo>
                <a:lnTo>
                  <a:pt x="188622" y="263230"/>
                </a:lnTo>
                <a:lnTo>
                  <a:pt x="224926" y="242279"/>
                </a:lnTo>
                <a:lnTo>
                  <a:pt x="252691" y="212482"/>
                </a:lnTo>
                <a:lnTo>
                  <a:pt x="270203" y="175731"/>
                </a:lnTo>
                <a:lnTo>
                  <a:pt x="275334" y="148302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2159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137100" y="0"/>
                </a:moveTo>
                <a:lnTo>
                  <a:pt x="94889" y="6850"/>
                </a:lnTo>
                <a:lnTo>
                  <a:pt x="57786" y="25878"/>
                </a:lnTo>
                <a:lnTo>
                  <a:pt x="28080" y="54797"/>
                </a:lnTo>
                <a:lnTo>
                  <a:pt x="8055" y="91320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494" y="273441"/>
                </a:lnTo>
                <a:lnTo>
                  <a:pt x="188622" y="263230"/>
                </a:lnTo>
                <a:lnTo>
                  <a:pt x="224926" y="242279"/>
                </a:lnTo>
                <a:lnTo>
                  <a:pt x="252691" y="212482"/>
                </a:lnTo>
                <a:lnTo>
                  <a:pt x="270203" y="175731"/>
                </a:lnTo>
                <a:lnTo>
                  <a:pt x="275334" y="148302"/>
                </a:lnTo>
                <a:lnTo>
                  <a:pt x="274694" y="132506"/>
                </a:lnTo>
                <a:lnTo>
                  <a:pt x="264656" y="88965"/>
                </a:lnTo>
                <a:lnTo>
                  <a:pt x="243952" y="52400"/>
                </a:lnTo>
                <a:lnTo>
                  <a:pt x="214525" y="24353"/>
                </a:lnTo>
                <a:lnTo>
                  <a:pt x="178317" y="6372"/>
                </a:lnTo>
                <a:lnTo>
                  <a:pt x="137270" y="0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18445" y="3320377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31377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52946" y="120147"/>
                </a:moveTo>
                <a:lnTo>
                  <a:pt x="0" y="118871"/>
                </a:lnTo>
                <a:lnTo>
                  <a:pt x="51815" y="183326"/>
                </a:lnTo>
                <a:lnTo>
                  <a:pt x="51815" y="132587"/>
                </a:lnTo>
                <a:lnTo>
                  <a:pt x="52946" y="12014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946" y="120147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32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0583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946" y="120147"/>
                </a:lnTo>
                <a:lnTo>
                  <a:pt x="74675" y="120671"/>
                </a:lnTo>
                <a:lnTo>
                  <a:pt x="74675" y="108203"/>
                </a:lnTo>
                <a:lnTo>
                  <a:pt x="76199" y="106679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3956" y="3102881"/>
            <a:ext cx="587664" cy="360829"/>
          </a:xfrm>
          <a:custGeom>
            <a:avLst/>
            <a:gdLst/>
            <a:ahLst/>
            <a:cxnLst/>
            <a:rect l="l" t="t" r="r" b="b"/>
            <a:pathLst>
              <a:path w="646429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6429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6429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6429" h="408939">
                <a:moveTo>
                  <a:pt x="646175" y="1523"/>
                </a:moveTo>
                <a:lnTo>
                  <a:pt x="623315" y="0"/>
                </a:lnTo>
                <a:lnTo>
                  <a:pt x="623315" y="16763"/>
                </a:lnTo>
                <a:lnTo>
                  <a:pt x="620267" y="32003"/>
                </a:lnTo>
                <a:lnTo>
                  <a:pt x="603503" y="77723"/>
                </a:lnTo>
                <a:lnTo>
                  <a:pt x="571499" y="121919"/>
                </a:lnTo>
                <a:lnTo>
                  <a:pt x="544067" y="150875"/>
                </a:lnTo>
                <a:lnTo>
                  <a:pt x="510539" y="178307"/>
                </a:lnTo>
                <a:lnTo>
                  <a:pt x="472439" y="205739"/>
                </a:lnTo>
                <a:lnTo>
                  <a:pt x="431291" y="230123"/>
                </a:lnTo>
                <a:lnTo>
                  <a:pt x="385571" y="252983"/>
                </a:lnTo>
                <a:lnTo>
                  <a:pt x="336803" y="274319"/>
                </a:lnTo>
                <a:lnTo>
                  <a:pt x="284987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7347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44423" y="295655"/>
                </a:lnTo>
                <a:lnTo>
                  <a:pt x="394715" y="274319"/>
                </a:lnTo>
                <a:lnTo>
                  <a:pt x="464819" y="237743"/>
                </a:lnTo>
                <a:lnTo>
                  <a:pt x="484631" y="224027"/>
                </a:lnTo>
                <a:lnTo>
                  <a:pt x="505967" y="210311"/>
                </a:lnTo>
                <a:lnTo>
                  <a:pt x="542543" y="181355"/>
                </a:lnTo>
                <a:lnTo>
                  <a:pt x="574547" y="150875"/>
                </a:lnTo>
                <a:lnTo>
                  <a:pt x="601979" y="120395"/>
                </a:lnTo>
                <a:lnTo>
                  <a:pt x="623315" y="86867"/>
                </a:lnTo>
                <a:lnTo>
                  <a:pt x="641603" y="35051"/>
                </a:lnTo>
                <a:lnTo>
                  <a:pt x="644651" y="18287"/>
                </a:lnTo>
                <a:lnTo>
                  <a:pt x="64617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79480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909" y="147119"/>
                </a:moveTo>
                <a:lnTo>
                  <a:pt x="267836" y="101733"/>
                </a:lnTo>
                <a:lnTo>
                  <a:pt x="250468" y="62743"/>
                </a:lnTo>
                <a:lnTo>
                  <a:pt x="223675" y="31788"/>
                </a:lnTo>
                <a:lnTo>
                  <a:pt x="189331" y="10508"/>
                </a:lnTo>
                <a:lnTo>
                  <a:pt x="149308" y="540"/>
                </a:lnTo>
                <a:lnTo>
                  <a:pt x="137100" y="0"/>
                </a:lnTo>
                <a:lnTo>
                  <a:pt x="122603" y="789"/>
                </a:lnTo>
                <a:lnTo>
                  <a:pt x="81841" y="11953"/>
                </a:lnTo>
                <a:lnTo>
                  <a:pt x="46950" y="34532"/>
                </a:lnTo>
                <a:lnTo>
                  <a:pt x="20216" y="66239"/>
                </a:lnTo>
                <a:lnTo>
                  <a:pt x="3927" y="104789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561" y="273433"/>
                </a:lnTo>
                <a:lnTo>
                  <a:pt x="188671" y="263112"/>
                </a:lnTo>
                <a:lnTo>
                  <a:pt x="224705" y="241946"/>
                </a:lnTo>
                <a:lnTo>
                  <a:pt x="252046" y="211858"/>
                </a:lnTo>
                <a:lnTo>
                  <a:pt x="269078" y="174776"/>
                </a:lnTo>
                <a:lnTo>
                  <a:pt x="273909" y="147119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79480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0" y="0"/>
                </a:moveTo>
                <a:lnTo>
                  <a:pt x="94889" y="6850"/>
                </a:lnTo>
                <a:lnTo>
                  <a:pt x="57786" y="25878"/>
                </a:lnTo>
                <a:lnTo>
                  <a:pt x="28080" y="54797"/>
                </a:lnTo>
                <a:lnTo>
                  <a:pt x="8055" y="91320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561" y="273433"/>
                </a:lnTo>
                <a:lnTo>
                  <a:pt x="188671" y="263112"/>
                </a:lnTo>
                <a:lnTo>
                  <a:pt x="224705" y="241946"/>
                </a:lnTo>
                <a:lnTo>
                  <a:pt x="252046" y="211858"/>
                </a:lnTo>
                <a:lnTo>
                  <a:pt x="269078" y="174776"/>
                </a:lnTo>
                <a:lnTo>
                  <a:pt x="273909" y="147119"/>
                </a:lnTo>
                <a:lnTo>
                  <a:pt x="273256" y="131381"/>
                </a:lnTo>
                <a:lnTo>
                  <a:pt x="263209" y="87945"/>
                </a:lnTo>
                <a:lnTo>
                  <a:pt x="242492" y="51451"/>
                </a:lnTo>
                <a:lnTo>
                  <a:pt x="212974" y="23539"/>
                </a:lnTo>
                <a:lnTo>
                  <a:pt x="176529" y="5847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178960" y="3320377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48697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18871"/>
                </a:lnTo>
                <a:lnTo>
                  <a:pt x="51815" y="18332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0583"/>
                </a:lnTo>
                <a:lnTo>
                  <a:pt x="53339" y="102107"/>
                </a:lnTo>
                <a:lnTo>
                  <a:pt x="53339" y="111251"/>
                </a:lnTo>
                <a:lnTo>
                  <a:pt x="51815" y="115823"/>
                </a:lnTo>
                <a:lnTo>
                  <a:pt x="51815" y="120120"/>
                </a:lnTo>
                <a:lnTo>
                  <a:pt x="74675" y="120671"/>
                </a:lnTo>
                <a:lnTo>
                  <a:pt x="74675" y="108203"/>
                </a:lnTo>
                <a:lnTo>
                  <a:pt x="76199" y="106679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32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41275" y="3102881"/>
            <a:ext cx="587664" cy="360829"/>
          </a:xfrm>
          <a:custGeom>
            <a:avLst/>
            <a:gdLst/>
            <a:ahLst/>
            <a:cxnLst/>
            <a:rect l="l" t="t" r="r" b="b"/>
            <a:pathLst>
              <a:path w="646429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6429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6429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6429" h="408939">
                <a:moveTo>
                  <a:pt x="646175" y="1523"/>
                </a:moveTo>
                <a:lnTo>
                  <a:pt x="623315" y="0"/>
                </a:lnTo>
                <a:lnTo>
                  <a:pt x="623315" y="16763"/>
                </a:lnTo>
                <a:lnTo>
                  <a:pt x="620267" y="32003"/>
                </a:lnTo>
                <a:lnTo>
                  <a:pt x="601979" y="77723"/>
                </a:lnTo>
                <a:lnTo>
                  <a:pt x="571499" y="121919"/>
                </a:lnTo>
                <a:lnTo>
                  <a:pt x="544067" y="150875"/>
                </a:lnTo>
                <a:lnTo>
                  <a:pt x="510539" y="178307"/>
                </a:lnTo>
                <a:lnTo>
                  <a:pt x="472439" y="205739"/>
                </a:lnTo>
                <a:lnTo>
                  <a:pt x="431291" y="230123"/>
                </a:lnTo>
                <a:lnTo>
                  <a:pt x="385571" y="252983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44423" y="295655"/>
                </a:lnTo>
                <a:lnTo>
                  <a:pt x="394715" y="274319"/>
                </a:lnTo>
                <a:lnTo>
                  <a:pt x="441959" y="249935"/>
                </a:lnTo>
                <a:lnTo>
                  <a:pt x="505967" y="210311"/>
                </a:lnTo>
                <a:lnTo>
                  <a:pt x="542543" y="181355"/>
                </a:lnTo>
                <a:lnTo>
                  <a:pt x="574547" y="150875"/>
                </a:lnTo>
                <a:lnTo>
                  <a:pt x="601979" y="120395"/>
                </a:lnTo>
                <a:lnTo>
                  <a:pt x="623315" y="86867"/>
                </a:lnTo>
                <a:lnTo>
                  <a:pt x="641603" y="35051"/>
                </a:lnTo>
                <a:lnTo>
                  <a:pt x="644651" y="18287"/>
                </a:lnTo>
                <a:lnTo>
                  <a:pt x="64617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31674" y="4185370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277"/>
                </a:moveTo>
                <a:lnTo>
                  <a:pt x="267702" y="101276"/>
                </a:lnTo>
                <a:lnTo>
                  <a:pt x="250087" y="62158"/>
                </a:lnTo>
                <a:lnTo>
                  <a:pt x="223098" y="31366"/>
                </a:lnTo>
                <a:lnTo>
                  <a:pt x="188792" y="10346"/>
                </a:lnTo>
                <a:lnTo>
                  <a:pt x="149222" y="539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361"/>
                </a:lnTo>
                <a:lnTo>
                  <a:pt x="11351" y="190638"/>
                </a:lnTo>
                <a:lnTo>
                  <a:pt x="33017" y="226164"/>
                </a:lnTo>
                <a:lnTo>
                  <a:pt x="63746" y="253127"/>
                </a:lnTo>
                <a:lnTo>
                  <a:pt x="101549" y="269720"/>
                </a:lnTo>
                <a:lnTo>
                  <a:pt x="129699" y="274127"/>
                </a:lnTo>
                <a:lnTo>
                  <a:pt x="145132" y="273431"/>
                </a:lnTo>
                <a:lnTo>
                  <a:pt x="187904" y="263127"/>
                </a:lnTo>
                <a:lnTo>
                  <a:pt x="223991" y="241990"/>
                </a:lnTo>
                <a:lnTo>
                  <a:pt x="251598" y="211942"/>
                </a:lnTo>
                <a:lnTo>
                  <a:pt x="268931" y="174904"/>
                </a:lnTo>
                <a:lnTo>
                  <a:pt x="273891" y="147277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31674" y="4185370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361"/>
                </a:lnTo>
                <a:lnTo>
                  <a:pt x="11351" y="190638"/>
                </a:lnTo>
                <a:lnTo>
                  <a:pt x="33017" y="226164"/>
                </a:lnTo>
                <a:lnTo>
                  <a:pt x="63746" y="253127"/>
                </a:lnTo>
                <a:lnTo>
                  <a:pt x="101549" y="269720"/>
                </a:lnTo>
                <a:lnTo>
                  <a:pt x="129699" y="274127"/>
                </a:lnTo>
                <a:lnTo>
                  <a:pt x="145132" y="273431"/>
                </a:lnTo>
                <a:lnTo>
                  <a:pt x="187904" y="263127"/>
                </a:lnTo>
                <a:lnTo>
                  <a:pt x="223991" y="241990"/>
                </a:lnTo>
                <a:lnTo>
                  <a:pt x="251598" y="211942"/>
                </a:lnTo>
                <a:lnTo>
                  <a:pt x="268931" y="174904"/>
                </a:lnTo>
                <a:lnTo>
                  <a:pt x="273891" y="147277"/>
                </a:lnTo>
                <a:lnTo>
                  <a:pt x="273224" y="131268"/>
                </a:lnTo>
                <a:lnTo>
                  <a:pt x="262999" y="87401"/>
                </a:lnTo>
                <a:lnTo>
                  <a:pt x="242030" y="50897"/>
                </a:lnTo>
                <a:lnTo>
                  <a:pt x="212374" y="23202"/>
                </a:lnTo>
                <a:lnTo>
                  <a:pt x="176085" y="5759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993504" y="4225550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99508" y="3999801"/>
            <a:ext cx="115455" cy="174812"/>
          </a:xfrm>
          <a:custGeom>
            <a:avLst/>
            <a:gdLst/>
            <a:ahLst/>
            <a:cxnLst/>
            <a:rect l="l" t="t" r="r" b="b"/>
            <a:pathLst>
              <a:path w="127000" h="198120">
                <a:moveTo>
                  <a:pt x="126491" y="121919"/>
                </a:moveTo>
                <a:lnTo>
                  <a:pt x="0" y="120395"/>
                </a:lnTo>
                <a:lnTo>
                  <a:pt x="51815" y="184850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3605"/>
                </a:lnTo>
                <a:lnTo>
                  <a:pt x="126491" y="121919"/>
                </a:lnTo>
                <a:close/>
              </a:path>
              <a:path w="127000" h="19812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5531"/>
                </a:lnTo>
                <a:lnTo>
                  <a:pt x="76199" y="56387"/>
                </a:lnTo>
                <a:close/>
              </a:path>
              <a:path w="127000" h="198120">
                <a:moveTo>
                  <a:pt x="74675" y="183605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4850"/>
                </a:lnTo>
                <a:lnTo>
                  <a:pt x="62483" y="198119"/>
                </a:lnTo>
                <a:lnTo>
                  <a:pt x="74675" y="183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2086" y="3999801"/>
            <a:ext cx="1293091" cy="363071"/>
          </a:xfrm>
          <a:custGeom>
            <a:avLst/>
            <a:gdLst/>
            <a:ahLst/>
            <a:cxnLst/>
            <a:rect l="l" t="t" r="r" b="b"/>
            <a:pathLst>
              <a:path w="1422400" h="411479">
                <a:moveTo>
                  <a:pt x="76199" y="336533"/>
                </a:moveTo>
                <a:lnTo>
                  <a:pt x="76199" y="283463"/>
                </a:lnTo>
                <a:lnTo>
                  <a:pt x="0" y="347471"/>
                </a:lnTo>
                <a:lnTo>
                  <a:pt x="64007" y="401238"/>
                </a:lnTo>
                <a:lnTo>
                  <a:pt x="64007" y="336803"/>
                </a:lnTo>
                <a:lnTo>
                  <a:pt x="76199" y="336533"/>
                </a:lnTo>
                <a:close/>
              </a:path>
              <a:path w="1422400" h="411479">
                <a:moveTo>
                  <a:pt x="1421891" y="9143"/>
                </a:moveTo>
                <a:lnTo>
                  <a:pt x="1421891" y="1523"/>
                </a:lnTo>
                <a:lnTo>
                  <a:pt x="1400555" y="0"/>
                </a:lnTo>
                <a:lnTo>
                  <a:pt x="1400555" y="7619"/>
                </a:lnTo>
                <a:lnTo>
                  <a:pt x="1399031" y="15239"/>
                </a:lnTo>
                <a:lnTo>
                  <a:pt x="1395983" y="21335"/>
                </a:lnTo>
                <a:lnTo>
                  <a:pt x="1389887" y="36575"/>
                </a:lnTo>
                <a:lnTo>
                  <a:pt x="1383791" y="42671"/>
                </a:lnTo>
                <a:lnTo>
                  <a:pt x="1345691" y="80771"/>
                </a:lnTo>
                <a:lnTo>
                  <a:pt x="1312163" y="103631"/>
                </a:lnTo>
                <a:lnTo>
                  <a:pt x="1271015" y="126491"/>
                </a:lnTo>
                <a:lnTo>
                  <a:pt x="1239011" y="140207"/>
                </a:lnTo>
                <a:lnTo>
                  <a:pt x="1222247" y="147827"/>
                </a:lnTo>
                <a:lnTo>
                  <a:pt x="1185671" y="163067"/>
                </a:lnTo>
                <a:lnTo>
                  <a:pt x="1167383" y="169163"/>
                </a:lnTo>
                <a:lnTo>
                  <a:pt x="1147571" y="176783"/>
                </a:lnTo>
                <a:lnTo>
                  <a:pt x="1126235" y="182879"/>
                </a:lnTo>
                <a:lnTo>
                  <a:pt x="1106423" y="190499"/>
                </a:lnTo>
                <a:lnTo>
                  <a:pt x="1085087" y="196595"/>
                </a:lnTo>
                <a:lnTo>
                  <a:pt x="1016507" y="216407"/>
                </a:lnTo>
                <a:lnTo>
                  <a:pt x="967739" y="228599"/>
                </a:lnTo>
                <a:lnTo>
                  <a:pt x="917447" y="240791"/>
                </a:lnTo>
                <a:lnTo>
                  <a:pt x="865631" y="251459"/>
                </a:lnTo>
                <a:lnTo>
                  <a:pt x="810767" y="263651"/>
                </a:lnTo>
                <a:lnTo>
                  <a:pt x="754379" y="272795"/>
                </a:lnTo>
                <a:lnTo>
                  <a:pt x="697991" y="283463"/>
                </a:lnTo>
                <a:lnTo>
                  <a:pt x="638555" y="291083"/>
                </a:lnTo>
                <a:lnTo>
                  <a:pt x="577595" y="300227"/>
                </a:lnTo>
                <a:lnTo>
                  <a:pt x="516635" y="307847"/>
                </a:lnTo>
                <a:lnTo>
                  <a:pt x="391667" y="320039"/>
                </a:lnTo>
                <a:lnTo>
                  <a:pt x="327659" y="324611"/>
                </a:lnTo>
                <a:lnTo>
                  <a:pt x="262127" y="329183"/>
                </a:lnTo>
                <a:lnTo>
                  <a:pt x="198119" y="332231"/>
                </a:lnTo>
                <a:lnTo>
                  <a:pt x="132587" y="335279"/>
                </a:lnTo>
                <a:lnTo>
                  <a:pt x="64007" y="336803"/>
                </a:lnTo>
                <a:lnTo>
                  <a:pt x="64007" y="358139"/>
                </a:lnTo>
                <a:lnTo>
                  <a:pt x="132587" y="356615"/>
                </a:lnTo>
                <a:lnTo>
                  <a:pt x="198119" y="355091"/>
                </a:lnTo>
                <a:lnTo>
                  <a:pt x="263651" y="352043"/>
                </a:lnTo>
                <a:lnTo>
                  <a:pt x="329183" y="347471"/>
                </a:lnTo>
                <a:lnTo>
                  <a:pt x="393191" y="341375"/>
                </a:lnTo>
                <a:lnTo>
                  <a:pt x="457199" y="336803"/>
                </a:lnTo>
                <a:lnTo>
                  <a:pt x="519683" y="329183"/>
                </a:lnTo>
                <a:lnTo>
                  <a:pt x="641603" y="313943"/>
                </a:lnTo>
                <a:lnTo>
                  <a:pt x="701039" y="304799"/>
                </a:lnTo>
                <a:lnTo>
                  <a:pt x="758951" y="295655"/>
                </a:lnTo>
                <a:lnTo>
                  <a:pt x="815339" y="284987"/>
                </a:lnTo>
                <a:lnTo>
                  <a:pt x="870203" y="274319"/>
                </a:lnTo>
                <a:lnTo>
                  <a:pt x="973835" y="249935"/>
                </a:lnTo>
                <a:lnTo>
                  <a:pt x="1022603" y="237743"/>
                </a:lnTo>
                <a:lnTo>
                  <a:pt x="1068323" y="225551"/>
                </a:lnTo>
                <a:lnTo>
                  <a:pt x="1091183" y="217931"/>
                </a:lnTo>
                <a:lnTo>
                  <a:pt x="1112519" y="211835"/>
                </a:lnTo>
                <a:lnTo>
                  <a:pt x="1133855" y="204215"/>
                </a:lnTo>
                <a:lnTo>
                  <a:pt x="1155191" y="198119"/>
                </a:lnTo>
                <a:lnTo>
                  <a:pt x="1175003" y="190499"/>
                </a:lnTo>
                <a:lnTo>
                  <a:pt x="1193291" y="182879"/>
                </a:lnTo>
                <a:lnTo>
                  <a:pt x="1213103" y="175259"/>
                </a:lnTo>
                <a:lnTo>
                  <a:pt x="1231391" y="169163"/>
                </a:lnTo>
                <a:lnTo>
                  <a:pt x="1264919" y="153923"/>
                </a:lnTo>
                <a:lnTo>
                  <a:pt x="1295399" y="138683"/>
                </a:lnTo>
                <a:lnTo>
                  <a:pt x="1309115" y="131063"/>
                </a:lnTo>
                <a:lnTo>
                  <a:pt x="1322831" y="121919"/>
                </a:lnTo>
                <a:lnTo>
                  <a:pt x="1336547" y="114299"/>
                </a:lnTo>
                <a:lnTo>
                  <a:pt x="1348739" y="106679"/>
                </a:lnTo>
                <a:lnTo>
                  <a:pt x="1359407" y="97535"/>
                </a:lnTo>
                <a:lnTo>
                  <a:pt x="1370075" y="89915"/>
                </a:lnTo>
                <a:lnTo>
                  <a:pt x="1379219" y="80771"/>
                </a:lnTo>
                <a:lnTo>
                  <a:pt x="1388363" y="73151"/>
                </a:lnTo>
                <a:lnTo>
                  <a:pt x="1395983" y="64007"/>
                </a:lnTo>
                <a:lnTo>
                  <a:pt x="1402079" y="56387"/>
                </a:lnTo>
                <a:lnTo>
                  <a:pt x="1414271" y="38099"/>
                </a:lnTo>
                <a:lnTo>
                  <a:pt x="1420367" y="19811"/>
                </a:lnTo>
                <a:lnTo>
                  <a:pt x="1421891" y="9143"/>
                </a:lnTo>
                <a:close/>
              </a:path>
              <a:path w="1422400" h="411479">
                <a:moveTo>
                  <a:pt x="76199" y="411479"/>
                </a:moveTo>
                <a:lnTo>
                  <a:pt x="76199" y="357869"/>
                </a:lnTo>
                <a:lnTo>
                  <a:pt x="64007" y="358139"/>
                </a:lnTo>
                <a:lnTo>
                  <a:pt x="64007" y="401238"/>
                </a:lnTo>
                <a:lnTo>
                  <a:pt x="76199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62159" y="4185370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275330" y="148352"/>
                </a:moveTo>
                <a:lnTo>
                  <a:pt x="269283" y="102250"/>
                </a:lnTo>
                <a:lnTo>
                  <a:pt x="251926" y="63074"/>
                </a:lnTo>
                <a:lnTo>
                  <a:pt x="225201" y="32187"/>
                </a:lnTo>
                <a:lnTo>
                  <a:pt x="191049" y="10950"/>
                </a:lnTo>
                <a:lnTo>
                  <a:pt x="151411" y="725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361"/>
                </a:lnTo>
                <a:lnTo>
                  <a:pt x="11576" y="190638"/>
                </a:lnTo>
                <a:lnTo>
                  <a:pt x="33527" y="226163"/>
                </a:lnTo>
                <a:lnTo>
                  <a:pt x="64420" y="253127"/>
                </a:lnTo>
                <a:lnTo>
                  <a:pt x="102066" y="269720"/>
                </a:lnTo>
                <a:lnTo>
                  <a:pt x="129836" y="274127"/>
                </a:lnTo>
                <a:lnTo>
                  <a:pt x="145440" y="273438"/>
                </a:lnTo>
                <a:lnTo>
                  <a:pt x="188584" y="263234"/>
                </a:lnTo>
                <a:lnTo>
                  <a:pt x="224897" y="242293"/>
                </a:lnTo>
                <a:lnTo>
                  <a:pt x="252670" y="212508"/>
                </a:lnTo>
                <a:lnTo>
                  <a:pt x="270190" y="175771"/>
                </a:lnTo>
                <a:lnTo>
                  <a:pt x="275330" y="148352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62159" y="4185370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361"/>
                </a:lnTo>
                <a:lnTo>
                  <a:pt x="11576" y="190638"/>
                </a:lnTo>
                <a:lnTo>
                  <a:pt x="33527" y="226163"/>
                </a:lnTo>
                <a:lnTo>
                  <a:pt x="64420" y="253127"/>
                </a:lnTo>
                <a:lnTo>
                  <a:pt x="102066" y="269720"/>
                </a:lnTo>
                <a:lnTo>
                  <a:pt x="129836" y="274127"/>
                </a:lnTo>
                <a:lnTo>
                  <a:pt x="145440" y="273438"/>
                </a:lnTo>
                <a:lnTo>
                  <a:pt x="188584" y="263234"/>
                </a:lnTo>
                <a:lnTo>
                  <a:pt x="224897" y="242293"/>
                </a:lnTo>
                <a:lnTo>
                  <a:pt x="252670" y="212508"/>
                </a:lnTo>
                <a:lnTo>
                  <a:pt x="270190" y="175771"/>
                </a:lnTo>
                <a:lnTo>
                  <a:pt x="275330" y="148352"/>
                </a:lnTo>
                <a:lnTo>
                  <a:pt x="274691" y="132299"/>
                </a:lnTo>
                <a:lnTo>
                  <a:pt x="264658" y="88354"/>
                </a:lnTo>
                <a:lnTo>
                  <a:pt x="243963" y="51790"/>
                </a:lnTo>
                <a:lnTo>
                  <a:pt x="214546" y="23968"/>
                </a:lnTo>
                <a:lnTo>
                  <a:pt x="178350" y="6251"/>
                </a:lnTo>
                <a:lnTo>
                  <a:pt x="137314" y="0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818445" y="4215952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831377" y="3999801"/>
            <a:ext cx="115455" cy="174812"/>
          </a:xfrm>
          <a:custGeom>
            <a:avLst/>
            <a:gdLst/>
            <a:ahLst/>
            <a:cxnLst/>
            <a:rect l="l" t="t" r="r" b="b"/>
            <a:pathLst>
              <a:path w="127000" h="198120">
                <a:moveTo>
                  <a:pt x="74675" y="183605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4850"/>
                </a:lnTo>
                <a:lnTo>
                  <a:pt x="51815" y="134111"/>
                </a:lnTo>
                <a:lnTo>
                  <a:pt x="53004" y="121034"/>
                </a:lnTo>
                <a:lnTo>
                  <a:pt x="53004" y="186328"/>
                </a:lnTo>
                <a:lnTo>
                  <a:pt x="62483" y="198119"/>
                </a:lnTo>
                <a:lnTo>
                  <a:pt x="74675" y="183605"/>
                </a:lnTo>
                <a:close/>
              </a:path>
              <a:path w="127000" h="198120">
                <a:moveTo>
                  <a:pt x="126491" y="121919"/>
                </a:moveTo>
                <a:lnTo>
                  <a:pt x="53004" y="121034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3605"/>
                </a:lnTo>
                <a:lnTo>
                  <a:pt x="126491" y="121919"/>
                </a:lnTo>
                <a:close/>
              </a:path>
              <a:path w="127000" h="198120">
                <a:moveTo>
                  <a:pt x="77723" y="91439"/>
                </a:moveTo>
                <a:lnTo>
                  <a:pt x="77723" y="1523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5531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17347"/>
                </a:lnTo>
                <a:lnTo>
                  <a:pt x="53004" y="121034"/>
                </a:lnTo>
                <a:lnTo>
                  <a:pt x="74675" y="121295"/>
                </a:lnTo>
                <a:lnTo>
                  <a:pt x="74675" y="109727"/>
                </a:lnTo>
                <a:lnTo>
                  <a:pt x="76199" y="108203"/>
                </a:lnTo>
                <a:lnTo>
                  <a:pt x="76199" y="97535"/>
                </a:lnTo>
                <a:lnTo>
                  <a:pt x="77723" y="91439"/>
                </a:lnTo>
                <a:close/>
              </a:path>
              <a:path w="127000" h="198120">
                <a:moveTo>
                  <a:pt x="54863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23956" y="3999801"/>
            <a:ext cx="1295400" cy="363071"/>
          </a:xfrm>
          <a:custGeom>
            <a:avLst/>
            <a:gdLst/>
            <a:ahLst/>
            <a:cxnLst/>
            <a:rect l="l" t="t" r="r" b="b"/>
            <a:pathLst>
              <a:path w="1424940" h="411479">
                <a:moveTo>
                  <a:pt x="75307" y="336525"/>
                </a:moveTo>
                <a:lnTo>
                  <a:pt x="74675" y="283463"/>
                </a:lnTo>
                <a:lnTo>
                  <a:pt x="0" y="347471"/>
                </a:lnTo>
                <a:lnTo>
                  <a:pt x="62483" y="399958"/>
                </a:lnTo>
                <a:lnTo>
                  <a:pt x="62483" y="336803"/>
                </a:lnTo>
                <a:lnTo>
                  <a:pt x="75307" y="336525"/>
                </a:lnTo>
                <a:close/>
              </a:path>
              <a:path w="1424940" h="411479">
                <a:moveTo>
                  <a:pt x="75561" y="357883"/>
                </a:moveTo>
                <a:lnTo>
                  <a:pt x="75307" y="336525"/>
                </a:lnTo>
                <a:lnTo>
                  <a:pt x="62483" y="336803"/>
                </a:lnTo>
                <a:lnTo>
                  <a:pt x="64007" y="358139"/>
                </a:lnTo>
                <a:lnTo>
                  <a:pt x="75561" y="357883"/>
                </a:lnTo>
                <a:close/>
              </a:path>
              <a:path w="1424940" h="411479">
                <a:moveTo>
                  <a:pt x="76199" y="411479"/>
                </a:moveTo>
                <a:lnTo>
                  <a:pt x="75561" y="357883"/>
                </a:lnTo>
                <a:lnTo>
                  <a:pt x="64007" y="358139"/>
                </a:lnTo>
                <a:lnTo>
                  <a:pt x="62483" y="336803"/>
                </a:lnTo>
                <a:lnTo>
                  <a:pt x="62483" y="399958"/>
                </a:lnTo>
                <a:lnTo>
                  <a:pt x="76199" y="411479"/>
                </a:lnTo>
                <a:close/>
              </a:path>
              <a:path w="1424940" h="411479">
                <a:moveTo>
                  <a:pt x="1424939" y="9143"/>
                </a:moveTo>
                <a:lnTo>
                  <a:pt x="1424939" y="1523"/>
                </a:lnTo>
                <a:lnTo>
                  <a:pt x="1403603" y="0"/>
                </a:lnTo>
                <a:lnTo>
                  <a:pt x="1402079" y="7619"/>
                </a:lnTo>
                <a:lnTo>
                  <a:pt x="1402079" y="15239"/>
                </a:lnTo>
                <a:lnTo>
                  <a:pt x="1399031" y="21335"/>
                </a:lnTo>
                <a:lnTo>
                  <a:pt x="1374647" y="57911"/>
                </a:lnTo>
                <a:lnTo>
                  <a:pt x="1338071" y="88391"/>
                </a:lnTo>
                <a:lnTo>
                  <a:pt x="1301495" y="111251"/>
                </a:lnTo>
                <a:lnTo>
                  <a:pt x="1257299" y="134111"/>
                </a:lnTo>
                <a:lnTo>
                  <a:pt x="1240535" y="140207"/>
                </a:lnTo>
                <a:lnTo>
                  <a:pt x="1207007" y="155447"/>
                </a:lnTo>
                <a:lnTo>
                  <a:pt x="1188719" y="163067"/>
                </a:lnTo>
                <a:lnTo>
                  <a:pt x="1168907" y="169163"/>
                </a:lnTo>
                <a:lnTo>
                  <a:pt x="1149095" y="176783"/>
                </a:lnTo>
                <a:lnTo>
                  <a:pt x="1129283" y="182879"/>
                </a:lnTo>
                <a:lnTo>
                  <a:pt x="1107947" y="190499"/>
                </a:lnTo>
                <a:lnTo>
                  <a:pt x="1086611" y="196595"/>
                </a:lnTo>
                <a:lnTo>
                  <a:pt x="1018031" y="216407"/>
                </a:lnTo>
                <a:lnTo>
                  <a:pt x="969263" y="228599"/>
                </a:lnTo>
                <a:lnTo>
                  <a:pt x="918971" y="240791"/>
                </a:lnTo>
                <a:lnTo>
                  <a:pt x="867155" y="251459"/>
                </a:lnTo>
                <a:lnTo>
                  <a:pt x="812291" y="263651"/>
                </a:lnTo>
                <a:lnTo>
                  <a:pt x="755903" y="272795"/>
                </a:lnTo>
                <a:lnTo>
                  <a:pt x="697991" y="283463"/>
                </a:lnTo>
                <a:lnTo>
                  <a:pt x="640079" y="291083"/>
                </a:lnTo>
                <a:lnTo>
                  <a:pt x="579119" y="300227"/>
                </a:lnTo>
                <a:lnTo>
                  <a:pt x="518159" y="307847"/>
                </a:lnTo>
                <a:lnTo>
                  <a:pt x="455675" y="313943"/>
                </a:lnTo>
                <a:lnTo>
                  <a:pt x="391667" y="320039"/>
                </a:lnTo>
                <a:lnTo>
                  <a:pt x="327659" y="324611"/>
                </a:lnTo>
                <a:lnTo>
                  <a:pt x="262127" y="329183"/>
                </a:lnTo>
                <a:lnTo>
                  <a:pt x="198119" y="332231"/>
                </a:lnTo>
                <a:lnTo>
                  <a:pt x="132587" y="335279"/>
                </a:lnTo>
                <a:lnTo>
                  <a:pt x="75307" y="336525"/>
                </a:lnTo>
                <a:lnTo>
                  <a:pt x="75561" y="357883"/>
                </a:lnTo>
                <a:lnTo>
                  <a:pt x="132587" y="356615"/>
                </a:lnTo>
                <a:lnTo>
                  <a:pt x="198119" y="355091"/>
                </a:lnTo>
                <a:lnTo>
                  <a:pt x="263651" y="352043"/>
                </a:lnTo>
                <a:lnTo>
                  <a:pt x="329183" y="347471"/>
                </a:lnTo>
                <a:lnTo>
                  <a:pt x="394715" y="341375"/>
                </a:lnTo>
                <a:lnTo>
                  <a:pt x="457199" y="336803"/>
                </a:lnTo>
                <a:lnTo>
                  <a:pt x="521207" y="329183"/>
                </a:lnTo>
                <a:lnTo>
                  <a:pt x="643127" y="313943"/>
                </a:lnTo>
                <a:lnTo>
                  <a:pt x="702563" y="304799"/>
                </a:lnTo>
                <a:lnTo>
                  <a:pt x="760475" y="295655"/>
                </a:lnTo>
                <a:lnTo>
                  <a:pt x="816863" y="284987"/>
                </a:lnTo>
                <a:lnTo>
                  <a:pt x="871727" y="274319"/>
                </a:lnTo>
                <a:lnTo>
                  <a:pt x="975359" y="249935"/>
                </a:lnTo>
                <a:lnTo>
                  <a:pt x="1024127" y="237743"/>
                </a:lnTo>
                <a:lnTo>
                  <a:pt x="1069847" y="225551"/>
                </a:lnTo>
                <a:lnTo>
                  <a:pt x="1092707" y="217931"/>
                </a:lnTo>
                <a:lnTo>
                  <a:pt x="1115567" y="211835"/>
                </a:lnTo>
                <a:lnTo>
                  <a:pt x="1136903" y="204215"/>
                </a:lnTo>
                <a:lnTo>
                  <a:pt x="1156715" y="198119"/>
                </a:lnTo>
                <a:lnTo>
                  <a:pt x="1196339" y="182879"/>
                </a:lnTo>
                <a:lnTo>
                  <a:pt x="1214627" y="175259"/>
                </a:lnTo>
                <a:lnTo>
                  <a:pt x="1232915" y="169163"/>
                </a:lnTo>
                <a:lnTo>
                  <a:pt x="1251203" y="161543"/>
                </a:lnTo>
                <a:lnTo>
                  <a:pt x="1266443" y="153923"/>
                </a:lnTo>
                <a:lnTo>
                  <a:pt x="1283207" y="146303"/>
                </a:lnTo>
                <a:lnTo>
                  <a:pt x="1298447" y="138683"/>
                </a:lnTo>
                <a:lnTo>
                  <a:pt x="1312163" y="131063"/>
                </a:lnTo>
                <a:lnTo>
                  <a:pt x="1325879" y="121919"/>
                </a:lnTo>
                <a:lnTo>
                  <a:pt x="1339595" y="114299"/>
                </a:lnTo>
                <a:lnTo>
                  <a:pt x="1350263" y="106679"/>
                </a:lnTo>
                <a:lnTo>
                  <a:pt x="1362455" y="97535"/>
                </a:lnTo>
                <a:lnTo>
                  <a:pt x="1373123" y="89915"/>
                </a:lnTo>
                <a:lnTo>
                  <a:pt x="1382267" y="80771"/>
                </a:lnTo>
                <a:lnTo>
                  <a:pt x="1391411" y="73151"/>
                </a:lnTo>
                <a:lnTo>
                  <a:pt x="1399031" y="64007"/>
                </a:lnTo>
                <a:lnTo>
                  <a:pt x="1405127" y="56387"/>
                </a:lnTo>
                <a:lnTo>
                  <a:pt x="1411223" y="47243"/>
                </a:lnTo>
                <a:lnTo>
                  <a:pt x="1420367" y="28955"/>
                </a:lnTo>
                <a:lnTo>
                  <a:pt x="1423415" y="19811"/>
                </a:lnTo>
                <a:lnTo>
                  <a:pt x="142493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31674" y="5082288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31674" y="5082288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993504" y="5121123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999508" y="4896719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92087" y="4895374"/>
            <a:ext cx="2710295" cy="364751"/>
          </a:xfrm>
          <a:custGeom>
            <a:avLst/>
            <a:gdLst/>
            <a:ahLst/>
            <a:cxnLst/>
            <a:rect l="l" t="t" r="r" b="b"/>
            <a:pathLst>
              <a:path w="2981325" h="413385">
                <a:moveTo>
                  <a:pt x="76199" y="338241"/>
                </a:moveTo>
                <a:lnTo>
                  <a:pt x="76199" y="284987"/>
                </a:lnTo>
                <a:lnTo>
                  <a:pt x="0" y="348995"/>
                </a:lnTo>
                <a:lnTo>
                  <a:pt x="64007" y="402762"/>
                </a:lnTo>
                <a:lnTo>
                  <a:pt x="64007" y="338327"/>
                </a:lnTo>
                <a:lnTo>
                  <a:pt x="76199" y="338241"/>
                </a:lnTo>
                <a:close/>
              </a:path>
              <a:path w="2981325" h="413385">
                <a:moveTo>
                  <a:pt x="2959607" y="42454"/>
                </a:moveTo>
                <a:lnTo>
                  <a:pt x="2959607" y="6095"/>
                </a:lnTo>
                <a:lnTo>
                  <a:pt x="2956559" y="13715"/>
                </a:lnTo>
                <a:lnTo>
                  <a:pt x="2956559" y="12191"/>
                </a:lnTo>
                <a:lnTo>
                  <a:pt x="2951987" y="19811"/>
                </a:lnTo>
                <a:lnTo>
                  <a:pt x="2951987" y="18287"/>
                </a:lnTo>
                <a:lnTo>
                  <a:pt x="2945891" y="27431"/>
                </a:lnTo>
                <a:lnTo>
                  <a:pt x="2936747" y="33527"/>
                </a:lnTo>
                <a:lnTo>
                  <a:pt x="2926079" y="41147"/>
                </a:lnTo>
                <a:lnTo>
                  <a:pt x="2913887" y="48767"/>
                </a:lnTo>
                <a:lnTo>
                  <a:pt x="2898647" y="56387"/>
                </a:lnTo>
                <a:lnTo>
                  <a:pt x="2881883" y="64007"/>
                </a:lnTo>
                <a:lnTo>
                  <a:pt x="2863595" y="71627"/>
                </a:lnTo>
                <a:lnTo>
                  <a:pt x="2842259" y="80771"/>
                </a:lnTo>
                <a:lnTo>
                  <a:pt x="2795015" y="96011"/>
                </a:lnTo>
                <a:lnTo>
                  <a:pt x="2741675" y="111251"/>
                </a:lnTo>
                <a:lnTo>
                  <a:pt x="2648711" y="134111"/>
                </a:lnTo>
                <a:lnTo>
                  <a:pt x="2578607" y="147827"/>
                </a:lnTo>
                <a:lnTo>
                  <a:pt x="2502407" y="163067"/>
                </a:lnTo>
                <a:lnTo>
                  <a:pt x="2420111" y="176783"/>
                </a:lnTo>
                <a:lnTo>
                  <a:pt x="2333243" y="190499"/>
                </a:lnTo>
                <a:lnTo>
                  <a:pt x="2240279" y="204215"/>
                </a:lnTo>
                <a:lnTo>
                  <a:pt x="2142743" y="216407"/>
                </a:lnTo>
                <a:lnTo>
                  <a:pt x="2040635" y="230123"/>
                </a:lnTo>
                <a:lnTo>
                  <a:pt x="1933955" y="242315"/>
                </a:lnTo>
                <a:lnTo>
                  <a:pt x="1824227" y="252983"/>
                </a:lnTo>
                <a:lnTo>
                  <a:pt x="1709927" y="263651"/>
                </a:lnTo>
                <a:lnTo>
                  <a:pt x="1591055" y="274319"/>
                </a:lnTo>
                <a:lnTo>
                  <a:pt x="1470659" y="283463"/>
                </a:lnTo>
                <a:lnTo>
                  <a:pt x="1345691" y="292607"/>
                </a:lnTo>
                <a:lnTo>
                  <a:pt x="1219199" y="300227"/>
                </a:lnTo>
                <a:lnTo>
                  <a:pt x="1089659" y="307847"/>
                </a:lnTo>
                <a:lnTo>
                  <a:pt x="958595" y="315467"/>
                </a:lnTo>
                <a:lnTo>
                  <a:pt x="826007" y="321563"/>
                </a:lnTo>
                <a:lnTo>
                  <a:pt x="690371" y="326135"/>
                </a:lnTo>
                <a:lnTo>
                  <a:pt x="553211" y="330707"/>
                </a:lnTo>
                <a:lnTo>
                  <a:pt x="278891" y="336803"/>
                </a:lnTo>
                <a:lnTo>
                  <a:pt x="64007" y="338327"/>
                </a:lnTo>
                <a:lnTo>
                  <a:pt x="64007" y="359663"/>
                </a:lnTo>
                <a:lnTo>
                  <a:pt x="278891" y="358139"/>
                </a:lnTo>
                <a:lnTo>
                  <a:pt x="554735" y="352043"/>
                </a:lnTo>
                <a:lnTo>
                  <a:pt x="690371" y="348995"/>
                </a:lnTo>
                <a:lnTo>
                  <a:pt x="826007" y="342899"/>
                </a:lnTo>
                <a:lnTo>
                  <a:pt x="960119" y="336803"/>
                </a:lnTo>
                <a:lnTo>
                  <a:pt x="1091183" y="330707"/>
                </a:lnTo>
                <a:lnTo>
                  <a:pt x="1220723" y="323087"/>
                </a:lnTo>
                <a:lnTo>
                  <a:pt x="1347215" y="315467"/>
                </a:lnTo>
                <a:lnTo>
                  <a:pt x="1472183" y="306323"/>
                </a:lnTo>
                <a:lnTo>
                  <a:pt x="1594103" y="295655"/>
                </a:lnTo>
                <a:lnTo>
                  <a:pt x="1711451" y="286511"/>
                </a:lnTo>
                <a:lnTo>
                  <a:pt x="1825751" y="275843"/>
                </a:lnTo>
                <a:lnTo>
                  <a:pt x="1937003" y="263651"/>
                </a:lnTo>
                <a:lnTo>
                  <a:pt x="2043683" y="251459"/>
                </a:lnTo>
                <a:lnTo>
                  <a:pt x="2145791" y="239267"/>
                </a:lnTo>
                <a:lnTo>
                  <a:pt x="2243327" y="225551"/>
                </a:lnTo>
                <a:lnTo>
                  <a:pt x="2336291" y="213359"/>
                </a:lnTo>
                <a:lnTo>
                  <a:pt x="2424683" y="199643"/>
                </a:lnTo>
                <a:lnTo>
                  <a:pt x="2506979" y="184403"/>
                </a:lnTo>
                <a:lnTo>
                  <a:pt x="2583179" y="170687"/>
                </a:lnTo>
                <a:lnTo>
                  <a:pt x="2686811" y="147827"/>
                </a:lnTo>
                <a:lnTo>
                  <a:pt x="2747771" y="132587"/>
                </a:lnTo>
                <a:lnTo>
                  <a:pt x="2802635" y="117347"/>
                </a:lnTo>
                <a:lnTo>
                  <a:pt x="2827019" y="108203"/>
                </a:lnTo>
                <a:lnTo>
                  <a:pt x="2849879" y="100583"/>
                </a:lnTo>
                <a:lnTo>
                  <a:pt x="2891027" y="85343"/>
                </a:lnTo>
                <a:lnTo>
                  <a:pt x="2938271" y="59435"/>
                </a:lnTo>
                <a:lnTo>
                  <a:pt x="2950463" y="50291"/>
                </a:lnTo>
                <a:lnTo>
                  <a:pt x="2959607" y="42454"/>
                </a:lnTo>
                <a:close/>
              </a:path>
              <a:path w="2981325" h="413385">
                <a:moveTo>
                  <a:pt x="76199" y="413003"/>
                </a:moveTo>
                <a:lnTo>
                  <a:pt x="76199" y="359577"/>
                </a:lnTo>
                <a:lnTo>
                  <a:pt x="64007" y="359663"/>
                </a:lnTo>
                <a:lnTo>
                  <a:pt x="64007" y="402762"/>
                </a:lnTo>
                <a:lnTo>
                  <a:pt x="76199" y="413003"/>
                </a:lnTo>
                <a:close/>
              </a:path>
              <a:path w="2981325" h="413385">
                <a:moveTo>
                  <a:pt x="2980943" y="12191"/>
                </a:moveTo>
                <a:lnTo>
                  <a:pt x="2980943" y="3047"/>
                </a:lnTo>
                <a:lnTo>
                  <a:pt x="2959607" y="0"/>
                </a:lnTo>
                <a:lnTo>
                  <a:pt x="2958083" y="9143"/>
                </a:lnTo>
                <a:lnTo>
                  <a:pt x="2959607" y="6095"/>
                </a:lnTo>
                <a:lnTo>
                  <a:pt x="2959607" y="42454"/>
                </a:lnTo>
                <a:lnTo>
                  <a:pt x="2961131" y="41147"/>
                </a:lnTo>
                <a:lnTo>
                  <a:pt x="2970275" y="32003"/>
                </a:lnTo>
                <a:lnTo>
                  <a:pt x="2974847" y="24383"/>
                </a:lnTo>
                <a:lnTo>
                  <a:pt x="2976371" y="22859"/>
                </a:lnTo>
                <a:lnTo>
                  <a:pt x="2976371" y="21335"/>
                </a:lnTo>
                <a:lnTo>
                  <a:pt x="2979419" y="13715"/>
                </a:lnTo>
                <a:lnTo>
                  <a:pt x="298094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99508" y="2645682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8861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9247"/>
                </a:lnTo>
                <a:lnTo>
                  <a:pt x="72389" y="77723"/>
                </a:lnTo>
                <a:lnTo>
                  <a:pt x="71627" y="77723"/>
                </a:lnTo>
                <a:lnTo>
                  <a:pt x="71627" y="0"/>
                </a:lnTo>
                <a:lnTo>
                  <a:pt x="48767" y="0"/>
                </a:lnTo>
                <a:lnTo>
                  <a:pt x="48767" y="30479"/>
                </a:lnTo>
                <a:lnTo>
                  <a:pt x="50291" y="44195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3151" y="70103"/>
                </a:lnTo>
                <a:lnTo>
                  <a:pt x="71627" y="65531"/>
                </a:lnTo>
                <a:lnTo>
                  <a:pt x="71627" y="76199"/>
                </a:lnTo>
                <a:lnTo>
                  <a:pt x="72389" y="77723"/>
                </a:lnTo>
                <a:lnTo>
                  <a:pt x="73151" y="77723"/>
                </a:lnTo>
                <a:close/>
              </a:path>
              <a:path w="127000" h="177164">
                <a:moveTo>
                  <a:pt x="73151" y="79247"/>
                </a:moveTo>
                <a:lnTo>
                  <a:pt x="73151" y="77723"/>
                </a:lnTo>
                <a:lnTo>
                  <a:pt x="72389" y="77723"/>
                </a:lnTo>
                <a:lnTo>
                  <a:pt x="73151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682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0771"/>
                </a:lnTo>
                <a:lnTo>
                  <a:pt x="73151" y="79247"/>
                </a:lnTo>
                <a:lnTo>
                  <a:pt x="73151" y="30479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26182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12775"/>
                </a:moveTo>
                <a:lnTo>
                  <a:pt x="73223" y="99701"/>
                </a:ln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close/>
              </a:path>
              <a:path w="127000" h="177164">
                <a:moveTo>
                  <a:pt x="73223" y="99701"/>
                </a:moveTo>
                <a:lnTo>
                  <a:pt x="73151" y="99059"/>
                </a:lnTo>
                <a:lnTo>
                  <a:pt x="73151" y="74675"/>
                </a:lnTo>
                <a:lnTo>
                  <a:pt x="71627" y="70103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3223" y="99701"/>
                </a:lnTo>
                <a:close/>
              </a:path>
              <a:path w="127000" h="177164">
                <a:moveTo>
                  <a:pt x="51815" y="85343"/>
                </a:moveTo>
                <a:lnTo>
                  <a:pt x="50291" y="82295"/>
                </a:lnTo>
                <a:lnTo>
                  <a:pt x="50291" y="83819"/>
                </a:lnTo>
                <a:lnTo>
                  <a:pt x="51815" y="85343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73223" y="99701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3414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1627" y="76199"/>
                </a:lnTo>
                <a:lnTo>
                  <a:pt x="71627" y="77723"/>
                </a:lnTo>
                <a:lnTo>
                  <a:pt x="73151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42116" y="2645682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99059"/>
                </a:moveTo>
                <a:lnTo>
                  <a:pt x="0" y="100583"/>
                </a:lnTo>
                <a:lnTo>
                  <a:pt x="53339" y="162607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5409"/>
                </a:lnTo>
                <a:lnTo>
                  <a:pt x="128015" y="99059"/>
                </a:lnTo>
                <a:close/>
              </a:path>
              <a:path w="128270" h="177164">
                <a:moveTo>
                  <a:pt x="74675" y="99694"/>
                </a:moveTo>
                <a:lnTo>
                  <a:pt x="74675" y="80771"/>
                </a:lnTo>
                <a:lnTo>
                  <a:pt x="73151" y="77723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4487"/>
                </a:lnTo>
                <a:lnTo>
                  <a:pt x="53339" y="99059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7164">
                <a:moveTo>
                  <a:pt x="74675" y="16540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607"/>
                </a:lnTo>
                <a:lnTo>
                  <a:pt x="65531" y="176783"/>
                </a:lnTo>
                <a:lnTo>
                  <a:pt x="74675" y="165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146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71627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59435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5343"/>
                </a:lnTo>
                <a:lnTo>
                  <a:pt x="73151" y="80771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99508" y="3542600"/>
            <a:ext cx="116609" cy="154641"/>
          </a:xfrm>
          <a:custGeom>
            <a:avLst/>
            <a:gdLst/>
            <a:ahLst/>
            <a:cxnLst/>
            <a:rect l="l" t="t" r="r" b="b"/>
            <a:pathLst>
              <a:path w="128270" h="175260">
                <a:moveTo>
                  <a:pt x="128015" y="99059"/>
                </a:moveTo>
                <a:lnTo>
                  <a:pt x="0" y="100583"/>
                </a:lnTo>
                <a:lnTo>
                  <a:pt x="53339" y="16281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2559"/>
                </a:lnTo>
                <a:lnTo>
                  <a:pt x="128015" y="99059"/>
                </a:lnTo>
                <a:close/>
              </a:path>
              <a:path w="128270" h="175260">
                <a:moveTo>
                  <a:pt x="74675" y="99694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2295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5260">
                <a:moveTo>
                  <a:pt x="74675" y="16255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813"/>
                </a:lnTo>
                <a:lnTo>
                  <a:pt x="64007" y="175259"/>
                </a:lnTo>
                <a:lnTo>
                  <a:pt x="74675" y="162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1682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79247"/>
                </a:lnTo>
                <a:lnTo>
                  <a:pt x="73151" y="79247"/>
                </a:lnTo>
                <a:lnTo>
                  <a:pt x="73151" y="28955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5260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3414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126491" y="99059"/>
                </a:moveTo>
                <a:lnTo>
                  <a:pt x="0" y="100583"/>
                </a:lnTo>
                <a:lnTo>
                  <a:pt x="51815" y="161035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2671"/>
                </a:lnTo>
                <a:lnTo>
                  <a:pt x="70103" y="28955"/>
                </a:lnTo>
                <a:lnTo>
                  <a:pt x="70103" y="0"/>
                </a:lnTo>
                <a:lnTo>
                  <a:pt x="48767" y="0"/>
                </a:lnTo>
                <a:lnTo>
                  <a:pt x="48767" y="65531"/>
                </a:lnTo>
                <a:lnTo>
                  <a:pt x="50291" y="70103"/>
                </a:lnTo>
                <a:lnTo>
                  <a:pt x="50291" y="83819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1035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5146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126491" y="99059"/>
                </a:moveTo>
                <a:lnTo>
                  <a:pt x="0" y="100583"/>
                </a:lnTo>
                <a:lnTo>
                  <a:pt x="51815" y="161035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97535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6199"/>
                </a:lnTo>
                <a:lnTo>
                  <a:pt x="71627" y="42671"/>
                </a:lnTo>
                <a:lnTo>
                  <a:pt x="70103" y="28955"/>
                </a:lnTo>
                <a:lnTo>
                  <a:pt x="70103" y="0"/>
                </a:lnTo>
                <a:lnTo>
                  <a:pt x="48767" y="0"/>
                </a:lnTo>
                <a:lnTo>
                  <a:pt x="48767" y="70103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1035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99508" y="4438175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2295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34148" y="4438175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100583"/>
                </a:moveTo>
                <a:lnTo>
                  <a:pt x="0" y="102107"/>
                </a:lnTo>
                <a:lnTo>
                  <a:pt x="51815" y="162559"/>
                </a:lnTo>
                <a:lnTo>
                  <a:pt x="51815" y="114299"/>
                </a:lnTo>
                <a:lnTo>
                  <a:pt x="74675" y="112775"/>
                </a:lnTo>
                <a:lnTo>
                  <a:pt x="74675" y="163774"/>
                </a:lnTo>
                <a:lnTo>
                  <a:pt x="126491" y="100583"/>
                </a:lnTo>
                <a:close/>
              </a:path>
              <a:path w="127000" h="177164">
                <a:moveTo>
                  <a:pt x="74675" y="101208"/>
                </a:moveTo>
                <a:lnTo>
                  <a:pt x="74675" y="92963"/>
                </a:lnTo>
                <a:lnTo>
                  <a:pt x="73151" y="89915"/>
                </a:lnTo>
                <a:lnTo>
                  <a:pt x="73151" y="79247"/>
                </a:lnTo>
                <a:lnTo>
                  <a:pt x="71627" y="79247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1523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5343"/>
                </a:lnTo>
                <a:lnTo>
                  <a:pt x="51815" y="85343"/>
                </a:lnTo>
                <a:lnTo>
                  <a:pt x="51815" y="101483"/>
                </a:lnTo>
                <a:lnTo>
                  <a:pt x="74675" y="101208"/>
                </a:lnTo>
                <a:close/>
              </a:path>
              <a:path w="127000" h="177164">
                <a:moveTo>
                  <a:pt x="74675" y="163774"/>
                </a:moveTo>
                <a:lnTo>
                  <a:pt x="74675" y="112775"/>
                </a:lnTo>
                <a:lnTo>
                  <a:pt x="51815" y="114299"/>
                </a:lnTo>
                <a:lnTo>
                  <a:pt x="51815" y="162559"/>
                </a:lnTo>
                <a:lnTo>
                  <a:pt x="64007" y="176783"/>
                </a:lnTo>
                <a:lnTo>
                  <a:pt x="74675" y="163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99508" y="5335093"/>
            <a:ext cx="116609" cy="143996"/>
          </a:xfrm>
          <a:custGeom>
            <a:avLst/>
            <a:gdLst/>
            <a:ahLst/>
            <a:cxnLst/>
            <a:rect l="l" t="t" r="r" b="b"/>
            <a:pathLst>
              <a:path w="128270" h="163195">
                <a:moveTo>
                  <a:pt x="128015" y="86867"/>
                </a:moveTo>
                <a:lnTo>
                  <a:pt x="0" y="88391"/>
                </a:lnTo>
                <a:lnTo>
                  <a:pt x="53339" y="150621"/>
                </a:lnTo>
                <a:lnTo>
                  <a:pt x="53339" y="100583"/>
                </a:lnTo>
                <a:lnTo>
                  <a:pt x="74675" y="100583"/>
                </a:lnTo>
                <a:lnTo>
                  <a:pt x="74675" y="150367"/>
                </a:lnTo>
                <a:lnTo>
                  <a:pt x="128015" y="86867"/>
                </a:lnTo>
                <a:close/>
              </a:path>
              <a:path w="128270" h="163195">
                <a:moveTo>
                  <a:pt x="74675" y="87502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76199"/>
                </a:lnTo>
                <a:lnTo>
                  <a:pt x="53339" y="76199"/>
                </a:lnTo>
                <a:lnTo>
                  <a:pt x="53339" y="87756"/>
                </a:lnTo>
                <a:lnTo>
                  <a:pt x="74675" y="87502"/>
                </a:lnTo>
                <a:close/>
              </a:path>
              <a:path w="128270" h="163195">
                <a:moveTo>
                  <a:pt x="74675" y="150367"/>
                </a:moveTo>
                <a:lnTo>
                  <a:pt x="74675" y="100583"/>
                </a:lnTo>
                <a:lnTo>
                  <a:pt x="53339" y="100583"/>
                </a:lnTo>
                <a:lnTo>
                  <a:pt x="53339" y="150621"/>
                </a:lnTo>
                <a:lnTo>
                  <a:pt x="64007" y="163067"/>
                </a:lnTo>
                <a:lnTo>
                  <a:pt x="74675" y="150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167773" y="2321448"/>
            <a:ext cx="637886" cy="313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algn="ctr">
              <a:lnSpc>
                <a:spcPct val="100600"/>
              </a:lnSpc>
            </a:pPr>
            <a:r>
              <a:rPr lang="en-US" sz="1400" b="1" spc="-13" dirty="0" smtClean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839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spcBef>
                <a:spcPts val="1086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924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lnSpc>
                <a:spcPct val="100600"/>
              </a:lnSpc>
              <a:spcBef>
                <a:spcPts val="1054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924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spcBef>
                <a:spcPts val="1086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33087" y="2321448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1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spcBef>
                <a:spcPts val="9"/>
              </a:spcBef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33087" y="3207608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2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33087" y="4103182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3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spcBef>
                <a:spcPts val="9"/>
              </a:spcBef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33087" y="5000101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4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03943"/>
              </p:ext>
            </p:extLst>
          </p:nvPr>
        </p:nvGraphicFramePr>
        <p:xfrm>
          <a:off x="2867371" y="1892142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43351"/>
              </p:ext>
            </p:extLst>
          </p:nvPr>
        </p:nvGraphicFramePr>
        <p:xfrm>
          <a:off x="2867371" y="2789061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object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35465"/>
              </p:ext>
            </p:extLst>
          </p:nvPr>
        </p:nvGraphicFramePr>
        <p:xfrm>
          <a:off x="2867371" y="3684635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object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3489"/>
              </p:ext>
            </p:extLst>
          </p:nvPr>
        </p:nvGraphicFramePr>
        <p:xfrm>
          <a:off x="2867371" y="4581554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6" name="object 5"/>
          <p:cNvSpPr/>
          <p:nvPr/>
        </p:nvSpPr>
        <p:spPr>
          <a:xfrm>
            <a:off x="293167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6"/>
          <p:cNvSpPr/>
          <p:nvPr/>
        </p:nvSpPr>
        <p:spPr>
          <a:xfrm>
            <a:off x="293167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7"/>
          <p:cNvSpPr txBox="1"/>
          <p:nvPr/>
        </p:nvSpPr>
        <p:spPr>
          <a:xfrm>
            <a:off x="2993504" y="1519379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9" name="object 8"/>
          <p:cNvSpPr/>
          <p:nvPr/>
        </p:nvSpPr>
        <p:spPr>
          <a:xfrm>
            <a:off x="2999508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"/>
          <p:cNvSpPr/>
          <p:nvPr/>
        </p:nvSpPr>
        <p:spPr>
          <a:xfrm>
            <a:off x="3638256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"/>
          <p:cNvSpPr/>
          <p:nvPr/>
        </p:nvSpPr>
        <p:spPr>
          <a:xfrm>
            <a:off x="3638256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2"/>
          <p:cNvSpPr txBox="1"/>
          <p:nvPr/>
        </p:nvSpPr>
        <p:spPr>
          <a:xfrm>
            <a:off x="3694544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4" name="object 13"/>
          <p:cNvSpPr/>
          <p:nvPr/>
        </p:nvSpPr>
        <p:spPr>
          <a:xfrm>
            <a:off x="3707475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6199" y="85343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2107"/>
                </a:lnTo>
                <a:lnTo>
                  <a:pt x="51815" y="103631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91439"/>
                </a:lnTo>
                <a:lnTo>
                  <a:pt x="76199" y="85343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5"/>
          <p:cNvSpPr/>
          <p:nvPr/>
        </p:nvSpPr>
        <p:spPr>
          <a:xfrm>
            <a:off x="4346263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275229" y="148841"/>
                </a:moveTo>
                <a:lnTo>
                  <a:pt x="269181" y="102376"/>
                </a:lnTo>
                <a:lnTo>
                  <a:pt x="251809" y="62970"/>
                </a:lnTo>
                <a:lnTo>
                  <a:pt x="225136" y="31979"/>
                </a:lnTo>
                <a:lnTo>
                  <a:pt x="191183" y="10757"/>
                </a:lnTo>
                <a:lnTo>
                  <a:pt x="151973" y="660"/>
                </a:lnTo>
                <a:lnTo>
                  <a:pt x="138582" y="0"/>
                </a:lnTo>
                <a:lnTo>
                  <a:pt x="123886" y="762"/>
                </a:lnTo>
                <a:lnTo>
                  <a:pt x="82698" y="11596"/>
                </a:lnTo>
                <a:lnTo>
                  <a:pt x="47557" y="33660"/>
                </a:lnTo>
                <a:lnTo>
                  <a:pt x="20645" y="64909"/>
                </a:lnTo>
                <a:lnTo>
                  <a:pt x="4142" y="103298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6"/>
          <p:cNvSpPr/>
          <p:nvPr/>
        </p:nvSpPr>
        <p:spPr>
          <a:xfrm>
            <a:off x="4346263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138582" y="0"/>
                </a:moveTo>
                <a:lnTo>
                  <a:pt x="95863" y="6636"/>
                </a:lnTo>
                <a:lnTo>
                  <a:pt x="58464" y="25184"/>
                </a:lnTo>
                <a:lnTo>
                  <a:pt x="28567" y="53598"/>
                </a:lnTo>
                <a:lnTo>
                  <a:pt x="8352" y="89834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lnTo>
                  <a:pt x="274596" y="132652"/>
                </a:lnTo>
                <a:lnTo>
                  <a:pt x="264549" y="88389"/>
                </a:lnTo>
                <a:lnTo>
                  <a:pt x="243852" y="51638"/>
                </a:lnTo>
                <a:lnTo>
                  <a:pt x="214527" y="23752"/>
                </a:lnTo>
                <a:lnTo>
                  <a:pt x="178597" y="6088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7"/>
          <p:cNvSpPr txBox="1"/>
          <p:nvPr/>
        </p:nvSpPr>
        <p:spPr>
          <a:xfrm>
            <a:off x="4402511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8"/>
          <p:cNvSpPr/>
          <p:nvPr/>
        </p:nvSpPr>
        <p:spPr>
          <a:xfrm>
            <a:off x="4415443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9247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6679"/>
                </a:lnTo>
                <a:lnTo>
                  <a:pt x="76199" y="106679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20"/>
          <p:cNvSpPr/>
          <p:nvPr/>
        </p:nvSpPr>
        <p:spPr>
          <a:xfrm>
            <a:off x="5055576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21"/>
          <p:cNvSpPr/>
          <p:nvPr/>
        </p:nvSpPr>
        <p:spPr>
          <a:xfrm>
            <a:off x="5055576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22"/>
          <p:cNvSpPr txBox="1"/>
          <p:nvPr/>
        </p:nvSpPr>
        <p:spPr>
          <a:xfrm>
            <a:off x="5111863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4" name="object 23"/>
          <p:cNvSpPr/>
          <p:nvPr/>
        </p:nvSpPr>
        <p:spPr>
          <a:xfrm>
            <a:off x="5123410" y="1294974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128015" y="121919"/>
                </a:moveTo>
                <a:lnTo>
                  <a:pt x="0" y="120395"/>
                </a:lnTo>
                <a:lnTo>
                  <a:pt x="53339" y="183895"/>
                </a:lnTo>
                <a:lnTo>
                  <a:pt x="53339" y="132587"/>
                </a:lnTo>
                <a:lnTo>
                  <a:pt x="74675" y="134111"/>
                </a:lnTo>
                <a:lnTo>
                  <a:pt x="74675" y="184149"/>
                </a:lnTo>
                <a:lnTo>
                  <a:pt x="128015" y="121919"/>
                </a:lnTo>
                <a:close/>
              </a:path>
              <a:path w="128270" h="196850">
                <a:moveTo>
                  <a:pt x="54101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101" y="102107"/>
                </a:lnTo>
                <a:close/>
              </a:path>
              <a:path w="128270" h="196850">
                <a:moveTo>
                  <a:pt x="77723" y="7924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21030"/>
                </a:lnTo>
                <a:lnTo>
                  <a:pt x="74675" y="121284"/>
                </a:lnTo>
                <a:lnTo>
                  <a:pt x="74675" y="112775"/>
                </a:lnTo>
                <a:lnTo>
                  <a:pt x="76199" y="109727"/>
                </a:lnTo>
                <a:lnTo>
                  <a:pt x="76199" y="85343"/>
                </a:lnTo>
                <a:lnTo>
                  <a:pt x="77723" y="79247"/>
                </a:lnTo>
                <a:close/>
              </a:path>
              <a:path w="128270" h="196850">
                <a:moveTo>
                  <a:pt x="74675" y="184149"/>
                </a:moveTo>
                <a:lnTo>
                  <a:pt x="74675" y="134111"/>
                </a:lnTo>
                <a:lnTo>
                  <a:pt x="53339" y="132587"/>
                </a:lnTo>
                <a:lnTo>
                  <a:pt x="53339" y="183895"/>
                </a:lnTo>
                <a:lnTo>
                  <a:pt x="64007" y="196595"/>
                </a:lnTo>
                <a:lnTo>
                  <a:pt x="74675" y="184149"/>
                </a:lnTo>
                <a:close/>
              </a:path>
              <a:path w="128270" h="196850">
                <a:moveTo>
                  <a:pt x="54863" y="102107"/>
                </a:moveTo>
                <a:lnTo>
                  <a:pt x="54863" y="100583"/>
                </a:lnTo>
                <a:lnTo>
                  <a:pt x="54101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25"/>
          <p:cNvSpPr/>
          <p:nvPr/>
        </p:nvSpPr>
        <p:spPr>
          <a:xfrm>
            <a:off x="5762159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275330" y="148151"/>
                </a:moveTo>
                <a:lnTo>
                  <a:pt x="269274" y="102111"/>
                </a:lnTo>
                <a:lnTo>
                  <a:pt x="251894" y="62974"/>
                </a:lnTo>
                <a:lnTo>
                  <a:pt x="225135" y="32113"/>
                </a:lnTo>
                <a:lnTo>
                  <a:pt x="190942" y="10901"/>
                </a:lnTo>
                <a:lnTo>
                  <a:pt x="151260" y="710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26"/>
          <p:cNvSpPr/>
          <p:nvPr/>
        </p:nvSpPr>
        <p:spPr>
          <a:xfrm>
            <a:off x="5762159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lnTo>
                  <a:pt x="274689" y="132122"/>
                </a:lnTo>
                <a:lnTo>
                  <a:pt x="264643" y="88230"/>
                </a:lnTo>
                <a:lnTo>
                  <a:pt x="243920" y="51700"/>
                </a:lnTo>
                <a:lnTo>
                  <a:pt x="214467" y="23902"/>
                </a:lnTo>
                <a:lnTo>
                  <a:pt x="178228" y="6212"/>
                </a:lnTo>
                <a:lnTo>
                  <a:pt x="1371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27"/>
          <p:cNvSpPr txBox="1"/>
          <p:nvPr/>
        </p:nvSpPr>
        <p:spPr>
          <a:xfrm>
            <a:off x="5818445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9" name="object 28"/>
          <p:cNvSpPr/>
          <p:nvPr/>
        </p:nvSpPr>
        <p:spPr>
          <a:xfrm>
            <a:off x="5831377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52866" y="121032"/>
                </a:lnTo>
                <a:lnTo>
                  <a:pt x="52866" y="184867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866" y="121032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866" y="121032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30"/>
          <p:cNvSpPr/>
          <p:nvPr/>
        </p:nvSpPr>
        <p:spPr>
          <a:xfrm>
            <a:off x="6471511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31"/>
          <p:cNvSpPr/>
          <p:nvPr/>
        </p:nvSpPr>
        <p:spPr>
          <a:xfrm>
            <a:off x="6471511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32"/>
          <p:cNvSpPr txBox="1"/>
          <p:nvPr/>
        </p:nvSpPr>
        <p:spPr>
          <a:xfrm>
            <a:off x="6469608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33"/>
          <p:cNvSpPr/>
          <p:nvPr/>
        </p:nvSpPr>
        <p:spPr>
          <a:xfrm>
            <a:off x="6540730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5165"/>
                </a:lnTo>
                <a:lnTo>
                  <a:pt x="51815" y="132587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7723" y="6400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85343"/>
                </a:lnTo>
                <a:lnTo>
                  <a:pt x="53339" y="91439"/>
                </a:lnTo>
                <a:lnTo>
                  <a:pt x="53339" y="105155"/>
                </a:lnTo>
                <a:lnTo>
                  <a:pt x="51815" y="108203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106679"/>
                </a:lnTo>
                <a:lnTo>
                  <a:pt x="76199" y="103631"/>
                </a:lnTo>
                <a:lnTo>
                  <a:pt x="76199" y="73151"/>
                </a:lnTo>
                <a:lnTo>
                  <a:pt x="77723" y="6400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2587"/>
                </a:lnTo>
                <a:lnTo>
                  <a:pt x="51815" y="185165"/>
                </a:lnTo>
                <a:lnTo>
                  <a:pt x="60959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35"/>
          <p:cNvSpPr/>
          <p:nvPr/>
        </p:nvSpPr>
        <p:spPr>
          <a:xfrm>
            <a:off x="7179480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906" y="146988"/>
                </a:moveTo>
                <a:lnTo>
                  <a:pt x="267829" y="101075"/>
                </a:lnTo>
                <a:lnTo>
                  <a:pt x="250446" y="62011"/>
                </a:lnTo>
                <a:lnTo>
                  <a:pt x="223632" y="31256"/>
                </a:lnTo>
                <a:lnTo>
                  <a:pt x="189262" y="10272"/>
                </a:lnTo>
                <a:lnTo>
                  <a:pt x="149211" y="519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36"/>
          <p:cNvSpPr/>
          <p:nvPr/>
        </p:nvSpPr>
        <p:spPr>
          <a:xfrm>
            <a:off x="7179480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lnTo>
                  <a:pt x="273252" y="131013"/>
                </a:lnTo>
                <a:lnTo>
                  <a:pt x="263198" y="87220"/>
                </a:lnTo>
                <a:lnTo>
                  <a:pt x="242464" y="50764"/>
                </a:lnTo>
                <a:lnTo>
                  <a:pt x="212923" y="23104"/>
                </a:lnTo>
                <a:lnTo>
                  <a:pt x="176450" y="5701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37"/>
          <p:cNvSpPr txBox="1"/>
          <p:nvPr/>
        </p:nvSpPr>
        <p:spPr>
          <a:xfrm>
            <a:off x="7178960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9" name="object 38"/>
          <p:cNvSpPr/>
          <p:nvPr/>
        </p:nvSpPr>
        <p:spPr>
          <a:xfrm>
            <a:off x="7248697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2775"/>
                </a:lnTo>
                <a:lnTo>
                  <a:pt x="51815" y="115823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40"/>
          <p:cNvSpPr/>
          <p:nvPr/>
        </p:nvSpPr>
        <p:spPr>
          <a:xfrm>
            <a:off x="7888831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41"/>
          <p:cNvSpPr/>
          <p:nvPr/>
        </p:nvSpPr>
        <p:spPr>
          <a:xfrm>
            <a:off x="7888831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42"/>
          <p:cNvSpPr txBox="1"/>
          <p:nvPr/>
        </p:nvSpPr>
        <p:spPr>
          <a:xfrm>
            <a:off x="7886927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4" name="object 43"/>
          <p:cNvSpPr/>
          <p:nvPr/>
        </p:nvSpPr>
        <p:spPr>
          <a:xfrm>
            <a:off x="7956665" y="1294974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75840" y="121298"/>
                </a:moveTo>
                <a:lnTo>
                  <a:pt x="0" y="120395"/>
                </a:lnTo>
                <a:lnTo>
                  <a:pt x="53339" y="185444"/>
                </a:lnTo>
                <a:lnTo>
                  <a:pt x="53339" y="132587"/>
                </a:lnTo>
                <a:lnTo>
                  <a:pt x="74675" y="134111"/>
                </a:lnTo>
                <a:lnTo>
                  <a:pt x="75840" y="121298"/>
                </a:lnTo>
                <a:close/>
              </a:path>
              <a:path w="128270" h="196850">
                <a:moveTo>
                  <a:pt x="79247" y="56387"/>
                </a:moveTo>
                <a:lnTo>
                  <a:pt x="79247" y="0"/>
                </a:lnTo>
                <a:lnTo>
                  <a:pt x="56387" y="0"/>
                </a:lnTo>
                <a:lnTo>
                  <a:pt x="56387" y="79247"/>
                </a:lnTo>
                <a:lnTo>
                  <a:pt x="54863" y="85343"/>
                </a:lnTo>
                <a:lnTo>
                  <a:pt x="54863" y="102107"/>
                </a:lnTo>
                <a:lnTo>
                  <a:pt x="53339" y="105155"/>
                </a:lnTo>
                <a:lnTo>
                  <a:pt x="53339" y="121030"/>
                </a:lnTo>
                <a:lnTo>
                  <a:pt x="75840" y="121298"/>
                </a:lnTo>
                <a:lnTo>
                  <a:pt x="76199" y="117347"/>
                </a:lnTo>
                <a:lnTo>
                  <a:pt x="76199" y="103631"/>
                </a:lnTo>
                <a:lnTo>
                  <a:pt x="77723" y="100583"/>
                </a:lnTo>
                <a:lnTo>
                  <a:pt x="77723" y="65531"/>
                </a:lnTo>
                <a:lnTo>
                  <a:pt x="79247" y="56387"/>
                </a:lnTo>
                <a:close/>
              </a:path>
              <a:path w="128270" h="196850">
                <a:moveTo>
                  <a:pt x="128015" y="121919"/>
                </a:moveTo>
                <a:lnTo>
                  <a:pt x="75840" y="121298"/>
                </a:lnTo>
                <a:lnTo>
                  <a:pt x="74675" y="134111"/>
                </a:lnTo>
                <a:lnTo>
                  <a:pt x="53339" y="132587"/>
                </a:lnTo>
                <a:lnTo>
                  <a:pt x="53339" y="185444"/>
                </a:lnTo>
                <a:lnTo>
                  <a:pt x="62483" y="196595"/>
                </a:lnTo>
                <a:lnTo>
                  <a:pt x="128015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81"/>
          <p:cNvSpPr/>
          <p:nvPr/>
        </p:nvSpPr>
        <p:spPr>
          <a:xfrm>
            <a:off x="2999508" y="1733348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82"/>
          <p:cNvSpPr/>
          <p:nvPr/>
        </p:nvSpPr>
        <p:spPr>
          <a:xfrm>
            <a:off x="3708861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9247"/>
                </a:lnTo>
                <a:lnTo>
                  <a:pt x="72389" y="77723"/>
                </a:lnTo>
                <a:lnTo>
                  <a:pt x="71627" y="77723"/>
                </a:lnTo>
                <a:lnTo>
                  <a:pt x="71627" y="0"/>
                </a:lnTo>
                <a:lnTo>
                  <a:pt x="48767" y="0"/>
                </a:lnTo>
                <a:lnTo>
                  <a:pt x="48767" y="30479"/>
                </a:lnTo>
                <a:lnTo>
                  <a:pt x="50291" y="44195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3151" y="70103"/>
                </a:lnTo>
                <a:lnTo>
                  <a:pt x="71627" y="65531"/>
                </a:lnTo>
                <a:lnTo>
                  <a:pt x="71627" y="76199"/>
                </a:lnTo>
                <a:lnTo>
                  <a:pt x="72389" y="77723"/>
                </a:lnTo>
                <a:lnTo>
                  <a:pt x="73151" y="77723"/>
                </a:lnTo>
                <a:close/>
              </a:path>
              <a:path w="127000" h="177164">
                <a:moveTo>
                  <a:pt x="73151" y="79247"/>
                </a:moveTo>
                <a:lnTo>
                  <a:pt x="73151" y="77723"/>
                </a:lnTo>
                <a:lnTo>
                  <a:pt x="72389" y="77723"/>
                </a:lnTo>
                <a:lnTo>
                  <a:pt x="73151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83"/>
          <p:cNvSpPr/>
          <p:nvPr/>
        </p:nvSpPr>
        <p:spPr>
          <a:xfrm>
            <a:off x="4416828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0771"/>
                </a:lnTo>
                <a:lnTo>
                  <a:pt x="73151" y="79247"/>
                </a:lnTo>
                <a:lnTo>
                  <a:pt x="73151" y="30479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84"/>
          <p:cNvSpPr/>
          <p:nvPr/>
        </p:nvSpPr>
        <p:spPr>
          <a:xfrm>
            <a:off x="5126182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12775"/>
                </a:moveTo>
                <a:lnTo>
                  <a:pt x="73223" y="99701"/>
                </a:ln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close/>
              </a:path>
              <a:path w="127000" h="177164">
                <a:moveTo>
                  <a:pt x="73223" y="99701"/>
                </a:moveTo>
                <a:lnTo>
                  <a:pt x="73151" y="99059"/>
                </a:lnTo>
                <a:lnTo>
                  <a:pt x="73151" y="74675"/>
                </a:lnTo>
                <a:lnTo>
                  <a:pt x="71627" y="70103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3223" y="99701"/>
                </a:lnTo>
                <a:close/>
              </a:path>
              <a:path w="127000" h="177164">
                <a:moveTo>
                  <a:pt x="51815" y="85343"/>
                </a:moveTo>
                <a:lnTo>
                  <a:pt x="50291" y="82295"/>
                </a:lnTo>
                <a:lnTo>
                  <a:pt x="50291" y="83819"/>
                </a:lnTo>
                <a:lnTo>
                  <a:pt x="51815" y="85343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73223" y="99701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85"/>
          <p:cNvSpPr/>
          <p:nvPr/>
        </p:nvSpPr>
        <p:spPr>
          <a:xfrm>
            <a:off x="5834148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1627" y="76199"/>
                </a:lnTo>
                <a:lnTo>
                  <a:pt x="71627" y="77723"/>
                </a:lnTo>
                <a:lnTo>
                  <a:pt x="73151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86"/>
          <p:cNvSpPr/>
          <p:nvPr/>
        </p:nvSpPr>
        <p:spPr>
          <a:xfrm>
            <a:off x="6542116" y="1733348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99059"/>
                </a:moveTo>
                <a:lnTo>
                  <a:pt x="0" y="100583"/>
                </a:lnTo>
                <a:lnTo>
                  <a:pt x="53339" y="162607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5409"/>
                </a:lnTo>
                <a:lnTo>
                  <a:pt x="128015" y="99059"/>
                </a:lnTo>
                <a:close/>
              </a:path>
              <a:path w="128270" h="177164">
                <a:moveTo>
                  <a:pt x="74675" y="99694"/>
                </a:moveTo>
                <a:lnTo>
                  <a:pt x="74675" y="80771"/>
                </a:lnTo>
                <a:lnTo>
                  <a:pt x="73151" y="77723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4487"/>
                </a:lnTo>
                <a:lnTo>
                  <a:pt x="53339" y="99059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7164">
                <a:moveTo>
                  <a:pt x="74675" y="16540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607"/>
                </a:lnTo>
                <a:lnTo>
                  <a:pt x="65531" y="176783"/>
                </a:lnTo>
                <a:lnTo>
                  <a:pt x="74675" y="165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87"/>
          <p:cNvSpPr/>
          <p:nvPr/>
        </p:nvSpPr>
        <p:spPr>
          <a:xfrm>
            <a:off x="7251468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71627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88"/>
          <p:cNvSpPr/>
          <p:nvPr/>
        </p:nvSpPr>
        <p:spPr>
          <a:xfrm>
            <a:off x="7959435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5343"/>
                </a:lnTo>
                <a:lnTo>
                  <a:pt x="73151" y="80771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71281"/>
              </p:ext>
            </p:extLst>
          </p:nvPr>
        </p:nvGraphicFramePr>
        <p:xfrm>
          <a:off x="2867371" y="966540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5" name="object 4"/>
          <p:cNvSpPr txBox="1"/>
          <p:nvPr/>
        </p:nvSpPr>
        <p:spPr>
          <a:xfrm>
            <a:off x="663164" y="1006942"/>
            <a:ext cx="21670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-13" dirty="0" smtClean="0">
                <a:latin typeface="Arial"/>
                <a:cs typeface="Arial"/>
              </a:rPr>
              <a:t>(</a:t>
            </a:r>
            <a:r>
              <a:rPr lang="en-US" sz="1400" b="1" dirty="0" smtClean="0">
                <a:latin typeface="Arial"/>
                <a:cs typeface="Arial"/>
              </a:rPr>
              <a:t>Global M</a:t>
            </a:r>
            <a:r>
              <a:rPr sz="1400" b="1" spc="-13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latin typeface="Arial"/>
                <a:cs typeface="Arial"/>
              </a:rPr>
              <a:t>m</a:t>
            </a:r>
            <a:r>
              <a:rPr sz="1400" b="1" spc="-13" dirty="0" smtClean="0">
                <a:latin typeface="Arial"/>
                <a:cs typeface="Arial"/>
              </a:rPr>
              <a:t>o</a:t>
            </a:r>
            <a:r>
              <a:rPr sz="1400" b="1" spc="13" dirty="0" smtClean="0">
                <a:latin typeface="Arial"/>
                <a:cs typeface="Arial"/>
              </a:rPr>
              <a:t>r</a:t>
            </a:r>
            <a:r>
              <a:rPr sz="1400" b="1" spc="-31" dirty="0" smtClean="0">
                <a:latin typeface="Arial"/>
                <a:cs typeface="Arial"/>
              </a:rPr>
              <a:t>y</a:t>
            </a:r>
            <a:r>
              <a:rPr sz="1400" b="1" spc="-9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6" name="object 5"/>
          <p:cNvSpPr/>
          <p:nvPr/>
        </p:nvSpPr>
        <p:spPr>
          <a:xfrm>
            <a:off x="3298127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6"/>
          <p:cNvSpPr/>
          <p:nvPr/>
        </p:nvSpPr>
        <p:spPr>
          <a:xfrm>
            <a:off x="3298127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7"/>
          <p:cNvSpPr txBox="1"/>
          <p:nvPr/>
        </p:nvSpPr>
        <p:spPr>
          <a:xfrm>
            <a:off x="3359957" y="1519379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b="1" spc="-9" dirty="0" smtClean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9" name="object 8"/>
          <p:cNvSpPr/>
          <p:nvPr/>
        </p:nvSpPr>
        <p:spPr>
          <a:xfrm>
            <a:off x="3365961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0"/>
          <p:cNvSpPr/>
          <p:nvPr/>
        </p:nvSpPr>
        <p:spPr>
          <a:xfrm>
            <a:off x="4004709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1"/>
          <p:cNvSpPr/>
          <p:nvPr/>
        </p:nvSpPr>
        <p:spPr>
          <a:xfrm>
            <a:off x="4004709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2"/>
          <p:cNvSpPr txBox="1"/>
          <p:nvPr/>
        </p:nvSpPr>
        <p:spPr>
          <a:xfrm>
            <a:off x="4060997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3" name="object 13"/>
          <p:cNvSpPr/>
          <p:nvPr/>
        </p:nvSpPr>
        <p:spPr>
          <a:xfrm>
            <a:off x="4073928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6199" y="85343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2107"/>
                </a:lnTo>
                <a:lnTo>
                  <a:pt x="51815" y="103631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91439"/>
                </a:lnTo>
                <a:lnTo>
                  <a:pt x="76199" y="85343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5"/>
          <p:cNvSpPr/>
          <p:nvPr/>
        </p:nvSpPr>
        <p:spPr>
          <a:xfrm>
            <a:off x="4712716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275229" y="148841"/>
                </a:moveTo>
                <a:lnTo>
                  <a:pt x="269181" y="102376"/>
                </a:lnTo>
                <a:lnTo>
                  <a:pt x="251809" y="62970"/>
                </a:lnTo>
                <a:lnTo>
                  <a:pt x="225136" y="31979"/>
                </a:lnTo>
                <a:lnTo>
                  <a:pt x="191183" y="10757"/>
                </a:lnTo>
                <a:lnTo>
                  <a:pt x="151973" y="660"/>
                </a:lnTo>
                <a:lnTo>
                  <a:pt x="138582" y="0"/>
                </a:lnTo>
                <a:lnTo>
                  <a:pt x="123886" y="762"/>
                </a:lnTo>
                <a:lnTo>
                  <a:pt x="82698" y="11596"/>
                </a:lnTo>
                <a:lnTo>
                  <a:pt x="47557" y="33660"/>
                </a:lnTo>
                <a:lnTo>
                  <a:pt x="20645" y="64909"/>
                </a:lnTo>
                <a:lnTo>
                  <a:pt x="4142" y="103298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"/>
          <p:cNvSpPr/>
          <p:nvPr/>
        </p:nvSpPr>
        <p:spPr>
          <a:xfrm>
            <a:off x="4712716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138582" y="0"/>
                </a:moveTo>
                <a:lnTo>
                  <a:pt x="95863" y="6636"/>
                </a:lnTo>
                <a:lnTo>
                  <a:pt x="58464" y="25184"/>
                </a:lnTo>
                <a:lnTo>
                  <a:pt x="28567" y="53598"/>
                </a:lnTo>
                <a:lnTo>
                  <a:pt x="8352" y="89834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lnTo>
                  <a:pt x="274596" y="132652"/>
                </a:lnTo>
                <a:lnTo>
                  <a:pt x="264549" y="88389"/>
                </a:lnTo>
                <a:lnTo>
                  <a:pt x="243852" y="51638"/>
                </a:lnTo>
                <a:lnTo>
                  <a:pt x="214527" y="23752"/>
                </a:lnTo>
                <a:lnTo>
                  <a:pt x="178597" y="6088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7"/>
          <p:cNvSpPr txBox="1"/>
          <p:nvPr/>
        </p:nvSpPr>
        <p:spPr>
          <a:xfrm>
            <a:off x="4768964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7" name="object 18"/>
          <p:cNvSpPr/>
          <p:nvPr/>
        </p:nvSpPr>
        <p:spPr>
          <a:xfrm>
            <a:off x="4781896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9247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6679"/>
                </a:lnTo>
                <a:lnTo>
                  <a:pt x="76199" y="106679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20"/>
          <p:cNvSpPr/>
          <p:nvPr/>
        </p:nvSpPr>
        <p:spPr>
          <a:xfrm>
            <a:off x="5422029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21"/>
          <p:cNvSpPr/>
          <p:nvPr/>
        </p:nvSpPr>
        <p:spPr>
          <a:xfrm>
            <a:off x="5422029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22"/>
          <p:cNvSpPr txBox="1"/>
          <p:nvPr/>
        </p:nvSpPr>
        <p:spPr>
          <a:xfrm>
            <a:off x="5478316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1" name="object 23"/>
          <p:cNvSpPr/>
          <p:nvPr/>
        </p:nvSpPr>
        <p:spPr>
          <a:xfrm>
            <a:off x="5489863" y="1294974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128015" y="121919"/>
                </a:moveTo>
                <a:lnTo>
                  <a:pt x="0" y="120395"/>
                </a:lnTo>
                <a:lnTo>
                  <a:pt x="53339" y="183895"/>
                </a:lnTo>
                <a:lnTo>
                  <a:pt x="53339" y="132587"/>
                </a:lnTo>
                <a:lnTo>
                  <a:pt x="74675" y="134111"/>
                </a:lnTo>
                <a:lnTo>
                  <a:pt x="74675" y="184149"/>
                </a:lnTo>
                <a:lnTo>
                  <a:pt x="128015" y="121919"/>
                </a:lnTo>
                <a:close/>
              </a:path>
              <a:path w="128270" h="196850">
                <a:moveTo>
                  <a:pt x="54101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101" y="102107"/>
                </a:lnTo>
                <a:close/>
              </a:path>
              <a:path w="128270" h="196850">
                <a:moveTo>
                  <a:pt x="77723" y="7924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21030"/>
                </a:lnTo>
                <a:lnTo>
                  <a:pt x="74675" y="121284"/>
                </a:lnTo>
                <a:lnTo>
                  <a:pt x="74675" y="112775"/>
                </a:lnTo>
                <a:lnTo>
                  <a:pt x="76199" y="109727"/>
                </a:lnTo>
                <a:lnTo>
                  <a:pt x="76199" y="85343"/>
                </a:lnTo>
                <a:lnTo>
                  <a:pt x="77723" y="79247"/>
                </a:lnTo>
                <a:close/>
              </a:path>
              <a:path w="128270" h="196850">
                <a:moveTo>
                  <a:pt x="74675" y="184149"/>
                </a:moveTo>
                <a:lnTo>
                  <a:pt x="74675" y="134111"/>
                </a:lnTo>
                <a:lnTo>
                  <a:pt x="53339" y="132587"/>
                </a:lnTo>
                <a:lnTo>
                  <a:pt x="53339" y="183895"/>
                </a:lnTo>
                <a:lnTo>
                  <a:pt x="64007" y="196595"/>
                </a:lnTo>
                <a:lnTo>
                  <a:pt x="74675" y="184149"/>
                </a:lnTo>
                <a:close/>
              </a:path>
              <a:path w="128270" h="196850">
                <a:moveTo>
                  <a:pt x="54863" y="102107"/>
                </a:moveTo>
                <a:lnTo>
                  <a:pt x="54863" y="100583"/>
                </a:lnTo>
                <a:lnTo>
                  <a:pt x="54101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25"/>
          <p:cNvSpPr/>
          <p:nvPr/>
        </p:nvSpPr>
        <p:spPr>
          <a:xfrm>
            <a:off x="6128612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275330" y="148151"/>
                </a:moveTo>
                <a:lnTo>
                  <a:pt x="269274" y="102111"/>
                </a:lnTo>
                <a:lnTo>
                  <a:pt x="251894" y="62974"/>
                </a:lnTo>
                <a:lnTo>
                  <a:pt x="225135" y="32113"/>
                </a:lnTo>
                <a:lnTo>
                  <a:pt x="190942" y="10901"/>
                </a:lnTo>
                <a:lnTo>
                  <a:pt x="151260" y="710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26"/>
          <p:cNvSpPr/>
          <p:nvPr/>
        </p:nvSpPr>
        <p:spPr>
          <a:xfrm>
            <a:off x="6128612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lnTo>
                  <a:pt x="274689" y="132122"/>
                </a:lnTo>
                <a:lnTo>
                  <a:pt x="264643" y="88230"/>
                </a:lnTo>
                <a:lnTo>
                  <a:pt x="243920" y="51700"/>
                </a:lnTo>
                <a:lnTo>
                  <a:pt x="214467" y="23902"/>
                </a:lnTo>
                <a:lnTo>
                  <a:pt x="178228" y="6212"/>
                </a:lnTo>
                <a:lnTo>
                  <a:pt x="1371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27"/>
          <p:cNvSpPr txBox="1"/>
          <p:nvPr/>
        </p:nvSpPr>
        <p:spPr>
          <a:xfrm>
            <a:off x="6184898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5" name="object 28"/>
          <p:cNvSpPr/>
          <p:nvPr/>
        </p:nvSpPr>
        <p:spPr>
          <a:xfrm>
            <a:off x="6197830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52866" y="121032"/>
                </a:lnTo>
                <a:lnTo>
                  <a:pt x="52866" y="184867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866" y="121032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866" y="121032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0"/>
          <p:cNvSpPr/>
          <p:nvPr/>
        </p:nvSpPr>
        <p:spPr>
          <a:xfrm>
            <a:off x="683796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31"/>
          <p:cNvSpPr/>
          <p:nvPr/>
        </p:nvSpPr>
        <p:spPr>
          <a:xfrm>
            <a:off x="683796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32"/>
          <p:cNvSpPr txBox="1"/>
          <p:nvPr/>
        </p:nvSpPr>
        <p:spPr>
          <a:xfrm>
            <a:off x="6836061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spc="-9" dirty="0" smtClean="0">
                <a:latin typeface="Arial"/>
                <a:cs typeface="Arial"/>
              </a:rPr>
              <a:t>11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9" name="object 33"/>
          <p:cNvSpPr/>
          <p:nvPr/>
        </p:nvSpPr>
        <p:spPr>
          <a:xfrm>
            <a:off x="6907183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5165"/>
                </a:lnTo>
                <a:lnTo>
                  <a:pt x="51815" y="132587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7723" y="6400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85343"/>
                </a:lnTo>
                <a:lnTo>
                  <a:pt x="53339" y="91439"/>
                </a:lnTo>
                <a:lnTo>
                  <a:pt x="53339" y="105155"/>
                </a:lnTo>
                <a:lnTo>
                  <a:pt x="51815" y="108203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106679"/>
                </a:lnTo>
                <a:lnTo>
                  <a:pt x="76199" y="103631"/>
                </a:lnTo>
                <a:lnTo>
                  <a:pt x="76199" y="73151"/>
                </a:lnTo>
                <a:lnTo>
                  <a:pt x="77723" y="6400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2587"/>
                </a:lnTo>
                <a:lnTo>
                  <a:pt x="51815" y="185165"/>
                </a:lnTo>
                <a:lnTo>
                  <a:pt x="60959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5"/>
          <p:cNvSpPr/>
          <p:nvPr/>
        </p:nvSpPr>
        <p:spPr>
          <a:xfrm>
            <a:off x="7545933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906" y="146988"/>
                </a:moveTo>
                <a:lnTo>
                  <a:pt x="267829" y="101075"/>
                </a:lnTo>
                <a:lnTo>
                  <a:pt x="250446" y="62011"/>
                </a:lnTo>
                <a:lnTo>
                  <a:pt x="223632" y="31256"/>
                </a:lnTo>
                <a:lnTo>
                  <a:pt x="189262" y="10272"/>
                </a:lnTo>
                <a:lnTo>
                  <a:pt x="149211" y="519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36"/>
          <p:cNvSpPr/>
          <p:nvPr/>
        </p:nvSpPr>
        <p:spPr>
          <a:xfrm>
            <a:off x="7545933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lnTo>
                  <a:pt x="273252" y="131013"/>
                </a:lnTo>
                <a:lnTo>
                  <a:pt x="263198" y="87220"/>
                </a:lnTo>
                <a:lnTo>
                  <a:pt x="242464" y="50764"/>
                </a:lnTo>
                <a:lnTo>
                  <a:pt x="212923" y="23104"/>
                </a:lnTo>
                <a:lnTo>
                  <a:pt x="176450" y="5701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37"/>
          <p:cNvSpPr txBox="1"/>
          <p:nvPr/>
        </p:nvSpPr>
        <p:spPr>
          <a:xfrm>
            <a:off x="7545413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spc="-9" dirty="0" smtClean="0">
                <a:latin typeface="Arial"/>
                <a:cs typeface="Arial"/>
              </a:rPr>
              <a:t>13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3" name="object 38"/>
          <p:cNvSpPr/>
          <p:nvPr/>
        </p:nvSpPr>
        <p:spPr>
          <a:xfrm>
            <a:off x="7615150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2775"/>
                </a:lnTo>
                <a:lnTo>
                  <a:pt x="51815" y="115823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40"/>
          <p:cNvSpPr/>
          <p:nvPr/>
        </p:nvSpPr>
        <p:spPr>
          <a:xfrm>
            <a:off x="825528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41"/>
          <p:cNvSpPr/>
          <p:nvPr/>
        </p:nvSpPr>
        <p:spPr>
          <a:xfrm>
            <a:off x="825528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2"/>
          <p:cNvSpPr txBox="1"/>
          <p:nvPr/>
        </p:nvSpPr>
        <p:spPr>
          <a:xfrm>
            <a:off x="8253380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spc="-9" dirty="0" smtClean="0">
                <a:latin typeface="Arial"/>
                <a:cs typeface="Arial"/>
              </a:rPr>
              <a:t>15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7" name="object 43"/>
          <p:cNvSpPr/>
          <p:nvPr/>
        </p:nvSpPr>
        <p:spPr>
          <a:xfrm>
            <a:off x="8323118" y="1294974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75840" y="121298"/>
                </a:moveTo>
                <a:lnTo>
                  <a:pt x="0" y="120395"/>
                </a:lnTo>
                <a:lnTo>
                  <a:pt x="53339" y="185444"/>
                </a:lnTo>
                <a:lnTo>
                  <a:pt x="53339" y="132587"/>
                </a:lnTo>
                <a:lnTo>
                  <a:pt x="74675" y="134111"/>
                </a:lnTo>
                <a:lnTo>
                  <a:pt x="75840" y="121298"/>
                </a:lnTo>
                <a:close/>
              </a:path>
              <a:path w="128270" h="196850">
                <a:moveTo>
                  <a:pt x="79247" y="56387"/>
                </a:moveTo>
                <a:lnTo>
                  <a:pt x="79247" y="0"/>
                </a:lnTo>
                <a:lnTo>
                  <a:pt x="56387" y="0"/>
                </a:lnTo>
                <a:lnTo>
                  <a:pt x="56387" y="79247"/>
                </a:lnTo>
                <a:lnTo>
                  <a:pt x="54863" y="85343"/>
                </a:lnTo>
                <a:lnTo>
                  <a:pt x="54863" y="102107"/>
                </a:lnTo>
                <a:lnTo>
                  <a:pt x="53339" y="105155"/>
                </a:lnTo>
                <a:lnTo>
                  <a:pt x="53339" y="121030"/>
                </a:lnTo>
                <a:lnTo>
                  <a:pt x="75840" y="121298"/>
                </a:lnTo>
                <a:lnTo>
                  <a:pt x="76199" y="117347"/>
                </a:lnTo>
                <a:lnTo>
                  <a:pt x="76199" y="103631"/>
                </a:lnTo>
                <a:lnTo>
                  <a:pt x="77723" y="100583"/>
                </a:lnTo>
                <a:lnTo>
                  <a:pt x="77723" y="65531"/>
                </a:lnTo>
                <a:lnTo>
                  <a:pt x="79247" y="56387"/>
                </a:lnTo>
                <a:close/>
              </a:path>
              <a:path w="128270" h="196850">
                <a:moveTo>
                  <a:pt x="128015" y="121919"/>
                </a:moveTo>
                <a:lnTo>
                  <a:pt x="75840" y="121298"/>
                </a:lnTo>
                <a:lnTo>
                  <a:pt x="74675" y="134111"/>
                </a:lnTo>
                <a:lnTo>
                  <a:pt x="53339" y="132587"/>
                </a:lnTo>
                <a:lnTo>
                  <a:pt x="53339" y="185444"/>
                </a:lnTo>
                <a:lnTo>
                  <a:pt x="62483" y="196595"/>
                </a:lnTo>
                <a:lnTo>
                  <a:pt x="128015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81"/>
          <p:cNvSpPr/>
          <p:nvPr/>
        </p:nvSpPr>
        <p:spPr>
          <a:xfrm>
            <a:off x="3365961" y="1733348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82"/>
          <p:cNvSpPr/>
          <p:nvPr/>
        </p:nvSpPr>
        <p:spPr>
          <a:xfrm>
            <a:off x="4075314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9247"/>
                </a:lnTo>
                <a:lnTo>
                  <a:pt x="72389" y="77723"/>
                </a:lnTo>
                <a:lnTo>
                  <a:pt x="71627" y="77723"/>
                </a:lnTo>
                <a:lnTo>
                  <a:pt x="71627" y="0"/>
                </a:lnTo>
                <a:lnTo>
                  <a:pt x="48767" y="0"/>
                </a:lnTo>
                <a:lnTo>
                  <a:pt x="48767" y="30479"/>
                </a:lnTo>
                <a:lnTo>
                  <a:pt x="50291" y="44195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3151" y="70103"/>
                </a:lnTo>
                <a:lnTo>
                  <a:pt x="71627" y="65531"/>
                </a:lnTo>
                <a:lnTo>
                  <a:pt x="71627" y="76199"/>
                </a:lnTo>
                <a:lnTo>
                  <a:pt x="72389" y="77723"/>
                </a:lnTo>
                <a:lnTo>
                  <a:pt x="73151" y="77723"/>
                </a:lnTo>
                <a:close/>
              </a:path>
              <a:path w="127000" h="177164">
                <a:moveTo>
                  <a:pt x="73151" y="79247"/>
                </a:moveTo>
                <a:lnTo>
                  <a:pt x="73151" y="77723"/>
                </a:lnTo>
                <a:lnTo>
                  <a:pt x="72389" y="77723"/>
                </a:lnTo>
                <a:lnTo>
                  <a:pt x="73151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83"/>
          <p:cNvSpPr/>
          <p:nvPr/>
        </p:nvSpPr>
        <p:spPr>
          <a:xfrm>
            <a:off x="4783281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0771"/>
                </a:lnTo>
                <a:lnTo>
                  <a:pt x="73151" y="79247"/>
                </a:lnTo>
                <a:lnTo>
                  <a:pt x="73151" y="30479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84"/>
          <p:cNvSpPr/>
          <p:nvPr/>
        </p:nvSpPr>
        <p:spPr>
          <a:xfrm>
            <a:off x="5492635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12775"/>
                </a:moveTo>
                <a:lnTo>
                  <a:pt x="73223" y="99701"/>
                </a:ln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close/>
              </a:path>
              <a:path w="127000" h="177164">
                <a:moveTo>
                  <a:pt x="73223" y="99701"/>
                </a:moveTo>
                <a:lnTo>
                  <a:pt x="73151" y="99059"/>
                </a:lnTo>
                <a:lnTo>
                  <a:pt x="73151" y="74675"/>
                </a:lnTo>
                <a:lnTo>
                  <a:pt x="71627" y="70103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3223" y="99701"/>
                </a:lnTo>
                <a:close/>
              </a:path>
              <a:path w="127000" h="177164">
                <a:moveTo>
                  <a:pt x="51815" y="85343"/>
                </a:moveTo>
                <a:lnTo>
                  <a:pt x="50291" y="82295"/>
                </a:lnTo>
                <a:lnTo>
                  <a:pt x="50291" y="83819"/>
                </a:lnTo>
                <a:lnTo>
                  <a:pt x="51815" y="85343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73223" y="99701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85"/>
          <p:cNvSpPr/>
          <p:nvPr/>
        </p:nvSpPr>
        <p:spPr>
          <a:xfrm>
            <a:off x="6200601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1627" y="76199"/>
                </a:lnTo>
                <a:lnTo>
                  <a:pt x="71627" y="77723"/>
                </a:lnTo>
                <a:lnTo>
                  <a:pt x="73151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86"/>
          <p:cNvSpPr/>
          <p:nvPr/>
        </p:nvSpPr>
        <p:spPr>
          <a:xfrm>
            <a:off x="6908569" y="1733348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99059"/>
                </a:moveTo>
                <a:lnTo>
                  <a:pt x="0" y="100583"/>
                </a:lnTo>
                <a:lnTo>
                  <a:pt x="53339" y="162607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5409"/>
                </a:lnTo>
                <a:lnTo>
                  <a:pt x="128015" y="99059"/>
                </a:lnTo>
                <a:close/>
              </a:path>
              <a:path w="128270" h="177164">
                <a:moveTo>
                  <a:pt x="74675" y="99694"/>
                </a:moveTo>
                <a:lnTo>
                  <a:pt x="74675" y="80771"/>
                </a:lnTo>
                <a:lnTo>
                  <a:pt x="73151" y="77723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4487"/>
                </a:lnTo>
                <a:lnTo>
                  <a:pt x="53339" y="99059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7164">
                <a:moveTo>
                  <a:pt x="74675" y="16540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607"/>
                </a:lnTo>
                <a:lnTo>
                  <a:pt x="65531" y="176783"/>
                </a:lnTo>
                <a:lnTo>
                  <a:pt x="74675" y="165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87"/>
          <p:cNvSpPr/>
          <p:nvPr/>
        </p:nvSpPr>
        <p:spPr>
          <a:xfrm>
            <a:off x="7617921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71627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88"/>
          <p:cNvSpPr/>
          <p:nvPr/>
        </p:nvSpPr>
        <p:spPr>
          <a:xfrm>
            <a:off x="8325888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5343"/>
                </a:lnTo>
                <a:lnTo>
                  <a:pt x="73151" y="80771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4"/>
          <p:cNvSpPr txBox="1"/>
          <p:nvPr/>
        </p:nvSpPr>
        <p:spPr>
          <a:xfrm>
            <a:off x="395536" y="1493844"/>
            <a:ext cx="24347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b="1" spc="-13" dirty="0" smtClean="0">
                <a:solidFill>
                  <a:srgbClr val="FF0000"/>
                </a:solidFill>
                <a:latin typeface="Arial"/>
                <a:cs typeface="Arial"/>
              </a:rPr>
              <a:t>Copy from Global to Local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8" name="object 4"/>
          <p:cNvSpPr txBox="1"/>
          <p:nvPr/>
        </p:nvSpPr>
        <p:spPr>
          <a:xfrm>
            <a:off x="395536" y="6013934"/>
            <a:ext cx="24347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b="1" spc="-13" dirty="0" smtClean="0">
                <a:solidFill>
                  <a:srgbClr val="FF0000"/>
                </a:solidFill>
                <a:latin typeface="Arial"/>
                <a:cs typeface="Arial"/>
              </a:rPr>
              <a:t>Copy result back to Global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2571111" y="1811509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bject 76"/>
          <p:cNvSpPr/>
          <p:nvPr/>
        </p:nvSpPr>
        <p:spPr>
          <a:xfrm>
            <a:off x="2931674" y="5986196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77"/>
          <p:cNvSpPr/>
          <p:nvPr/>
        </p:nvSpPr>
        <p:spPr>
          <a:xfrm>
            <a:off x="2931674" y="5986196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78"/>
          <p:cNvSpPr txBox="1"/>
          <p:nvPr/>
        </p:nvSpPr>
        <p:spPr>
          <a:xfrm>
            <a:off x="2993504" y="6025031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7" name="object 79"/>
          <p:cNvSpPr/>
          <p:nvPr/>
        </p:nvSpPr>
        <p:spPr>
          <a:xfrm>
            <a:off x="2999508" y="5800627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95"/>
          <p:cNvSpPr/>
          <p:nvPr/>
        </p:nvSpPr>
        <p:spPr>
          <a:xfrm>
            <a:off x="2999508" y="6239001"/>
            <a:ext cx="116609" cy="143996"/>
          </a:xfrm>
          <a:custGeom>
            <a:avLst/>
            <a:gdLst/>
            <a:ahLst/>
            <a:cxnLst/>
            <a:rect l="l" t="t" r="r" b="b"/>
            <a:pathLst>
              <a:path w="128270" h="163195">
                <a:moveTo>
                  <a:pt x="128015" y="86867"/>
                </a:moveTo>
                <a:lnTo>
                  <a:pt x="0" y="88391"/>
                </a:lnTo>
                <a:lnTo>
                  <a:pt x="53339" y="150621"/>
                </a:lnTo>
                <a:lnTo>
                  <a:pt x="53339" y="100583"/>
                </a:lnTo>
                <a:lnTo>
                  <a:pt x="74675" y="100583"/>
                </a:lnTo>
                <a:lnTo>
                  <a:pt x="74675" y="150367"/>
                </a:lnTo>
                <a:lnTo>
                  <a:pt x="128015" y="86867"/>
                </a:lnTo>
                <a:close/>
              </a:path>
              <a:path w="128270" h="163195">
                <a:moveTo>
                  <a:pt x="74675" y="87502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76199"/>
                </a:lnTo>
                <a:lnTo>
                  <a:pt x="53339" y="76199"/>
                </a:lnTo>
                <a:lnTo>
                  <a:pt x="53339" y="87756"/>
                </a:lnTo>
                <a:lnTo>
                  <a:pt x="74675" y="87502"/>
                </a:lnTo>
                <a:close/>
              </a:path>
              <a:path w="128270" h="163195">
                <a:moveTo>
                  <a:pt x="74675" y="150367"/>
                </a:moveTo>
                <a:lnTo>
                  <a:pt x="74675" y="100583"/>
                </a:lnTo>
                <a:lnTo>
                  <a:pt x="53339" y="100583"/>
                </a:lnTo>
                <a:lnTo>
                  <a:pt x="53339" y="150621"/>
                </a:lnTo>
                <a:lnTo>
                  <a:pt x="64007" y="163067"/>
                </a:lnTo>
                <a:lnTo>
                  <a:pt x="74675" y="150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68420"/>
              </p:ext>
            </p:extLst>
          </p:nvPr>
        </p:nvGraphicFramePr>
        <p:xfrm>
          <a:off x="2867371" y="6388434"/>
          <a:ext cx="354675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US" sz="1200" b="1" spc="-5" dirty="0" smtClean="0">
                          <a:latin typeface="Arial"/>
                          <a:cs typeface="Arial"/>
                        </a:rPr>
                        <a:t>41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object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70586"/>
              </p:ext>
            </p:extLst>
          </p:nvPr>
        </p:nvGraphicFramePr>
        <p:xfrm>
          <a:off x="2867371" y="5479089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US" sz="1200" b="1" spc="-5" dirty="0" smtClean="0">
                          <a:latin typeface="Arial"/>
                          <a:cs typeface="Arial"/>
                        </a:rPr>
                        <a:t>41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16" name="Straight Arrow Connector 215"/>
          <p:cNvCxnSpPr/>
          <p:nvPr/>
        </p:nvCxnSpPr>
        <p:spPr>
          <a:xfrm>
            <a:off x="2571111" y="2723843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571111" y="3591038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571111" y="4497399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571111" y="5404012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0" grpId="0"/>
      <p:bldP spid="101" grpId="0"/>
      <p:bldP spid="102" grpId="0"/>
      <p:bldP spid="103" grpId="0"/>
      <p:bldP spid="106" grpId="0" animBg="1"/>
      <p:bldP spid="107" grpId="0" animBg="1"/>
      <p:bldP spid="108" grpId="0"/>
      <p:bldP spid="109" grpId="0" animBg="1"/>
      <p:bldP spid="111" grpId="0" animBg="1"/>
      <p:bldP spid="112" grpId="0" animBg="1"/>
      <p:bldP spid="113" grpId="0"/>
      <p:bldP spid="114" grpId="0" animBg="1"/>
      <p:bldP spid="116" grpId="0" animBg="1"/>
      <p:bldP spid="117" grpId="0" animBg="1"/>
      <p:bldP spid="118" grpId="0"/>
      <p:bldP spid="119" grpId="0" animBg="1"/>
      <p:bldP spid="121" grpId="0" animBg="1"/>
      <p:bldP spid="122" grpId="0" animBg="1"/>
      <p:bldP spid="123" grpId="0"/>
      <p:bldP spid="124" grpId="0" animBg="1"/>
      <p:bldP spid="126" grpId="0" animBg="1"/>
      <p:bldP spid="127" grpId="0" animBg="1"/>
      <p:bldP spid="128" grpId="0"/>
      <p:bldP spid="129" grpId="0" animBg="1"/>
      <p:bldP spid="131" grpId="0" animBg="1"/>
      <p:bldP spid="132" grpId="0" animBg="1"/>
      <p:bldP spid="133" grpId="0"/>
      <p:bldP spid="134" grpId="0" animBg="1"/>
      <p:bldP spid="136" grpId="0" animBg="1"/>
      <p:bldP spid="137" grpId="0" animBg="1"/>
      <p:bldP spid="138" grpId="0"/>
      <p:bldP spid="139" grpId="0" animBg="1"/>
      <p:bldP spid="141" grpId="0" animBg="1"/>
      <p:bldP spid="142" grpId="0" animBg="1"/>
      <p:bldP spid="143" grpId="0"/>
      <p:bldP spid="144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6" grpId="0" animBg="1"/>
      <p:bldP spid="157" grpId="0" animBg="1"/>
      <p:bldP spid="158" grpId="0"/>
      <p:bldP spid="159" grpId="0" animBg="1"/>
      <p:bldP spid="160" grpId="0" animBg="1"/>
      <p:bldP spid="161" grpId="0" animBg="1"/>
      <p:bldP spid="162" grpId="0"/>
      <p:bldP spid="163" grpId="0" animBg="1"/>
      <p:bldP spid="164" grpId="0" animBg="1"/>
      <p:bldP spid="165" grpId="0" animBg="1"/>
      <p:bldP spid="166" grpId="0"/>
      <p:bldP spid="167" grpId="0" animBg="1"/>
      <p:bldP spid="168" grpId="0" animBg="1"/>
      <p:bldP spid="169" grpId="0" animBg="1"/>
      <p:bldP spid="170" grpId="0"/>
      <p:bldP spid="171" grpId="0" animBg="1"/>
      <p:bldP spid="172" grpId="0" animBg="1"/>
      <p:bldP spid="173" grpId="0" animBg="1"/>
      <p:bldP spid="174" grpId="0"/>
      <p:bldP spid="175" grpId="0" animBg="1"/>
      <p:bldP spid="176" grpId="0" animBg="1"/>
      <p:bldP spid="177" grpId="0" animBg="1"/>
      <p:bldP spid="178" grpId="0"/>
      <p:bldP spid="179" grpId="0" animBg="1"/>
      <p:bldP spid="180" grpId="0" animBg="1"/>
      <p:bldP spid="181" grpId="0" animBg="1"/>
      <p:bldP spid="182" grpId="0"/>
      <p:bldP spid="183" grpId="0" animBg="1"/>
      <p:bldP spid="184" grpId="0" animBg="1"/>
      <p:bldP spid="185" grpId="0" animBg="1"/>
      <p:bldP spid="186" grpId="0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/>
      <p:bldP spid="198" grpId="0"/>
      <p:bldP spid="204" grpId="0" animBg="1"/>
      <p:bldP spid="205" grpId="0" animBg="1"/>
      <p:bldP spid="206" grpId="0"/>
      <p:bldP spid="207" grpId="0" animBg="1"/>
      <p:bldP spid="2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kernel 1 (yet incorrect)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__kernel void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reduction(__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get_global_id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copy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int’s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Global to Local memory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gdata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reduction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 memory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s=1; s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(0); s *= 2) {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 (2*s) == 0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//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multiple of 2*s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s];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result for this block to global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get_group_id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66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allocating local memory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Problem 1 with previous solution</a:t>
            </a:r>
          </a:p>
          <a:p>
            <a:pPr lvl="1"/>
            <a:r>
              <a:rPr lang="en-US" dirty="0" smtClean="0"/>
              <a:t>Local array is defined </a:t>
            </a:r>
            <a:r>
              <a:rPr lang="en-US" u="sng" dirty="0" smtClean="0"/>
              <a:t>statically</a:t>
            </a:r>
          </a:p>
          <a:p>
            <a:pPr lvl="2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[128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/>
          </a:p>
          <a:p>
            <a:pPr lvl="1"/>
            <a:r>
              <a:rPr lang="en-US" dirty="0" smtClean="0"/>
              <a:t>The size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dirty="0" smtClean="0"/>
              <a:t> (128) is hard coded in this way</a:t>
            </a:r>
          </a:p>
          <a:p>
            <a:pPr lvl="2"/>
            <a:r>
              <a:rPr lang="en-US" dirty="0" smtClean="0"/>
              <a:t>can not easily be changed (array definition does not allow to specify size with a variable)</a:t>
            </a:r>
          </a:p>
          <a:p>
            <a:endParaRPr lang="en-US" dirty="0"/>
          </a:p>
          <a:p>
            <a:r>
              <a:rPr lang="en-US" dirty="0" smtClean="0"/>
              <a:t>We can also define the Local Memory </a:t>
            </a:r>
            <a:r>
              <a:rPr lang="en-US" u="sng" dirty="0" smtClean="0"/>
              <a:t>dynamically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__kernel void reduction1(__global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__local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/>
              <a:t>Then the second argument of the kernel has to be set like:</a:t>
            </a: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128*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NULL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Or, more general:</a:t>
            </a: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1, WORKGROUP_SIZE*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(int), 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67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OpenCL</a:t>
            </a:r>
            <a:r>
              <a:rPr lang="nl-NL" dirty="0"/>
              <a:t> Hardware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</a:t>
            </a:fld>
            <a:endParaRPr lang="nl-NL" dirty="0"/>
          </a:p>
        </p:txBody>
      </p:sp>
      <p:pic>
        <p:nvPicPr>
          <p:cNvPr id="6146" name="Picture 2" descr="http://www.rusnauka.com/15_NNM_2014/Informatica/2_170520.doc.files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3040"/>
            <a:ext cx="6408712" cy="49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179512" y="3789040"/>
            <a:ext cx="914400" cy="612648"/>
          </a:xfrm>
          <a:prstGeom prst="borderCallout1">
            <a:avLst>
              <a:gd name="adj1" fmla="val 29633"/>
              <a:gd name="adj2" fmla="val 101042"/>
              <a:gd name="adj3" fmla="val 115610"/>
              <a:gd name="adj4" fmla="val 18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=core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65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the threads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2 with the previous algorithm:</a:t>
            </a:r>
          </a:p>
          <a:p>
            <a:pPr lvl="1"/>
            <a:r>
              <a:rPr lang="en-US" dirty="0" smtClean="0"/>
              <a:t>Not all threads in a Workgroup run at the same time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on a CU with 8 PE’s, threads 0, 2, 4 and 6 might run first, and when they are finished, then threads 8, 10, 12 and 14 run on the same CU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means that thread 0 could be finished before threads 8, 10, 12, 14 have run </a:t>
            </a:r>
            <a:r>
              <a:rPr lang="en-US" dirty="0" smtClean="0">
                <a:sym typeface="Wingdings" panose="05000000000000000000" pitchFamily="2" charset="2"/>
              </a:rPr>
              <a:t> producing wrong answer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Synchronization of the threads is needed!</a:t>
            </a:r>
            <a:endParaRPr lang="en-US" dirty="0" smtClean="0"/>
          </a:p>
          <a:p>
            <a:pPr lvl="2"/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5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offers a special function for thread synchronization</a:t>
            </a:r>
          </a:p>
          <a:p>
            <a:pPr lvl="1"/>
            <a:r>
              <a:rPr lang="en-US" dirty="0" smtClean="0"/>
              <a:t>Can be used only inside a kernel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barrier(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CLK_LOCAL_MEM_FENCE);</a:t>
            </a:r>
          </a:p>
          <a:p>
            <a:pPr lvl="1"/>
            <a:r>
              <a:rPr lang="en-US" dirty="0" smtClean="0"/>
              <a:t>All threads of one Workgroup wait here for each other until all previous Local Memory operations have been finished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barrier(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CLK_GLOBAL_MEM_FENCE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Similar for Global Memory operations</a:t>
            </a:r>
          </a:p>
          <a:p>
            <a:endParaRPr lang="en-US" dirty="0"/>
          </a:p>
          <a:p>
            <a:r>
              <a:rPr lang="en-US" dirty="0" smtClean="0"/>
              <a:t>In the previous kernel, synchronization needs to be added at the moments indicated by the green arrows in slide 20</a:t>
            </a:r>
          </a:p>
          <a:p>
            <a:pPr lvl="1"/>
            <a:r>
              <a:rPr lang="en-US" dirty="0" smtClean="0"/>
              <a:t>Or maybe not all of them are needed?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1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big arrays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For long arrays, we split the work up in Workgroups</a:t>
            </a:r>
          </a:p>
          <a:p>
            <a:pPr lvl="1"/>
            <a:r>
              <a:rPr lang="en-US" dirty="0" smtClean="0"/>
              <a:t>Every Workgroup calculates the sum of its own part of the array (level 0)</a:t>
            </a:r>
          </a:p>
          <a:p>
            <a:pPr lvl="1"/>
            <a:r>
              <a:rPr lang="en-US" dirty="0" smtClean="0"/>
              <a:t>Afterwards, all the sub-results are added by a new kernel call (level 1) to find the total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very long arrays, this has to be done in more than 2 levels</a:t>
            </a:r>
          </a:p>
          <a:p>
            <a:pPr lvl="1"/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22</a:t>
            </a:fld>
            <a:endParaRPr lang="nl-NL" dirty="0"/>
          </a:p>
        </p:txBody>
      </p:sp>
      <p:grpSp>
        <p:nvGrpSpPr>
          <p:cNvPr id="94" name="Group 93"/>
          <p:cNvGrpSpPr/>
          <p:nvPr/>
        </p:nvGrpSpPr>
        <p:grpSpPr>
          <a:xfrm>
            <a:off x="232976" y="3345688"/>
            <a:ext cx="8686805" cy="2133599"/>
            <a:chOff x="685793" y="2895600"/>
            <a:chExt cx="8686805" cy="2133599"/>
          </a:xfrm>
        </p:grpSpPr>
        <p:sp>
          <p:nvSpPr>
            <p:cNvPr id="5" name="object 2"/>
            <p:cNvSpPr/>
            <p:nvPr/>
          </p:nvSpPr>
          <p:spPr>
            <a:xfrm>
              <a:off x="685793" y="4191000"/>
              <a:ext cx="8686805" cy="838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"/>
            <p:cNvSpPr/>
            <p:nvPr/>
          </p:nvSpPr>
          <p:spPr>
            <a:xfrm>
              <a:off x="685793" y="2895600"/>
              <a:ext cx="8686805" cy="1066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0"/>
            <p:cNvSpPr/>
            <p:nvPr/>
          </p:nvSpPr>
          <p:spPr>
            <a:xfrm>
              <a:off x="749645" y="3035300"/>
              <a:ext cx="3689576" cy="4725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/>
            <p:cNvSpPr txBox="1"/>
            <p:nvPr/>
          </p:nvSpPr>
          <p:spPr>
            <a:xfrm>
              <a:off x="895597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9" name="object 12"/>
            <p:cNvSpPr txBox="1"/>
            <p:nvPr/>
          </p:nvSpPr>
          <p:spPr>
            <a:xfrm>
              <a:off x="1360423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1127245" y="3410553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" name="object 14"/>
            <p:cNvSpPr txBox="1"/>
            <p:nvPr/>
          </p:nvSpPr>
          <p:spPr>
            <a:xfrm>
              <a:off x="2437891" y="3163666"/>
              <a:ext cx="82550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dirty="0">
                  <a:latin typeface="Arial"/>
                  <a:cs typeface="Arial"/>
                </a:rPr>
                <a:t>9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" name="object 15"/>
            <p:cNvSpPr txBox="1"/>
            <p:nvPr/>
          </p:nvSpPr>
          <p:spPr>
            <a:xfrm>
              <a:off x="1828291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" name="object 16"/>
            <p:cNvSpPr txBox="1"/>
            <p:nvPr/>
          </p:nvSpPr>
          <p:spPr>
            <a:xfrm>
              <a:off x="2294635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" name="object 17"/>
            <p:cNvSpPr txBox="1"/>
            <p:nvPr/>
          </p:nvSpPr>
          <p:spPr>
            <a:xfrm>
              <a:off x="2059939" y="3410553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5" name="object 18"/>
            <p:cNvSpPr txBox="1"/>
            <p:nvPr/>
          </p:nvSpPr>
          <p:spPr>
            <a:xfrm>
              <a:off x="2759454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6" name="object 19"/>
            <p:cNvSpPr txBox="1"/>
            <p:nvPr/>
          </p:nvSpPr>
          <p:spPr>
            <a:xfrm>
              <a:off x="3222750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7" name="object 20"/>
            <p:cNvSpPr txBox="1"/>
            <p:nvPr/>
          </p:nvSpPr>
          <p:spPr>
            <a:xfrm>
              <a:off x="2991102" y="3410553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" name="object 21"/>
            <p:cNvSpPr txBox="1"/>
            <p:nvPr/>
          </p:nvSpPr>
          <p:spPr>
            <a:xfrm>
              <a:off x="3692142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9" name="object 22"/>
            <p:cNvSpPr txBox="1"/>
            <p:nvPr/>
          </p:nvSpPr>
          <p:spPr>
            <a:xfrm>
              <a:off x="4155438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0" name="object 23"/>
            <p:cNvSpPr txBox="1"/>
            <p:nvPr/>
          </p:nvSpPr>
          <p:spPr>
            <a:xfrm>
              <a:off x="3923790" y="3410553"/>
              <a:ext cx="82550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1" name="object 24"/>
            <p:cNvSpPr/>
            <p:nvPr/>
          </p:nvSpPr>
          <p:spPr>
            <a:xfrm>
              <a:off x="4501925" y="3035300"/>
              <a:ext cx="3664150" cy="4720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/>
            <p:cNvSpPr txBox="1"/>
            <p:nvPr/>
          </p:nvSpPr>
          <p:spPr>
            <a:xfrm>
              <a:off x="4647689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3" name="object 26"/>
            <p:cNvSpPr txBox="1"/>
            <p:nvPr/>
          </p:nvSpPr>
          <p:spPr>
            <a:xfrm>
              <a:off x="5112510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" name="object 27"/>
            <p:cNvSpPr txBox="1"/>
            <p:nvPr/>
          </p:nvSpPr>
          <p:spPr>
            <a:xfrm>
              <a:off x="4879338" y="3410553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" name="object 28"/>
            <p:cNvSpPr txBox="1"/>
            <p:nvPr/>
          </p:nvSpPr>
          <p:spPr>
            <a:xfrm>
              <a:off x="5714489" y="3163666"/>
              <a:ext cx="82550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dirty="0">
                  <a:latin typeface="Arial"/>
                  <a:cs typeface="Arial"/>
                </a:rPr>
                <a:t>7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6" name="object 29"/>
            <p:cNvSpPr txBox="1"/>
            <p:nvPr/>
          </p:nvSpPr>
          <p:spPr>
            <a:xfrm>
              <a:off x="5571233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7" name="object 30"/>
            <p:cNvSpPr txBox="1"/>
            <p:nvPr/>
          </p:nvSpPr>
          <p:spPr>
            <a:xfrm>
              <a:off x="6034529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8" name="object 31"/>
            <p:cNvSpPr txBox="1"/>
            <p:nvPr/>
          </p:nvSpPr>
          <p:spPr>
            <a:xfrm>
              <a:off x="5802881" y="3410553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9" name="object 32"/>
            <p:cNvSpPr txBox="1"/>
            <p:nvPr/>
          </p:nvSpPr>
          <p:spPr>
            <a:xfrm>
              <a:off x="6491729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" name="object 33"/>
            <p:cNvSpPr txBox="1"/>
            <p:nvPr/>
          </p:nvSpPr>
          <p:spPr>
            <a:xfrm>
              <a:off x="6956549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1" name="object 34"/>
            <p:cNvSpPr txBox="1"/>
            <p:nvPr/>
          </p:nvSpPr>
          <p:spPr>
            <a:xfrm>
              <a:off x="6723377" y="3410553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2" name="object 35"/>
            <p:cNvSpPr txBox="1"/>
            <p:nvPr/>
          </p:nvSpPr>
          <p:spPr>
            <a:xfrm>
              <a:off x="7413749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3" name="object 36"/>
            <p:cNvSpPr txBox="1"/>
            <p:nvPr/>
          </p:nvSpPr>
          <p:spPr>
            <a:xfrm>
              <a:off x="7878568" y="328558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4" name="object 37"/>
            <p:cNvSpPr txBox="1"/>
            <p:nvPr/>
          </p:nvSpPr>
          <p:spPr>
            <a:xfrm>
              <a:off x="7646920" y="3410553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5" name="object 38"/>
            <p:cNvSpPr/>
            <p:nvPr/>
          </p:nvSpPr>
          <p:spPr>
            <a:xfrm>
              <a:off x="4115115" y="4640579"/>
              <a:ext cx="55244" cy="59055"/>
            </a:xfrm>
            <a:custGeom>
              <a:avLst/>
              <a:gdLst/>
              <a:ahLst/>
              <a:cxnLst/>
              <a:rect l="l" t="t" r="r" b="b"/>
              <a:pathLst>
                <a:path w="55245" h="59054">
                  <a:moveTo>
                    <a:pt x="55112" y="37746"/>
                  </a:moveTo>
                  <a:lnTo>
                    <a:pt x="53230" y="20665"/>
                  </a:lnTo>
                  <a:lnTo>
                    <a:pt x="46822" y="8455"/>
                  </a:lnTo>
                  <a:lnTo>
                    <a:pt x="37065" y="1513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596" y="41169"/>
                  </a:lnTo>
                  <a:lnTo>
                    <a:pt x="10188" y="52434"/>
                  </a:lnTo>
                  <a:lnTo>
                    <a:pt x="21672" y="58596"/>
                  </a:lnTo>
                  <a:lnTo>
                    <a:pt x="37877" y="56182"/>
                  </a:lnTo>
                  <a:lnTo>
                    <a:pt x="49118" y="48665"/>
                  </a:lnTo>
                  <a:lnTo>
                    <a:pt x="55112" y="37746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9"/>
            <p:cNvSpPr/>
            <p:nvPr/>
          </p:nvSpPr>
          <p:spPr>
            <a:xfrm>
              <a:off x="4115115" y="4640579"/>
              <a:ext cx="55244" cy="59055"/>
            </a:xfrm>
            <a:custGeom>
              <a:avLst/>
              <a:gdLst/>
              <a:ahLst/>
              <a:cxnLst/>
              <a:rect l="l" t="t" r="r" b="b"/>
              <a:pathLst>
                <a:path w="55245" h="59054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596" y="41169"/>
                  </a:lnTo>
                  <a:lnTo>
                    <a:pt x="10188" y="52434"/>
                  </a:lnTo>
                  <a:lnTo>
                    <a:pt x="21672" y="58596"/>
                  </a:lnTo>
                  <a:lnTo>
                    <a:pt x="37877" y="56182"/>
                  </a:lnTo>
                  <a:lnTo>
                    <a:pt x="49118" y="48665"/>
                  </a:lnTo>
                  <a:lnTo>
                    <a:pt x="55112" y="37746"/>
                  </a:lnTo>
                  <a:lnTo>
                    <a:pt x="53230" y="20665"/>
                  </a:lnTo>
                  <a:lnTo>
                    <a:pt x="46822" y="8455"/>
                  </a:lnTo>
                  <a:lnTo>
                    <a:pt x="37065" y="1513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0"/>
            <p:cNvSpPr/>
            <p:nvPr/>
          </p:nvSpPr>
          <p:spPr>
            <a:xfrm>
              <a:off x="4346762" y="4640579"/>
              <a:ext cx="56515" cy="59055"/>
            </a:xfrm>
            <a:custGeom>
              <a:avLst/>
              <a:gdLst/>
              <a:ahLst/>
              <a:cxnLst/>
              <a:rect l="l" t="t" r="r" b="b"/>
              <a:pathLst>
                <a:path w="56514" h="59054">
                  <a:moveTo>
                    <a:pt x="56241" y="38642"/>
                  </a:moveTo>
                  <a:lnTo>
                    <a:pt x="54503" y="21597"/>
                  </a:lnTo>
                  <a:lnTo>
                    <a:pt x="48124" y="9310"/>
                  </a:lnTo>
                  <a:lnTo>
                    <a:pt x="38509" y="2040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596" y="41169"/>
                  </a:lnTo>
                  <a:lnTo>
                    <a:pt x="10188" y="52434"/>
                  </a:lnTo>
                  <a:lnTo>
                    <a:pt x="21672" y="58596"/>
                  </a:lnTo>
                  <a:lnTo>
                    <a:pt x="37810" y="56311"/>
                  </a:lnTo>
                  <a:lnTo>
                    <a:pt x="49543" y="49134"/>
                  </a:lnTo>
                  <a:lnTo>
                    <a:pt x="56241" y="38642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1"/>
            <p:cNvSpPr/>
            <p:nvPr/>
          </p:nvSpPr>
          <p:spPr>
            <a:xfrm>
              <a:off x="4346762" y="4640579"/>
              <a:ext cx="56515" cy="59055"/>
            </a:xfrm>
            <a:custGeom>
              <a:avLst/>
              <a:gdLst/>
              <a:ahLst/>
              <a:cxnLst/>
              <a:rect l="l" t="t" r="r" b="b"/>
              <a:pathLst>
                <a:path w="56514" h="59054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596" y="41169"/>
                  </a:lnTo>
                  <a:lnTo>
                    <a:pt x="10188" y="52434"/>
                  </a:lnTo>
                  <a:lnTo>
                    <a:pt x="21672" y="58596"/>
                  </a:lnTo>
                  <a:lnTo>
                    <a:pt x="37810" y="56311"/>
                  </a:lnTo>
                  <a:lnTo>
                    <a:pt x="49543" y="49134"/>
                  </a:lnTo>
                  <a:lnTo>
                    <a:pt x="56241" y="38642"/>
                  </a:lnTo>
                  <a:lnTo>
                    <a:pt x="54503" y="21597"/>
                  </a:lnTo>
                  <a:lnTo>
                    <a:pt x="48124" y="9310"/>
                  </a:lnTo>
                  <a:lnTo>
                    <a:pt x="38509" y="2040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2"/>
            <p:cNvSpPr/>
            <p:nvPr/>
          </p:nvSpPr>
          <p:spPr>
            <a:xfrm>
              <a:off x="4578447" y="4640579"/>
              <a:ext cx="56515" cy="59055"/>
            </a:xfrm>
            <a:custGeom>
              <a:avLst/>
              <a:gdLst/>
              <a:ahLst/>
              <a:cxnLst/>
              <a:rect l="l" t="t" r="r" b="b"/>
              <a:pathLst>
                <a:path w="56514" h="59054">
                  <a:moveTo>
                    <a:pt x="56296" y="38376"/>
                  </a:moveTo>
                  <a:lnTo>
                    <a:pt x="54480" y="21409"/>
                  </a:lnTo>
                  <a:lnTo>
                    <a:pt x="48008" y="9174"/>
                  </a:lnTo>
                  <a:lnTo>
                    <a:pt x="38298" y="1962"/>
                  </a:lnTo>
                  <a:lnTo>
                    <a:pt x="28604" y="0"/>
                  </a:lnTo>
                  <a:lnTo>
                    <a:pt x="15546" y="3460"/>
                  </a:lnTo>
                  <a:lnTo>
                    <a:pt x="5339" y="12667"/>
                  </a:lnTo>
                  <a:lnTo>
                    <a:pt x="0" y="25854"/>
                  </a:lnTo>
                  <a:lnTo>
                    <a:pt x="2835" y="41162"/>
                  </a:lnTo>
                  <a:lnTo>
                    <a:pt x="10782" y="52425"/>
                  </a:lnTo>
                  <a:lnTo>
                    <a:pt x="22100" y="58591"/>
                  </a:lnTo>
                  <a:lnTo>
                    <a:pt x="38058" y="56271"/>
                  </a:lnTo>
                  <a:lnTo>
                    <a:pt x="49691" y="48995"/>
                  </a:lnTo>
                  <a:lnTo>
                    <a:pt x="56296" y="38376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3"/>
            <p:cNvSpPr/>
            <p:nvPr/>
          </p:nvSpPr>
          <p:spPr>
            <a:xfrm>
              <a:off x="4578447" y="4640579"/>
              <a:ext cx="56515" cy="59055"/>
            </a:xfrm>
            <a:custGeom>
              <a:avLst/>
              <a:gdLst/>
              <a:ahLst/>
              <a:cxnLst/>
              <a:rect l="l" t="t" r="r" b="b"/>
              <a:pathLst>
                <a:path w="56514" h="59054">
                  <a:moveTo>
                    <a:pt x="28604" y="0"/>
                  </a:moveTo>
                  <a:lnTo>
                    <a:pt x="15546" y="3460"/>
                  </a:lnTo>
                  <a:lnTo>
                    <a:pt x="5339" y="12667"/>
                  </a:lnTo>
                  <a:lnTo>
                    <a:pt x="0" y="25854"/>
                  </a:lnTo>
                  <a:lnTo>
                    <a:pt x="2835" y="41162"/>
                  </a:lnTo>
                  <a:lnTo>
                    <a:pt x="10782" y="52425"/>
                  </a:lnTo>
                  <a:lnTo>
                    <a:pt x="22100" y="58591"/>
                  </a:lnTo>
                  <a:lnTo>
                    <a:pt x="38058" y="56271"/>
                  </a:lnTo>
                  <a:lnTo>
                    <a:pt x="49691" y="48995"/>
                  </a:lnTo>
                  <a:lnTo>
                    <a:pt x="56296" y="38376"/>
                  </a:lnTo>
                  <a:lnTo>
                    <a:pt x="54480" y="21409"/>
                  </a:lnTo>
                  <a:lnTo>
                    <a:pt x="48008" y="9174"/>
                  </a:lnTo>
                  <a:lnTo>
                    <a:pt x="38298" y="1962"/>
                  </a:lnTo>
                  <a:lnTo>
                    <a:pt x="2860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4"/>
            <p:cNvSpPr txBox="1"/>
            <p:nvPr/>
          </p:nvSpPr>
          <p:spPr>
            <a:xfrm>
              <a:off x="4102098" y="4616037"/>
              <a:ext cx="546100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43840" algn="l"/>
                  <a:tab pos="475615" algn="l"/>
                </a:tabLst>
              </a:pPr>
              <a:r>
                <a:rPr sz="800" dirty="0">
                  <a:latin typeface="Arial"/>
                  <a:cs typeface="Arial"/>
                </a:rPr>
                <a:t>4	7	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2" name="object 45"/>
            <p:cNvSpPr/>
            <p:nvPr/>
          </p:nvSpPr>
          <p:spPr>
            <a:xfrm>
              <a:off x="4810095" y="4640579"/>
              <a:ext cx="56515" cy="59055"/>
            </a:xfrm>
            <a:custGeom>
              <a:avLst/>
              <a:gdLst/>
              <a:ahLst/>
              <a:cxnLst/>
              <a:rect l="l" t="t" r="r" b="b"/>
              <a:pathLst>
                <a:path w="56514" h="59054">
                  <a:moveTo>
                    <a:pt x="56296" y="38376"/>
                  </a:moveTo>
                  <a:lnTo>
                    <a:pt x="54480" y="21409"/>
                  </a:lnTo>
                  <a:lnTo>
                    <a:pt x="48008" y="9174"/>
                  </a:lnTo>
                  <a:lnTo>
                    <a:pt x="38298" y="1962"/>
                  </a:lnTo>
                  <a:lnTo>
                    <a:pt x="28604" y="0"/>
                  </a:lnTo>
                  <a:lnTo>
                    <a:pt x="15546" y="3460"/>
                  </a:lnTo>
                  <a:lnTo>
                    <a:pt x="5339" y="12667"/>
                  </a:lnTo>
                  <a:lnTo>
                    <a:pt x="0" y="25854"/>
                  </a:lnTo>
                  <a:lnTo>
                    <a:pt x="2835" y="41162"/>
                  </a:lnTo>
                  <a:lnTo>
                    <a:pt x="10782" y="52425"/>
                  </a:lnTo>
                  <a:lnTo>
                    <a:pt x="22100" y="58591"/>
                  </a:lnTo>
                  <a:lnTo>
                    <a:pt x="38058" y="56271"/>
                  </a:lnTo>
                  <a:lnTo>
                    <a:pt x="49691" y="48995"/>
                  </a:lnTo>
                  <a:lnTo>
                    <a:pt x="56296" y="38376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6"/>
            <p:cNvSpPr/>
            <p:nvPr/>
          </p:nvSpPr>
          <p:spPr>
            <a:xfrm>
              <a:off x="4810095" y="4640579"/>
              <a:ext cx="56515" cy="59055"/>
            </a:xfrm>
            <a:custGeom>
              <a:avLst/>
              <a:gdLst/>
              <a:ahLst/>
              <a:cxnLst/>
              <a:rect l="l" t="t" r="r" b="b"/>
              <a:pathLst>
                <a:path w="56514" h="59054">
                  <a:moveTo>
                    <a:pt x="28604" y="0"/>
                  </a:moveTo>
                  <a:lnTo>
                    <a:pt x="15546" y="3460"/>
                  </a:lnTo>
                  <a:lnTo>
                    <a:pt x="5339" y="12667"/>
                  </a:lnTo>
                  <a:lnTo>
                    <a:pt x="0" y="25854"/>
                  </a:lnTo>
                  <a:lnTo>
                    <a:pt x="2835" y="41162"/>
                  </a:lnTo>
                  <a:lnTo>
                    <a:pt x="10782" y="52425"/>
                  </a:lnTo>
                  <a:lnTo>
                    <a:pt x="22100" y="58591"/>
                  </a:lnTo>
                  <a:lnTo>
                    <a:pt x="38058" y="56271"/>
                  </a:lnTo>
                  <a:lnTo>
                    <a:pt x="49691" y="48995"/>
                  </a:lnTo>
                  <a:lnTo>
                    <a:pt x="56296" y="38376"/>
                  </a:lnTo>
                  <a:lnTo>
                    <a:pt x="54480" y="21409"/>
                  </a:lnTo>
                  <a:lnTo>
                    <a:pt x="48008" y="9174"/>
                  </a:lnTo>
                  <a:lnTo>
                    <a:pt x="38298" y="1962"/>
                  </a:lnTo>
                  <a:lnTo>
                    <a:pt x="2860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7"/>
            <p:cNvSpPr/>
            <p:nvPr/>
          </p:nvSpPr>
          <p:spPr>
            <a:xfrm>
              <a:off x="4230939" y="4762500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55167" y="42962"/>
                  </a:moveTo>
                  <a:lnTo>
                    <a:pt x="40917" y="3358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5928" y="59432"/>
                  </a:lnTo>
                  <a:lnTo>
                    <a:pt x="47840" y="53061"/>
                  </a:lnTo>
                  <a:lnTo>
                    <a:pt x="55167" y="42962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8"/>
            <p:cNvSpPr/>
            <p:nvPr/>
          </p:nvSpPr>
          <p:spPr>
            <a:xfrm>
              <a:off x="4230939" y="4762500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5928" y="59432"/>
                  </a:lnTo>
                  <a:lnTo>
                    <a:pt x="47840" y="53061"/>
                  </a:lnTo>
                  <a:lnTo>
                    <a:pt x="55167" y="42962"/>
                  </a:lnTo>
                  <a:lnTo>
                    <a:pt x="54346" y="24649"/>
                  </a:lnTo>
                  <a:lnTo>
                    <a:pt x="49198" y="11497"/>
                  </a:lnTo>
                  <a:lnTo>
                    <a:pt x="40917" y="3358"/>
                  </a:lnTo>
                  <a:lnTo>
                    <a:pt x="30697" y="84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9"/>
            <p:cNvSpPr/>
            <p:nvPr/>
          </p:nvSpPr>
          <p:spPr>
            <a:xfrm>
              <a:off x="4694271" y="4762500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55256" y="42678"/>
                  </a:moveTo>
                  <a:lnTo>
                    <a:pt x="40721" y="3254"/>
                  </a:lnTo>
                  <a:lnTo>
                    <a:pt x="28604" y="0"/>
                  </a:lnTo>
                  <a:lnTo>
                    <a:pt x="15546" y="3460"/>
                  </a:lnTo>
                  <a:lnTo>
                    <a:pt x="5339" y="12667"/>
                  </a:lnTo>
                  <a:lnTo>
                    <a:pt x="0" y="25854"/>
                  </a:lnTo>
                  <a:lnTo>
                    <a:pt x="2558" y="42352"/>
                  </a:lnTo>
                  <a:lnTo>
                    <a:pt x="9810" y="54267"/>
                  </a:lnTo>
                  <a:lnTo>
                    <a:pt x="20261" y="61062"/>
                  </a:lnTo>
                  <a:lnTo>
                    <a:pt x="36235" y="59396"/>
                  </a:lnTo>
                  <a:lnTo>
                    <a:pt x="48025" y="52923"/>
                  </a:lnTo>
                  <a:lnTo>
                    <a:pt x="55256" y="42678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0"/>
            <p:cNvSpPr/>
            <p:nvPr/>
          </p:nvSpPr>
          <p:spPr>
            <a:xfrm>
              <a:off x="4694271" y="4762500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28604" y="0"/>
                  </a:moveTo>
                  <a:lnTo>
                    <a:pt x="15546" y="3460"/>
                  </a:lnTo>
                  <a:lnTo>
                    <a:pt x="5339" y="12667"/>
                  </a:lnTo>
                  <a:lnTo>
                    <a:pt x="0" y="25854"/>
                  </a:lnTo>
                  <a:lnTo>
                    <a:pt x="2558" y="42352"/>
                  </a:lnTo>
                  <a:lnTo>
                    <a:pt x="9810" y="54267"/>
                  </a:lnTo>
                  <a:lnTo>
                    <a:pt x="20261" y="61062"/>
                  </a:lnTo>
                  <a:lnTo>
                    <a:pt x="36235" y="59396"/>
                  </a:lnTo>
                  <a:lnTo>
                    <a:pt x="48025" y="52923"/>
                  </a:lnTo>
                  <a:lnTo>
                    <a:pt x="55256" y="42678"/>
                  </a:lnTo>
                  <a:lnTo>
                    <a:pt x="54346" y="24434"/>
                  </a:lnTo>
                  <a:lnTo>
                    <a:pt x="49100" y="11335"/>
                  </a:lnTo>
                  <a:lnTo>
                    <a:pt x="40721" y="3254"/>
                  </a:lnTo>
                  <a:lnTo>
                    <a:pt x="30412" y="65"/>
                  </a:lnTo>
                  <a:lnTo>
                    <a:pt x="28604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1"/>
            <p:cNvSpPr txBox="1"/>
            <p:nvPr/>
          </p:nvSpPr>
          <p:spPr>
            <a:xfrm>
              <a:off x="4188966" y="4737957"/>
              <a:ext cx="601980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475615" algn="l"/>
                </a:tabLst>
              </a:pP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1	</a:t>
              </a: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" name="object 52"/>
            <p:cNvSpPr/>
            <p:nvPr/>
          </p:nvSpPr>
          <p:spPr>
            <a:xfrm>
              <a:off x="4462762" y="4885944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55242" y="43037"/>
                  </a:moveTo>
                  <a:lnTo>
                    <a:pt x="40702" y="3332"/>
                  </a:lnTo>
                  <a:lnTo>
                    <a:pt x="28465" y="0"/>
                  </a:lnTo>
                  <a:lnTo>
                    <a:pt x="15048" y="3329"/>
                  </a:lnTo>
                  <a:lnTo>
                    <a:pt x="5171" y="12387"/>
                  </a:lnTo>
                  <a:lnTo>
                    <a:pt x="0" y="25776"/>
                  </a:lnTo>
                  <a:lnTo>
                    <a:pt x="2214" y="42276"/>
                  </a:lnTo>
                  <a:lnTo>
                    <a:pt x="9014" y="54200"/>
                  </a:lnTo>
                  <a:lnTo>
                    <a:pt x="19444" y="61023"/>
                  </a:lnTo>
                  <a:lnTo>
                    <a:pt x="35946" y="59365"/>
                  </a:lnTo>
                  <a:lnTo>
                    <a:pt x="47985" y="52964"/>
                  </a:lnTo>
                  <a:lnTo>
                    <a:pt x="55242" y="43037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3"/>
            <p:cNvSpPr/>
            <p:nvPr/>
          </p:nvSpPr>
          <p:spPr>
            <a:xfrm>
              <a:off x="4462762" y="4885944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28465" y="0"/>
                  </a:moveTo>
                  <a:lnTo>
                    <a:pt x="15048" y="3329"/>
                  </a:lnTo>
                  <a:lnTo>
                    <a:pt x="5171" y="12387"/>
                  </a:lnTo>
                  <a:lnTo>
                    <a:pt x="0" y="25776"/>
                  </a:lnTo>
                  <a:lnTo>
                    <a:pt x="2214" y="42276"/>
                  </a:lnTo>
                  <a:lnTo>
                    <a:pt x="9014" y="54200"/>
                  </a:lnTo>
                  <a:lnTo>
                    <a:pt x="19444" y="61023"/>
                  </a:lnTo>
                  <a:lnTo>
                    <a:pt x="35946" y="59365"/>
                  </a:lnTo>
                  <a:lnTo>
                    <a:pt x="47985" y="52964"/>
                  </a:lnTo>
                  <a:lnTo>
                    <a:pt x="55242" y="43037"/>
                  </a:lnTo>
                  <a:lnTo>
                    <a:pt x="54276" y="24656"/>
                  </a:lnTo>
                  <a:lnTo>
                    <a:pt x="49036" y="11473"/>
                  </a:lnTo>
                  <a:lnTo>
                    <a:pt x="40702" y="3332"/>
                  </a:lnTo>
                  <a:lnTo>
                    <a:pt x="30451" y="78"/>
                  </a:lnTo>
                  <a:lnTo>
                    <a:pt x="2846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4"/>
            <p:cNvSpPr txBox="1"/>
            <p:nvPr/>
          </p:nvSpPr>
          <p:spPr>
            <a:xfrm>
              <a:off x="4420614" y="4862925"/>
              <a:ext cx="13906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2" name="object 55"/>
            <p:cNvSpPr/>
            <p:nvPr/>
          </p:nvSpPr>
          <p:spPr>
            <a:xfrm>
              <a:off x="4084320" y="4565903"/>
              <a:ext cx="59690" cy="71755"/>
            </a:xfrm>
            <a:custGeom>
              <a:avLst/>
              <a:gdLst/>
              <a:ahLst/>
              <a:cxnLst/>
              <a:rect l="l" t="t" r="r" b="b"/>
              <a:pathLst>
                <a:path w="59689" h="71754">
                  <a:moveTo>
                    <a:pt x="0" y="0"/>
                  </a:moveTo>
                  <a:lnTo>
                    <a:pt x="59435" y="716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6"/>
            <p:cNvSpPr/>
            <p:nvPr/>
          </p:nvSpPr>
          <p:spPr>
            <a:xfrm>
              <a:off x="4143755" y="4565903"/>
              <a:ext cx="56515" cy="71755"/>
            </a:xfrm>
            <a:custGeom>
              <a:avLst/>
              <a:gdLst/>
              <a:ahLst/>
              <a:cxnLst/>
              <a:rect l="l" t="t" r="r" b="b"/>
              <a:pathLst>
                <a:path w="56514" h="71754">
                  <a:moveTo>
                    <a:pt x="56387" y="0"/>
                  </a:moveTo>
                  <a:lnTo>
                    <a:pt x="0" y="716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7"/>
            <p:cNvSpPr/>
            <p:nvPr/>
          </p:nvSpPr>
          <p:spPr>
            <a:xfrm>
              <a:off x="4315967" y="4565903"/>
              <a:ext cx="59690" cy="71755"/>
            </a:xfrm>
            <a:custGeom>
              <a:avLst/>
              <a:gdLst/>
              <a:ahLst/>
              <a:cxnLst/>
              <a:rect l="l" t="t" r="r" b="b"/>
              <a:pathLst>
                <a:path w="59689" h="71754">
                  <a:moveTo>
                    <a:pt x="0" y="0"/>
                  </a:moveTo>
                  <a:lnTo>
                    <a:pt x="59435" y="716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8"/>
            <p:cNvSpPr/>
            <p:nvPr/>
          </p:nvSpPr>
          <p:spPr>
            <a:xfrm>
              <a:off x="4375403" y="4565903"/>
              <a:ext cx="56515" cy="71755"/>
            </a:xfrm>
            <a:custGeom>
              <a:avLst/>
              <a:gdLst/>
              <a:ahLst/>
              <a:cxnLst/>
              <a:rect l="l" t="t" r="r" b="b"/>
              <a:pathLst>
                <a:path w="56514" h="71754">
                  <a:moveTo>
                    <a:pt x="56387" y="0"/>
                  </a:moveTo>
                  <a:lnTo>
                    <a:pt x="0" y="716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9"/>
            <p:cNvSpPr/>
            <p:nvPr/>
          </p:nvSpPr>
          <p:spPr>
            <a:xfrm>
              <a:off x="4607051" y="4565903"/>
              <a:ext cx="58419" cy="71755"/>
            </a:xfrm>
            <a:custGeom>
              <a:avLst/>
              <a:gdLst/>
              <a:ahLst/>
              <a:cxnLst/>
              <a:rect l="l" t="t" r="r" b="b"/>
              <a:pathLst>
                <a:path w="58420" h="71754">
                  <a:moveTo>
                    <a:pt x="57911" y="0"/>
                  </a:moveTo>
                  <a:lnTo>
                    <a:pt x="0" y="716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0"/>
            <p:cNvSpPr/>
            <p:nvPr/>
          </p:nvSpPr>
          <p:spPr>
            <a:xfrm>
              <a:off x="4549139" y="4565903"/>
              <a:ext cx="58419" cy="71755"/>
            </a:xfrm>
            <a:custGeom>
              <a:avLst/>
              <a:gdLst/>
              <a:ahLst/>
              <a:cxnLst/>
              <a:rect l="l" t="t" r="r" b="b"/>
              <a:pathLst>
                <a:path w="58420" h="71754">
                  <a:moveTo>
                    <a:pt x="0" y="0"/>
                  </a:moveTo>
                  <a:lnTo>
                    <a:pt x="57911" y="716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1"/>
            <p:cNvSpPr/>
            <p:nvPr/>
          </p:nvSpPr>
          <p:spPr>
            <a:xfrm>
              <a:off x="4838700" y="4565903"/>
              <a:ext cx="59690" cy="71755"/>
            </a:xfrm>
            <a:custGeom>
              <a:avLst/>
              <a:gdLst/>
              <a:ahLst/>
              <a:cxnLst/>
              <a:rect l="l" t="t" r="r" b="b"/>
              <a:pathLst>
                <a:path w="59689" h="71754">
                  <a:moveTo>
                    <a:pt x="59435" y="0"/>
                  </a:moveTo>
                  <a:lnTo>
                    <a:pt x="0" y="716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2"/>
            <p:cNvSpPr/>
            <p:nvPr/>
          </p:nvSpPr>
          <p:spPr>
            <a:xfrm>
              <a:off x="4780788" y="4565903"/>
              <a:ext cx="58419" cy="68580"/>
            </a:xfrm>
            <a:custGeom>
              <a:avLst/>
              <a:gdLst/>
              <a:ahLst/>
              <a:cxnLst/>
              <a:rect l="l" t="t" r="r" b="b"/>
              <a:pathLst>
                <a:path w="58420" h="68579">
                  <a:moveTo>
                    <a:pt x="0" y="0"/>
                  </a:moveTo>
                  <a:lnTo>
                    <a:pt x="57911" y="685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3"/>
            <p:cNvSpPr/>
            <p:nvPr/>
          </p:nvSpPr>
          <p:spPr>
            <a:xfrm>
              <a:off x="4143755" y="4703063"/>
              <a:ext cx="116205" cy="58419"/>
            </a:xfrm>
            <a:custGeom>
              <a:avLst/>
              <a:gdLst/>
              <a:ahLst/>
              <a:cxnLst/>
              <a:rect l="l" t="t" r="r" b="b"/>
              <a:pathLst>
                <a:path w="116204" h="58420">
                  <a:moveTo>
                    <a:pt x="0" y="0"/>
                  </a:moveTo>
                  <a:lnTo>
                    <a:pt x="115823" y="579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4"/>
            <p:cNvSpPr/>
            <p:nvPr/>
          </p:nvSpPr>
          <p:spPr>
            <a:xfrm>
              <a:off x="4259579" y="4703063"/>
              <a:ext cx="116205" cy="58419"/>
            </a:xfrm>
            <a:custGeom>
              <a:avLst/>
              <a:gdLst/>
              <a:ahLst/>
              <a:cxnLst/>
              <a:rect l="l" t="t" r="r" b="b"/>
              <a:pathLst>
                <a:path w="116204" h="58420">
                  <a:moveTo>
                    <a:pt x="115823" y="0"/>
                  </a:moveTo>
                  <a:lnTo>
                    <a:pt x="0" y="579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5"/>
            <p:cNvSpPr/>
            <p:nvPr/>
          </p:nvSpPr>
          <p:spPr>
            <a:xfrm>
              <a:off x="4607051" y="4703063"/>
              <a:ext cx="116205" cy="58419"/>
            </a:xfrm>
            <a:custGeom>
              <a:avLst/>
              <a:gdLst/>
              <a:ahLst/>
              <a:cxnLst/>
              <a:rect l="l" t="t" r="r" b="b"/>
              <a:pathLst>
                <a:path w="116204" h="58420">
                  <a:moveTo>
                    <a:pt x="0" y="0"/>
                  </a:moveTo>
                  <a:lnTo>
                    <a:pt x="115823" y="579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6"/>
            <p:cNvSpPr/>
            <p:nvPr/>
          </p:nvSpPr>
          <p:spPr>
            <a:xfrm>
              <a:off x="4722876" y="4703063"/>
              <a:ext cx="116205" cy="58419"/>
            </a:xfrm>
            <a:custGeom>
              <a:avLst/>
              <a:gdLst/>
              <a:ahLst/>
              <a:cxnLst/>
              <a:rect l="l" t="t" r="r" b="b"/>
              <a:pathLst>
                <a:path w="116204" h="58420">
                  <a:moveTo>
                    <a:pt x="115823" y="0"/>
                  </a:moveTo>
                  <a:lnTo>
                    <a:pt x="0" y="5791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7"/>
            <p:cNvSpPr/>
            <p:nvPr/>
          </p:nvSpPr>
          <p:spPr>
            <a:xfrm>
              <a:off x="4259579" y="4828032"/>
              <a:ext cx="231775" cy="55244"/>
            </a:xfrm>
            <a:custGeom>
              <a:avLst/>
              <a:gdLst/>
              <a:ahLst/>
              <a:cxnLst/>
              <a:rect l="l" t="t" r="r" b="b"/>
              <a:pathLst>
                <a:path w="231775" h="55245">
                  <a:moveTo>
                    <a:pt x="0" y="0"/>
                  </a:moveTo>
                  <a:lnTo>
                    <a:pt x="231647" y="548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8"/>
            <p:cNvSpPr/>
            <p:nvPr/>
          </p:nvSpPr>
          <p:spPr>
            <a:xfrm>
              <a:off x="4491227" y="4828032"/>
              <a:ext cx="231775" cy="55244"/>
            </a:xfrm>
            <a:custGeom>
              <a:avLst/>
              <a:gdLst/>
              <a:ahLst/>
              <a:cxnLst/>
              <a:rect l="l" t="t" r="r" b="b"/>
              <a:pathLst>
                <a:path w="231775" h="55245">
                  <a:moveTo>
                    <a:pt x="231647" y="0"/>
                  </a:moveTo>
                  <a:lnTo>
                    <a:pt x="0" y="548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9"/>
            <p:cNvSpPr/>
            <p:nvPr/>
          </p:nvSpPr>
          <p:spPr>
            <a:xfrm>
              <a:off x="4055902" y="4500371"/>
              <a:ext cx="59055" cy="60960"/>
            </a:xfrm>
            <a:custGeom>
              <a:avLst/>
              <a:gdLst/>
              <a:ahLst/>
              <a:cxnLst/>
              <a:rect l="l" t="t" r="r" b="b"/>
              <a:pathLst>
                <a:path w="59054" h="60960">
                  <a:moveTo>
                    <a:pt x="58874" y="31781"/>
                  </a:moveTo>
                  <a:lnTo>
                    <a:pt x="55615" y="17157"/>
                  </a:lnTo>
                  <a:lnTo>
                    <a:pt x="47056" y="6255"/>
                  </a:lnTo>
                  <a:lnTo>
                    <a:pt x="35083" y="522"/>
                  </a:lnTo>
                  <a:lnTo>
                    <a:pt x="29941" y="0"/>
                  </a:lnTo>
                  <a:lnTo>
                    <a:pt x="16191" y="3299"/>
                  </a:lnTo>
                  <a:lnTo>
                    <a:pt x="5664" y="12104"/>
                  </a:lnTo>
                  <a:lnTo>
                    <a:pt x="0" y="24780"/>
                  </a:lnTo>
                  <a:lnTo>
                    <a:pt x="2276" y="41353"/>
                  </a:lnTo>
                  <a:lnTo>
                    <a:pt x="9156" y="53393"/>
                  </a:lnTo>
                  <a:lnTo>
                    <a:pt x="19456" y="60535"/>
                  </a:lnTo>
                  <a:lnTo>
                    <a:pt x="36119" y="59324"/>
                  </a:lnTo>
                  <a:lnTo>
                    <a:pt x="48342" y="53484"/>
                  </a:lnTo>
                  <a:lnTo>
                    <a:pt x="55977" y="43980"/>
                  </a:lnTo>
                  <a:lnTo>
                    <a:pt x="58874" y="31781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0"/>
            <p:cNvSpPr/>
            <p:nvPr/>
          </p:nvSpPr>
          <p:spPr>
            <a:xfrm>
              <a:off x="4055902" y="4500371"/>
              <a:ext cx="59055" cy="60960"/>
            </a:xfrm>
            <a:custGeom>
              <a:avLst/>
              <a:gdLst/>
              <a:ahLst/>
              <a:cxnLst/>
              <a:rect l="l" t="t" r="r" b="b"/>
              <a:pathLst>
                <a:path w="59054" h="60960">
                  <a:moveTo>
                    <a:pt x="29941" y="0"/>
                  </a:moveTo>
                  <a:lnTo>
                    <a:pt x="16191" y="3299"/>
                  </a:lnTo>
                  <a:lnTo>
                    <a:pt x="5664" y="12104"/>
                  </a:lnTo>
                  <a:lnTo>
                    <a:pt x="0" y="24780"/>
                  </a:lnTo>
                  <a:lnTo>
                    <a:pt x="2276" y="41353"/>
                  </a:lnTo>
                  <a:lnTo>
                    <a:pt x="9156" y="53393"/>
                  </a:lnTo>
                  <a:lnTo>
                    <a:pt x="19456" y="60535"/>
                  </a:lnTo>
                  <a:lnTo>
                    <a:pt x="36119" y="59324"/>
                  </a:lnTo>
                  <a:lnTo>
                    <a:pt x="48342" y="53484"/>
                  </a:lnTo>
                  <a:lnTo>
                    <a:pt x="55977" y="43980"/>
                  </a:lnTo>
                  <a:lnTo>
                    <a:pt x="58874" y="31781"/>
                  </a:lnTo>
                  <a:lnTo>
                    <a:pt x="55615" y="17157"/>
                  </a:lnTo>
                  <a:lnTo>
                    <a:pt x="47056" y="6255"/>
                  </a:lnTo>
                  <a:lnTo>
                    <a:pt x="35083" y="522"/>
                  </a:lnTo>
                  <a:lnTo>
                    <a:pt x="2994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1"/>
            <p:cNvSpPr/>
            <p:nvPr/>
          </p:nvSpPr>
          <p:spPr>
            <a:xfrm>
              <a:off x="4171725" y="4500371"/>
              <a:ext cx="59055" cy="60960"/>
            </a:xfrm>
            <a:custGeom>
              <a:avLst/>
              <a:gdLst/>
              <a:ahLst/>
              <a:cxnLst/>
              <a:rect l="l" t="t" r="r" b="b"/>
              <a:pathLst>
                <a:path w="59054" h="60960">
                  <a:moveTo>
                    <a:pt x="58874" y="31781"/>
                  </a:moveTo>
                  <a:lnTo>
                    <a:pt x="55615" y="17157"/>
                  </a:lnTo>
                  <a:lnTo>
                    <a:pt x="47056" y="6255"/>
                  </a:lnTo>
                  <a:lnTo>
                    <a:pt x="35083" y="522"/>
                  </a:lnTo>
                  <a:lnTo>
                    <a:pt x="29941" y="0"/>
                  </a:lnTo>
                  <a:lnTo>
                    <a:pt x="16191" y="3299"/>
                  </a:lnTo>
                  <a:lnTo>
                    <a:pt x="5664" y="12104"/>
                  </a:lnTo>
                  <a:lnTo>
                    <a:pt x="0" y="24780"/>
                  </a:lnTo>
                  <a:lnTo>
                    <a:pt x="2276" y="41353"/>
                  </a:lnTo>
                  <a:lnTo>
                    <a:pt x="9156" y="53393"/>
                  </a:lnTo>
                  <a:lnTo>
                    <a:pt x="19456" y="60535"/>
                  </a:lnTo>
                  <a:lnTo>
                    <a:pt x="36119" y="59324"/>
                  </a:lnTo>
                  <a:lnTo>
                    <a:pt x="48342" y="53484"/>
                  </a:lnTo>
                  <a:lnTo>
                    <a:pt x="55977" y="43980"/>
                  </a:lnTo>
                  <a:lnTo>
                    <a:pt x="58874" y="31781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2"/>
            <p:cNvSpPr/>
            <p:nvPr/>
          </p:nvSpPr>
          <p:spPr>
            <a:xfrm>
              <a:off x="4171725" y="4500371"/>
              <a:ext cx="59055" cy="60960"/>
            </a:xfrm>
            <a:custGeom>
              <a:avLst/>
              <a:gdLst/>
              <a:ahLst/>
              <a:cxnLst/>
              <a:rect l="l" t="t" r="r" b="b"/>
              <a:pathLst>
                <a:path w="59054" h="60960">
                  <a:moveTo>
                    <a:pt x="29941" y="0"/>
                  </a:moveTo>
                  <a:lnTo>
                    <a:pt x="16191" y="3299"/>
                  </a:lnTo>
                  <a:lnTo>
                    <a:pt x="5664" y="12104"/>
                  </a:lnTo>
                  <a:lnTo>
                    <a:pt x="0" y="24780"/>
                  </a:lnTo>
                  <a:lnTo>
                    <a:pt x="2276" y="41353"/>
                  </a:lnTo>
                  <a:lnTo>
                    <a:pt x="9156" y="53393"/>
                  </a:lnTo>
                  <a:lnTo>
                    <a:pt x="19456" y="60535"/>
                  </a:lnTo>
                  <a:lnTo>
                    <a:pt x="36119" y="59324"/>
                  </a:lnTo>
                  <a:lnTo>
                    <a:pt x="48342" y="53484"/>
                  </a:lnTo>
                  <a:lnTo>
                    <a:pt x="55977" y="43980"/>
                  </a:lnTo>
                  <a:lnTo>
                    <a:pt x="58874" y="31781"/>
                  </a:lnTo>
                  <a:lnTo>
                    <a:pt x="55615" y="17157"/>
                  </a:lnTo>
                  <a:lnTo>
                    <a:pt x="47056" y="6255"/>
                  </a:lnTo>
                  <a:lnTo>
                    <a:pt x="35083" y="522"/>
                  </a:lnTo>
                  <a:lnTo>
                    <a:pt x="2994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3"/>
            <p:cNvSpPr/>
            <p:nvPr/>
          </p:nvSpPr>
          <p:spPr>
            <a:xfrm>
              <a:off x="4288851" y="4500371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55167" y="42962"/>
                  </a:moveTo>
                  <a:lnTo>
                    <a:pt x="40917" y="3358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5928" y="59432"/>
                  </a:lnTo>
                  <a:lnTo>
                    <a:pt x="47840" y="53061"/>
                  </a:lnTo>
                  <a:lnTo>
                    <a:pt x="55167" y="42962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4"/>
            <p:cNvSpPr/>
            <p:nvPr/>
          </p:nvSpPr>
          <p:spPr>
            <a:xfrm>
              <a:off x="4288851" y="4500371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5928" y="59432"/>
                  </a:lnTo>
                  <a:lnTo>
                    <a:pt x="47840" y="53061"/>
                  </a:lnTo>
                  <a:lnTo>
                    <a:pt x="55167" y="42962"/>
                  </a:lnTo>
                  <a:lnTo>
                    <a:pt x="54346" y="24649"/>
                  </a:lnTo>
                  <a:lnTo>
                    <a:pt x="49198" y="11497"/>
                  </a:lnTo>
                  <a:lnTo>
                    <a:pt x="40917" y="3358"/>
                  </a:lnTo>
                  <a:lnTo>
                    <a:pt x="30697" y="84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5"/>
            <p:cNvSpPr/>
            <p:nvPr/>
          </p:nvSpPr>
          <p:spPr>
            <a:xfrm>
              <a:off x="4404674" y="4500371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55167" y="42962"/>
                  </a:moveTo>
                  <a:lnTo>
                    <a:pt x="40917" y="3358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5928" y="59432"/>
                  </a:lnTo>
                  <a:lnTo>
                    <a:pt x="47840" y="53061"/>
                  </a:lnTo>
                  <a:lnTo>
                    <a:pt x="55167" y="42962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6"/>
            <p:cNvSpPr/>
            <p:nvPr/>
          </p:nvSpPr>
          <p:spPr>
            <a:xfrm>
              <a:off x="4404674" y="4500371"/>
              <a:ext cx="55244" cy="61594"/>
            </a:xfrm>
            <a:custGeom>
              <a:avLst/>
              <a:gdLst/>
              <a:ahLst/>
              <a:cxnLst/>
              <a:rect l="l" t="t" r="r" b="b"/>
              <a:pathLst>
                <a:path w="55245" h="61595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5928" y="59432"/>
                  </a:lnTo>
                  <a:lnTo>
                    <a:pt x="47840" y="53061"/>
                  </a:lnTo>
                  <a:lnTo>
                    <a:pt x="55167" y="42962"/>
                  </a:lnTo>
                  <a:lnTo>
                    <a:pt x="54346" y="24649"/>
                  </a:lnTo>
                  <a:lnTo>
                    <a:pt x="49198" y="11497"/>
                  </a:lnTo>
                  <a:lnTo>
                    <a:pt x="40917" y="3358"/>
                  </a:lnTo>
                  <a:lnTo>
                    <a:pt x="30697" y="84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7"/>
            <p:cNvSpPr/>
            <p:nvPr/>
          </p:nvSpPr>
          <p:spPr>
            <a:xfrm>
              <a:off x="4520499" y="4500371"/>
              <a:ext cx="55880" cy="61594"/>
            </a:xfrm>
            <a:custGeom>
              <a:avLst/>
              <a:gdLst/>
              <a:ahLst/>
              <a:cxnLst/>
              <a:rect l="l" t="t" r="r" b="b"/>
              <a:pathLst>
                <a:path w="55879" h="61595">
                  <a:moveTo>
                    <a:pt x="55375" y="42962"/>
                  </a:moveTo>
                  <a:lnTo>
                    <a:pt x="41522" y="3319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6573" y="59432"/>
                  </a:lnTo>
                  <a:lnTo>
                    <a:pt x="48408" y="53061"/>
                  </a:lnTo>
                  <a:lnTo>
                    <a:pt x="55375" y="42962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8"/>
            <p:cNvSpPr/>
            <p:nvPr/>
          </p:nvSpPr>
          <p:spPr>
            <a:xfrm>
              <a:off x="4520499" y="4500371"/>
              <a:ext cx="55880" cy="61594"/>
            </a:xfrm>
            <a:custGeom>
              <a:avLst/>
              <a:gdLst/>
              <a:ahLst/>
              <a:cxnLst/>
              <a:rect l="l" t="t" r="r" b="b"/>
              <a:pathLst>
                <a:path w="55879" h="61595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6573" y="59432"/>
                  </a:lnTo>
                  <a:lnTo>
                    <a:pt x="48408" y="53061"/>
                  </a:lnTo>
                  <a:lnTo>
                    <a:pt x="55375" y="42962"/>
                  </a:lnTo>
                  <a:lnTo>
                    <a:pt x="54629" y="24613"/>
                  </a:lnTo>
                  <a:lnTo>
                    <a:pt x="49742" y="11448"/>
                  </a:lnTo>
                  <a:lnTo>
                    <a:pt x="41522" y="3319"/>
                  </a:lnTo>
                  <a:lnTo>
                    <a:pt x="30777" y="76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9"/>
            <p:cNvSpPr/>
            <p:nvPr/>
          </p:nvSpPr>
          <p:spPr>
            <a:xfrm>
              <a:off x="4636323" y="4500371"/>
              <a:ext cx="55880" cy="61594"/>
            </a:xfrm>
            <a:custGeom>
              <a:avLst/>
              <a:gdLst/>
              <a:ahLst/>
              <a:cxnLst/>
              <a:rect l="l" t="t" r="r" b="b"/>
              <a:pathLst>
                <a:path w="55879" h="61595">
                  <a:moveTo>
                    <a:pt x="55375" y="42962"/>
                  </a:moveTo>
                  <a:lnTo>
                    <a:pt x="41522" y="3319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6573" y="59432"/>
                  </a:lnTo>
                  <a:lnTo>
                    <a:pt x="48408" y="53061"/>
                  </a:lnTo>
                  <a:lnTo>
                    <a:pt x="55375" y="42962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80"/>
            <p:cNvSpPr/>
            <p:nvPr/>
          </p:nvSpPr>
          <p:spPr>
            <a:xfrm>
              <a:off x="4636323" y="4500371"/>
              <a:ext cx="55880" cy="61594"/>
            </a:xfrm>
            <a:custGeom>
              <a:avLst/>
              <a:gdLst/>
              <a:ahLst/>
              <a:cxnLst/>
              <a:rect l="l" t="t" r="r" b="b"/>
              <a:pathLst>
                <a:path w="55879" h="61595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6573" y="59432"/>
                  </a:lnTo>
                  <a:lnTo>
                    <a:pt x="48408" y="53061"/>
                  </a:lnTo>
                  <a:lnTo>
                    <a:pt x="55375" y="42962"/>
                  </a:lnTo>
                  <a:lnTo>
                    <a:pt x="54629" y="24613"/>
                  </a:lnTo>
                  <a:lnTo>
                    <a:pt x="49742" y="11448"/>
                  </a:lnTo>
                  <a:lnTo>
                    <a:pt x="41522" y="3319"/>
                  </a:lnTo>
                  <a:lnTo>
                    <a:pt x="30777" y="76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81"/>
            <p:cNvSpPr/>
            <p:nvPr/>
          </p:nvSpPr>
          <p:spPr>
            <a:xfrm>
              <a:off x="4752147" y="4500371"/>
              <a:ext cx="55880" cy="61594"/>
            </a:xfrm>
            <a:custGeom>
              <a:avLst/>
              <a:gdLst/>
              <a:ahLst/>
              <a:cxnLst/>
              <a:rect l="l" t="t" r="r" b="b"/>
              <a:pathLst>
                <a:path w="55879" h="61595">
                  <a:moveTo>
                    <a:pt x="55375" y="42962"/>
                  </a:moveTo>
                  <a:lnTo>
                    <a:pt x="41522" y="3319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6573" y="59432"/>
                  </a:lnTo>
                  <a:lnTo>
                    <a:pt x="48408" y="53061"/>
                  </a:lnTo>
                  <a:lnTo>
                    <a:pt x="55375" y="42962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82"/>
            <p:cNvSpPr/>
            <p:nvPr/>
          </p:nvSpPr>
          <p:spPr>
            <a:xfrm>
              <a:off x="4752147" y="4500371"/>
              <a:ext cx="55880" cy="61594"/>
            </a:xfrm>
            <a:custGeom>
              <a:avLst/>
              <a:gdLst/>
              <a:ahLst/>
              <a:cxnLst/>
              <a:rect l="l" t="t" r="r" b="b"/>
              <a:pathLst>
                <a:path w="55879" h="61595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6573" y="59432"/>
                  </a:lnTo>
                  <a:lnTo>
                    <a:pt x="48408" y="53061"/>
                  </a:lnTo>
                  <a:lnTo>
                    <a:pt x="55375" y="42962"/>
                  </a:lnTo>
                  <a:lnTo>
                    <a:pt x="54629" y="24613"/>
                  </a:lnTo>
                  <a:lnTo>
                    <a:pt x="49742" y="11448"/>
                  </a:lnTo>
                  <a:lnTo>
                    <a:pt x="41522" y="3319"/>
                  </a:lnTo>
                  <a:lnTo>
                    <a:pt x="30777" y="76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3"/>
            <p:cNvSpPr/>
            <p:nvPr/>
          </p:nvSpPr>
          <p:spPr>
            <a:xfrm>
              <a:off x="4867971" y="4500371"/>
              <a:ext cx="55880" cy="61594"/>
            </a:xfrm>
            <a:custGeom>
              <a:avLst/>
              <a:gdLst/>
              <a:ahLst/>
              <a:cxnLst/>
              <a:rect l="l" t="t" r="r" b="b"/>
              <a:pathLst>
                <a:path w="55879" h="61595">
                  <a:moveTo>
                    <a:pt x="55375" y="42962"/>
                  </a:moveTo>
                  <a:lnTo>
                    <a:pt x="41522" y="3319"/>
                  </a:lnTo>
                  <a:lnTo>
                    <a:pt x="28640" y="0"/>
                  </a:ln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6573" y="59432"/>
                  </a:lnTo>
                  <a:lnTo>
                    <a:pt x="48408" y="53061"/>
                  </a:lnTo>
                  <a:lnTo>
                    <a:pt x="55375" y="42962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4"/>
            <p:cNvSpPr/>
            <p:nvPr/>
          </p:nvSpPr>
          <p:spPr>
            <a:xfrm>
              <a:off x="4867971" y="4500371"/>
              <a:ext cx="55880" cy="61594"/>
            </a:xfrm>
            <a:custGeom>
              <a:avLst/>
              <a:gdLst/>
              <a:ahLst/>
              <a:cxnLst/>
              <a:rect l="l" t="t" r="r" b="b"/>
              <a:pathLst>
                <a:path w="55879" h="61595">
                  <a:moveTo>
                    <a:pt x="28640" y="0"/>
                  </a:moveTo>
                  <a:lnTo>
                    <a:pt x="14910" y="3460"/>
                  </a:lnTo>
                  <a:lnTo>
                    <a:pt x="4943" y="12667"/>
                  </a:lnTo>
                  <a:lnTo>
                    <a:pt x="0" y="25854"/>
                  </a:lnTo>
                  <a:lnTo>
                    <a:pt x="2338" y="42359"/>
                  </a:lnTo>
                  <a:lnTo>
                    <a:pt x="9237" y="54276"/>
                  </a:lnTo>
                  <a:lnTo>
                    <a:pt x="19748" y="61068"/>
                  </a:lnTo>
                  <a:lnTo>
                    <a:pt x="36573" y="59432"/>
                  </a:lnTo>
                  <a:lnTo>
                    <a:pt x="48408" y="53061"/>
                  </a:lnTo>
                  <a:lnTo>
                    <a:pt x="55375" y="42962"/>
                  </a:lnTo>
                  <a:lnTo>
                    <a:pt x="54629" y="24613"/>
                  </a:lnTo>
                  <a:lnTo>
                    <a:pt x="49742" y="11448"/>
                  </a:lnTo>
                  <a:lnTo>
                    <a:pt x="41522" y="3319"/>
                  </a:lnTo>
                  <a:lnTo>
                    <a:pt x="30777" y="76"/>
                  </a:lnTo>
                  <a:lnTo>
                    <a:pt x="2864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5"/>
            <p:cNvSpPr txBox="1"/>
            <p:nvPr/>
          </p:nvSpPr>
          <p:spPr>
            <a:xfrm>
              <a:off x="4042662" y="4477353"/>
              <a:ext cx="894715" cy="127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800" dirty="0">
                  <a:latin typeface="Arial"/>
                  <a:cs typeface="Arial"/>
                </a:rPr>
                <a:t>3 </a:t>
              </a:r>
              <a:r>
                <a:rPr sz="800" spc="3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1 </a:t>
              </a:r>
              <a:r>
                <a:rPr sz="800" spc="1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7 </a:t>
              </a:r>
              <a:r>
                <a:rPr sz="800" spc="1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0 </a:t>
              </a:r>
              <a:r>
                <a:rPr sz="800" spc="1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4 </a:t>
              </a:r>
              <a:r>
                <a:rPr sz="800" spc="1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1 </a:t>
              </a:r>
              <a:r>
                <a:rPr sz="800" spc="1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6 </a:t>
              </a:r>
              <a:r>
                <a:rPr sz="800" spc="1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83" name="object 86"/>
            <p:cNvSpPr/>
            <p:nvPr/>
          </p:nvSpPr>
          <p:spPr>
            <a:xfrm>
              <a:off x="1231385" y="3497579"/>
              <a:ext cx="2824480" cy="1003300"/>
            </a:xfrm>
            <a:custGeom>
              <a:avLst/>
              <a:gdLst/>
              <a:ahLst/>
              <a:cxnLst/>
              <a:rect l="l" t="t" r="r" b="b"/>
              <a:pathLst>
                <a:path w="2824479" h="1003300">
                  <a:moveTo>
                    <a:pt x="0" y="0"/>
                  </a:moveTo>
                  <a:lnTo>
                    <a:pt x="2823978" y="1002791"/>
                  </a:lnTo>
                </a:path>
              </a:pathLst>
            </a:custGeom>
            <a:ln w="2857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7"/>
            <p:cNvSpPr/>
            <p:nvPr/>
          </p:nvSpPr>
          <p:spPr>
            <a:xfrm>
              <a:off x="2142744" y="3497579"/>
              <a:ext cx="2004060" cy="1003300"/>
            </a:xfrm>
            <a:custGeom>
              <a:avLst/>
              <a:gdLst/>
              <a:ahLst/>
              <a:cxnLst/>
              <a:rect l="l" t="t" r="r" b="b"/>
              <a:pathLst>
                <a:path w="2004060" h="1003300">
                  <a:moveTo>
                    <a:pt x="0" y="0"/>
                  </a:moveTo>
                  <a:lnTo>
                    <a:pt x="2004059" y="1002791"/>
                  </a:lnTo>
                </a:path>
              </a:pathLst>
            </a:custGeom>
            <a:ln w="2857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8"/>
            <p:cNvSpPr/>
            <p:nvPr/>
          </p:nvSpPr>
          <p:spPr>
            <a:xfrm>
              <a:off x="3054095" y="3497579"/>
              <a:ext cx="1275715" cy="1003300"/>
            </a:xfrm>
            <a:custGeom>
              <a:avLst/>
              <a:gdLst/>
              <a:ahLst/>
              <a:cxnLst/>
              <a:rect l="l" t="t" r="r" b="b"/>
              <a:pathLst>
                <a:path w="1275714" h="1003300">
                  <a:moveTo>
                    <a:pt x="0" y="0"/>
                  </a:moveTo>
                  <a:lnTo>
                    <a:pt x="1275587" y="1002791"/>
                  </a:lnTo>
                </a:path>
              </a:pathLst>
            </a:custGeom>
            <a:ln w="2857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9"/>
            <p:cNvSpPr/>
            <p:nvPr/>
          </p:nvSpPr>
          <p:spPr>
            <a:xfrm>
              <a:off x="4055364" y="3497579"/>
              <a:ext cx="364490" cy="1003300"/>
            </a:xfrm>
            <a:custGeom>
              <a:avLst/>
              <a:gdLst/>
              <a:ahLst/>
              <a:cxnLst/>
              <a:rect l="l" t="t" r="r" b="b"/>
              <a:pathLst>
                <a:path w="364489" h="1003300">
                  <a:moveTo>
                    <a:pt x="0" y="0"/>
                  </a:moveTo>
                  <a:lnTo>
                    <a:pt x="364235" y="1002791"/>
                  </a:lnTo>
                </a:path>
              </a:pathLst>
            </a:custGeom>
            <a:ln w="2857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90"/>
            <p:cNvSpPr/>
            <p:nvPr/>
          </p:nvSpPr>
          <p:spPr>
            <a:xfrm>
              <a:off x="4873751" y="3497579"/>
              <a:ext cx="2824480" cy="1003300"/>
            </a:xfrm>
            <a:custGeom>
              <a:avLst/>
              <a:gdLst/>
              <a:ahLst/>
              <a:cxnLst/>
              <a:rect l="l" t="t" r="r" b="b"/>
              <a:pathLst>
                <a:path w="2824479" h="1003300">
                  <a:moveTo>
                    <a:pt x="2823971" y="0"/>
                  </a:moveTo>
                  <a:lnTo>
                    <a:pt x="0" y="1002791"/>
                  </a:lnTo>
                </a:path>
              </a:pathLst>
            </a:custGeom>
            <a:ln w="2857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1"/>
            <p:cNvSpPr/>
            <p:nvPr/>
          </p:nvSpPr>
          <p:spPr>
            <a:xfrm>
              <a:off x="4783835" y="3497579"/>
              <a:ext cx="2002789" cy="1003300"/>
            </a:xfrm>
            <a:custGeom>
              <a:avLst/>
              <a:gdLst/>
              <a:ahLst/>
              <a:cxnLst/>
              <a:rect l="l" t="t" r="r" b="b"/>
              <a:pathLst>
                <a:path w="2002790" h="1003300">
                  <a:moveTo>
                    <a:pt x="2002535" y="0"/>
                  </a:moveTo>
                  <a:lnTo>
                    <a:pt x="0" y="1002791"/>
                  </a:lnTo>
                </a:path>
              </a:pathLst>
            </a:custGeom>
            <a:ln w="2857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2"/>
            <p:cNvSpPr/>
            <p:nvPr/>
          </p:nvSpPr>
          <p:spPr>
            <a:xfrm>
              <a:off x="4600955" y="3497579"/>
              <a:ext cx="1275715" cy="1003300"/>
            </a:xfrm>
            <a:custGeom>
              <a:avLst/>
              <a:gdLst/>
              <a:ahLst/>
              <a:cxnLst/>
              <a:rect l="l" t="t" r="r" b="b"/>
              <a:pathLst>
                <a:path w="1275714" h="1003300">
                  <a:moveTo>
                    <a:pt x="1275587" y="0"/>
                  </a:moveTo>
                  <a:lnTo>
                    <a:pt x="0" y="1002791"/>
                  </a:lnTo>
                </a:path>
              </a:pathLst>
            </a:custGeom>
            <a:ln w="2857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3"/>
            <p:cNvSpPr/>
            <p:nvPr/>
          </p:nvSpPr>
          <p:spPr>
            <a:xfrm>
              <a:off x="4509515" y="3497579"/>
              <a:ext cx="364490" cy="1003300"/>
            </a:xfrm>
            <a:custGeom>
              <a:avLst/>
              <a:gdLst/>
              <a:ahLst/>
              <a:cxnLst/>
              <a:rect l="l" t="t" r="r" b="b"/>
              <a:pathLst>
                <a:path w="364489" h="1003300">
                  <a:moveTo>
                    <a:pt x="364235" y="0"/>
                  </a:moveTo>
                  <a:lnTo>
                    <a:pt x="0" y="1002791"/>
                  </a:lnTo>
                </a:path>
              </a:pathLst>
            </a:custGeom>
            <a:ln w="2857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4"/>
            <p:cNvSpPr txBox="1"/>
            <p:nvPr/>
          </p:nvSpPr>
          <p:spPr>
            <a:xfrm>
              <a:off x="8265177" y="3355488"/>
              <a:ext cx="98169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2384">
                <a:lnSpc>
                  <a:spcPct val="100000"/>
                </a:lnSpc>
              </a:pPr>
              <a:r>
                <a:rPr sz="1200" spc="-10" dirty="0">
                  <a:latin typeface="Arial"/>
                  <a:cs typeface="Arial"/>
                </a:rPr>
                <a:t>Le</a:t>
              </a:r>
              <a:r>
                <a:rPr sz="1200" spc="-5" dirty="0">
                  <a:latin typeface="Arial"/>
                  <a:cs typeface="Arial"/>
                </a:rPr>
                <a:t>v</a:t>
              </a:r>
              <a:r>
                <a:rPr sz="1200" spc="-10" dirty="0">
                  <a:latin typeface="Arial"/>
                  <a:cs typeface="Arial"/>
                </a:rPr>
                <a:t>e</a:t>
              </a:r>
              <a:r>
                <a:rPr sz="1200" dirty="0">
                  <a:latin typeface="Arial"/>
                  <a:cs typeface="Arial"/>
                </a:rPr>
                <a:t>l</a:t>
              </a:r>
              <a:r>
                <a:rPr sz="1200" spc="-5" dirty="0">
                  <a:latin typeface="Arial"/>
                  <a:cs typeface="Arial"/>
                </a:rPr>
                <a:t> </a:t>
              </a:r>
              <a:r>
                <a:rPr sz="1200" spc="-10" dirty="0">
                  <a:latin typeface="Arial"/>
                  <a:cs typeface="Arial"/>
                </a:rPr>
                <a:t>0</a:t>
              </a:r>
              <a:r>
                <a:rPr sz="1200" dirty="0">
                  <a:latin typeface="Arial"/>
                  <a:cs typeface="Arial"/>
                </a:rPr>
                <a:t>:</a:t>
              </a:r>
            </a:p>
            <a:p>
              <a:pPr marL="12700">
                <a:lnSpc>
                  <a:spcPct val="100000"/>
                </a:lnSpc>
                <a:spcBef>
                  <a:spcPts val="10"/>
                </a:spcBef>
              </a:pPr>
              <a:r>
                <a:rPr sz="1200" dirty="0">
                  <a:latin typeface="Arial"/>
                  <a:cs typeface="Arial"/>
                </a:rPr>
                <a:t>8</a:t>
              </a:r>
              <a:r>
                <a:rPr sz="1200" spc="-5" dirty="0">
                  <a:latin typeface="Arial"/>
                  <a:cs typeface="Arial"/>
                </a:rPr>
                <a:t> </a:t>
              </a:r>
              <a:r>
                <a:rPr lang="en-US" sz="1200" spc="-10" dirty="0" smtClean="0">
                  <a:latin typeface="Arial"/>
                  <a:cs typeface="Arial"/>
                </a:rPr>
                <a:t>workgroups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92" name="object 95"/>
            <p:cNvSpPr txBox="1"/>
            <p:nvPr/>
          </p:nvSpPr>
          <p:spPr>
            <a:xfrm>
              <a:off x="8265177" y="4422287"/>
              <a:ext cx="96340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-10" dirty="0">
                  <a:latin typeface="Arial"/>
                  <a:cs typeface="Arial"/>
                </a:rPr>
                <a:t>Le</a:t>
              </a:r>
              <a:r>
                <a:rPr sz="1200" spc="-5" dirty="0">
                  <a:latin typeface="Arial"/>
                  <a:cs typeface="Arial"/>
                </a:rPr>
                <a:t>v</a:t>
              </a:r>
              <a:r>
                <a:rPr sz="1200" spc="-10" dirty="0">
                  <a:latin typeface="Arial"/>
                  <a:cs typeface="Arial"/>
                </a:rPr>
                <a:t>e</a:t>
              </a:r>
              <a:r>
                <a:rPr sz="1200" dirty="0">
                  <a:latin typeface="Arial"/>
                  <a:cs typeface="Arial"/>
                </a:rPr>
                <a:t>l</a:t>
              </a:r>
              <a:r>
                <a:rPr sz="1200" spc="-5" dirty="0">
                  <a:latin typeface="Arial"/>
                  <a:cs typeface="Arial"/>
                </a:rPr>
                <a:t> </a:t>
              </a:r>
              <a:r>
                <a:rPr sz="1200" spc="-10" dirty="0" smtClean="0">
                  <a:latin typeface="Arial"/>
                  <a:cs typeface="Arial"/>
                </a:rPr>
                <a:t>1</a:t>
              </a:r>
              <a:r>
                <a:rPr sz="1200" dirty="0" smtClean="0">
                  <a:latin typeface="Arial"/>
                  <a:cs typeface="Arial"/>
                </a:rPr>
                <a:t>:</a:t>
              </a:r>
              <a:endParaRPr lang="en-US" sz="1200" dirty="0" smtClean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1200" dirty="0" smtClean="0">
                  <a:latin typeface="Arial"/>
                  <a:cs typeface="Arial"/>
                </a:rPr>
                <a:t>1</a:t>
              </a:r>
              <a:r>
                <a:rPr sz="1200" spc="-5" dirty="0" smtClean="0">
                  <a:latin typeface="Arial"/>
                  <a:cs typeface="Arial"/>
                </a:rPr>
                <a:t> </a:t>
              </a:r>
              <a:r>
                <a:rPr lang="en-US" sz="1200" spc="-10" dirty="0" smtClean="0">
                  <a:latin typeface="Arial"/>
                  <a:cs typeface="Arial"/>
                </a:rPr>
                <a:t>workgroup</a:t>
              </a:r>
              <a:endParaRPr sz="1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1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big arrays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Suppose that:</a:t>
            </a:r>
          </a:p>
          <a:p>
            <a:pPr lvl="1"/>
            <a:r>
              <a:rPr lang="en-US" dirty="0" smtClean="0"/>
              <a:t>The array has 1024 elements</a:t>
            </a:r>
          </a:p>
          <a:p>
            <a:pPr lvl="1"/>
            <a:r>
              <a:rPr lang="en-US" dirty="0" smtClean="0"/>
              <a:t>Every Workgroup has 128 threads</a:t>
            </a:r>
          </a:p>
          <a:p>
            <a:pPr lvl="1"/>
            <a:r>
              <a:rPr lang="en-US" dirty="0"/>
              <a:t>The array is in Global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Every Workgroup calculates the sum of 128 array-elements</a:t>
            </a:r>
          </a:p>
          <a:p>
            <a:pPr lvl="1"/>
            <a:r>
              <a:rPr lang="en-US" dirty="0"/>
              <a:t>There are 8 Workgroups needed to handle all 1024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dirty="0" smtClean="0"/>
              <a:t>First, every thread copies one element from Global to Local memory</a:t>
            </a:r>
          </a:p>
          <a:p>
            <a:pPr lvl="1"/>
            <a:r>
              <a:rPr lang="en-US" dirty="0" smtClean="0"/>
              <a:t>Each Workgroup then needs 7 steps to reduce 128 </a:t>
            </a:r>
            <a:r>
              <a:rPr lang="en-US" dirty="0"/>
              <a:t>elements </a:t>
            </a:r>
            <a:r>
              <a:rPr lang="en-US" dirty="0" smtClean="0"/>
              <a:t>to their sum</a:t>
            </a:r>
          </a:p>
          <a:p>
            <a:pPr lvl="1"/>
            <a:r>
              <a:rPr lang="en-US" dirty="0" smtClean="0"/>
              <a:t>Every Workgroup generates one element, so we have 8 results</a:t>
            </a:r>
          </a:p>
          <a:p>
            <a:pPr lvl="1"/>
            <a:r>
              <a:rPr lang="en-US" dirty="0" smtClean="0"/>
              <a:t>The same kernel has to be called again to sum up these 8 values</a:t>
            </a:r>
          </a:p>
          <a:p>
            <a:pPr lvl="2"/>
            <a:r>
              <a:rPr lang="en-US" dirty="0" smtClean="0"/>
              <a:t>Only 3 extra steps are needed to add these 8 values</a:t>
            </a:r>
          </a:p>
          <a:p>
            <a:pPr lvl="1"/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very big arrays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Suppose that we have a bigger array:</a:t>
            </a:r>
          </a:p>
          <a:p>
            <a:pPr lvl="1"/>
            <a:r>
              <a:rPr lang="en-US" dirty="0" smtClean="0"/>
              <a:t>The array has 1024*1024 elements</a:t>
            </a:r>
          </a:p>
          <a:p>
            <a:pPr lvl="1"/>
            <a:r>
              <a:rPr lang="en-US" dirty="0" smtClean="0"/>
              <a:t>Every Workgroup has 128 threads</a:t>
            </a:r>
          </a:p>
          <a:p>
            <a:pPr lvl="1"/>
            <a:r>
              <a:rPr lang="en-US" dirty="0"/>
              <a:t>The array is in Global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Every Workgroup calculates the sum of 128 array-elements</a:t>
            </a:r>
          </a:p>
          <a:p>
            <a:pPr lvl="1"/>
            <a:r>
              <a:rPr lang="en-US" dirty="0"/>
              <a:t>There are </a:t>
            </a:r>
            <a:r>
              <a:rPr lang="en-US" dirty="0" smtClean="0"/>
              <a:t>8192 </a:t>
            </a:r>
            <a:r>
              <a:rPr lang="en-US" dirty="0"/>
              <a:t>Workgroups needed to handle all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dirty="0" smtClean="0"/>
              <a:t>Every Workgroup generates one result, so we get 8192 values in total</a:t>
            </a:r>
          </a:p>
          <a:p>
            <a:pPr lvl="1"/>
            <a:r>
              <a:rPr lang="en-US" dirty="0" smtClean="0"/>
              <a:t>The same kernel has to be called again to sum up these 8192 values</a:t>
            </a:r>
          </a:p>
          <a:p>
            <a:pPr lvl="1"/>
            <a:r>
              <a:rPr lang="en-US" dirty="0" smtClean="0"/>
              <a:t>Now 64 Workgroups are needed, giving 64 results</a:t>
            </a:r>
          </a:p>
          <a:p>
            <a:pPr lvl="1"/>
            <a:r>
              <a:rPr lang="en-US" dirty="0" smtClean="0"/>
              <a:t>The same kernel has to be called for the 3</a:t>
            </a:r>
            <a:r>
              <a:rPr lang="en-US" baseline="30000" dirty="0" smtClean="0"/>
              <a:t>d</a:t>
            </a:r>
            <a:r>
              <a:rPr lang="en-US" dirty="0" smtClean="0"/>
              <a:t> time to sum up these 64 values</a:t>
            </a:r>
          </a:p>
          <a:p>
            <a:r>
              <a:rPr lang="en-US" dirty="0" smtClean="0"/>
              <a:t>So we must call the kernel 3 times</a:t>
            </a:r>
          </a:p>
          <a:p>
            <a:r>
              <a:rPr lang="en-US" dirty="0" smtClean="0"/>
              <a:t>If array bigger than 2M, then we must call the kernel 4 times, </a:t>
            </a:r>
            <a:r>
              <a:rPr lang="en-US" dirty="0" err="1" smtClean="0"/>
              <a:t>etc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5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the kernel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2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Kernel 1</a:t>
            </a:r>
            <a:r>
              <a:rPr lang="en-US" dirty="0" smtClean="0"/>
              <a:t> is not optimal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When we allocate the Local Memory dynamically, and add the right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dirty="0" smtClean="0"/>
              <a:t>s,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kernel1</a:t>
            </a:r>
            <a:r>
              <a:rPr lang="en-US" dirty="0" smtClean="0"/>
              <a:t> is OK, but by far not optimal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One problem is that consecutive threads are doing very different things:</a:t>
            </a:r>
          </a:p>
          <a:p>
            <a:pPr lvl="1"/>
            <a:r>
              <a:rPr lang="en-US" dirty="0" smtClean="0"/>
              <a:t>In the beginning, all threads are copying one value, which is fine</a:t>
            </a:r>
          </a:p>
          <a:p>
            <a:pPr lvl="1"/>
            <a:r>
              <a:rPr lang="en-US" dirty="0" smtClean="0"/>
              <a:t>In step 1, thread 0, 2, 4, 6, 8 10, 12 and 14 are working, but threads 1, 3, 5, 7, 9, 11, 13, and 15 are idle (but still occupying a PE)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FF0000"/>
                </a:solidFill>
              </a:rPr>
              <a:t>Divergence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turns out to be quite inefficient</a:t>
            </a:r>
          </a:p>
          <a:p>
            <a:r>
              <a:rPr lang="en-US" dirty="0" smtClean="0"/>
              <a:t>It is better if consecutive threads are doing the same thing as much as possible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kernel2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5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9642"/>
            <a:ext cx="836327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 dirty="0"/>
              <a:t>Reduction kernel 2</a:t>
            </a:r>
            <a:r>
              <a:rPr lang="en-US" dirty="0"/>
              <a:t>: Less divergence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690"/>
            <a:fld id="{81D60167-4931-47E6-BA6A-407CBD079E47}" type="slidenum">
              <a:rPr dirty="0"/>
              <a:pPr marL="11169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3164" y="1997373"/>
            <a:ext cx="21670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-13" dirty="0" smtClean="0">
                <a:latin typeface="Arial"/>
                <a:cs typeface="Arial"/>
              </a:rPr>
              <a:t>(</a:t>
            </a:r>
            <a:r>
              <a:rPr lang="en-US" sz="1400" b="1" dirty="0">
                <a:latin typeface="Arial"/>
                <a:cs typeface="Arial"/>
              </a:rPr>
              <a:t>L</a:t>
            </a:r>
            <a:r>
              <a:rPr lang="en-US" sz="1400" b="1" dirty="0" smtClean="0">
                <a:latin typeface="Arial"/>
                <a:cs typeface="Arial"/>
              </a:rPr>
              <a:t>ocal </a:t>
            </a:r>
            <a:r>
              <a:rPr lang="en-US" sz="1400" b="1" spc="-22" dirty="0" smtClean="0">
                <a:latin typeface="Arial"/>
                <a:cs typeface="Arial"/>
              </a:rPr>
              <a:t>M</a:t>
            </a:r>
            <a:r>
              <a:rPr sz="1400" b="1" spc="-13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latin typeface="Arial"/>
                <a:cs typeface="Arial"/>
              </a:rPr>
              <a:t>m</a:t>
            </a:r>
            <a:r>
              <a:rPr sz="1400" b="1" spc="-13" dirty="0" smtClean="0">
                <a:latin typeface="Arial"/>
                <a:cs typeface="Arial"/>
              </a:rPr>
              <a:t>o</a:t>
            </a:r>
            <a:r>
              <a:rPr sz="1400" b="1" spc="13" dirty="0" smtClean="0">
                <a:latin typeface="Arial"/>
                <a:cs typeface="Arial"/>
              </a:rPr>
              <a:t>r</a:t>
            </a:r>
            <a:r>
              <a:rPr sz="1400" b="1" spc="-31" dirty="0" smtClean="0">
                <a:latin typeface="Arial"/>
                <a:cs typeface="Arial"/>
              </a:rPr>
              <a:t>y</a:t>
            </a:r>
            <a:r>
              <a:rPr sz="1400" b="1" spc="-9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1674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1674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3504" y="2431713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9508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2087" y="2207308"/>
            <a:ext cx="231486" cy="342900"/>
          </a:xfrm>
          <a:custGeom>
            <a:avLst/>
            <a:gdLst/>
            <a:ahLst/>
            <a:cxnLst/>
            <a:rect l="l" t="t" r="r" b="b"/>
            <a:pathLst>
              <a:path w="254635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4635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4635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4635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4635" h="388619">
                <a:moveTo>
                  <a:pt x="254507" y="16763"/>
                </a:moveTo>
                <a:lnTo>
                  <a:pt x="254507" y="0"/>
                </a:lnTo>
                <a:lnTo>
                  <a:pt x="231647" y="0"/>
                </a:lnTo>
                <a:lnTo>
                  <a:pt x="231647" y="16763"/>
                </a:lnTo>
                <a:lnTo>
                  <a:pt x="227075" y="64007"/>
                </a:lnTo>
                <a:lnTo>
                  <a:pt x="211835" y="124967"/>
                </a:lnTo>
                <a:lnTo>
                  <a:pt x="173735" y="208787"/>
                </a:lnTo>
                <a:lnTo>
                  <a:pt x="149351" y="245363"/>
                </a:lnTo>
                <a:lnTo>
                  <a:pt x="103631" y="29413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38683" y="291083"/>
                </a:lnTo>
                <a:lnTo>
                  <a:pt x="147827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0979" y="161543"/>
                </a:lnTo>
                <a:lnTo>
                  <a:pt x="237743" y="115823"/>
                </a:lnTo>
                <a:lnTo>
                  <a:pt x="251459" y="50291"/>
                </a:lnTo>
                <a:lnTo>
                  <a:pt x="25450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825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825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4544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07475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6199" y="85343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2107"/>
                </a:lnTo>
                <a:lnTo>
                  <a:pt x="51815" y="103631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91439"/>
                </a:lnTo>
                <a:lnTo>
                  <a:pt x="76199" y="85343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0054" y="2207308"/>
            <a:ext cx="231486" cy="342900"/>
          </a:xfrm>
          <a:custGeom>
            <a:avLst/>
            <a:gdLst/>
            <a:ahLst/>
            <a:cxnLst/>
            <a:rect l="l" t="t" r="r" b="b"/>
            <a:pathLst>
              <a:path w="254635" h="388619">
                <a:moveTo>
                  <a:pt x="69824" y="315561"/>
                </a:moveTo>
                <a:lnTo>
                  <a:pt x="56387" y="266699"/>
                </a:lnTo>
                <a:lnTo>
                  <a:pt x="0" y="347471"/>
                </a:lnTo>
                <a:lnTo>
                  <a:pt x="56387" y="373276"/>
                </a:lnTo>
                <a:lnTo>
                  <a:pt x="56387" y="320039"/>
                </a:lnTo>
                <a:lnTo>
                  <a:pt x="69824" y="315561"/>
                </a:lnTo>
                <a:close/>
              </a:path>
              <a:path w="254635" h="388619">
                <a:moveTo>
                  <a:pt x="75839" y="337432"/>
                </a:moveTo>
                <a:lnTo>
                  <a:pt x="69824" y="315561"/>
                </a:lnTo>
                <a:lnTo>
                  <a:pt x="56387" y="320039"/>
                </a:lnTo>
                <a:lnTo>
                  <a:pt x="64007" y="341375"/>
                </a:lnTo>
                <a:lnTo>
                  <a:pt x="75839" y="337432"/>
                </a:lnTo>
                <a:close/>
              </a:path>
              <a:path w="254635" h="388619">
                <a:moveTo>
                  <a:pt x="89915" y="388619"/>
                </a:moveTo>
                <a:lnTo>
                  <a:pt x="75839" y="337432"/>
                </a:lnTo>
                <a:lnTo>
                  <a:pt x="64007" y="341375"/>
                </a:lnTo>
                <a:lnTo>
                  <a:pt x="56387" y="320039"/>
                </a:lnTo>
                <a:lnTo>
                  <a:pt x="56387" y="373276"/>
                </a:lnTo>
                <a:lnTo>
                  <a:pt x="89915" y="388619"/>
                </a:lnTo>
                <a:close/>
              </a:path>
              <a:path w="254635" h="388619">
                <a:moveTo>
                  <a:pt x="73761" y="314248"/>
                </a:moveTo>
                <a:lnTo>
                  <a:pt x="69824" y="315561"/>
                </a:lnTo>
                <a:lnTo>
                  <a:pt x="71627" y="322118"/>
                </a:lnTo>
                <a:lnTo>
                  <a:pt x="71627" y="315467"/>
                </a:lnTo>
                <a:lnTo>
                  <a:pt x="73761" y="314248"/>
                </a:lnTo>
                <a:close/>
              </a:path>
              <a:path w="254635" h="388619">
                <a:moveTo>
                  <a:pt x="74675" y="313943"/>
                </a:moveTo>
                <a:lnTo>
                  <a:pt x="73761" y="314248"/>
                </a:lnTo>
                <a:lnTo>
                  <a:pt x="71627" y="315467"/>
                </a:lnTo>
                <a:lnTo>
                  <a:pt x="74675" y="313943"/>
                </a:lnTo>
                <a:close/>
              </a:path>
              <a:path w="254635" h="388619">
                <a:moveTo>
                  <a:pt x="74675" y="333201"/>
                </a:moveTo>
                <a:lnTo>
                  <a:pt x="74675" y="313943"/>
                </a:lnTo>
                <a:lnTo>
                  <a:pt x="71627" y="315467"/>
                </a:lnTo>
                <a:lnTo>
                  <a:pt x="71627" y="322118"/>
                </a:lnTo>
                <a:lnTo>
                  <a:pt x="74675" y="333201"/>
                </a:lnTo>
                <a:close/>
              </a:path>
              <a:path w="254635" h="388619">
                <a:moveTo>
                  <a:pt x="254507" y="16763"/>
                </a:moveTo>
                <a:lnTo>
                  <a:pt x="254507" y="0"/>
                </a:lnTo>
                <a:lnTo>
                  <a:pt x="233171" y="0"/>
                </a:lnTo>
                <a:lnTo>
                  <a:pt x="231647" y="16763"/>
                </a:lnTo>
                <a:lnTo>
                  <a:pt x="231647" y="32003"/>
                </a:lnTo>
                <a:lnTo>
                  <a:pt x="230123" y="47243"/>
                </a:lnTo>
                <a:lnTo>
                  <a:pt x="220979" y="94487"/>
                </a:lnTo>
                <a:lnTo>
                  <a:pt x="201167" y="153923"/>
                </a:lnTo>
                <a:lnTo>
                  <a:pt x="173735" y="208787"/>
                </a:lnTo>
                <a:lnTo>
                  <a:pt x="149351" y="243839"/>
                </a:lnTo>
                <a:lnTo>
                  <a:pt x="140207" y="256031"/>
                </a:lnTo>
                <a:lnTo>
                  <a:pt x="131063" y="266699"/>
                </a:lnTo>
                <a:lnTo>
                  <a:pt x="103631" y="294131"/>
                </a:lnTo>
                <a:lnTo>
                  <a:pt x="82295" y="309371"/>
                </a:lnTo>
                <a:lnTo>
                  <a:pt x="73761" y="314248"/>
                </a:lnTo>
                <a:lnTo>
                  <a:pt x="74675" y="313943"/>
                </a:lnTo>
                <a:lnTo>
                  <a:pt x="74675" y="333201"/>
                </a:lnTo>
                <a:lnTo>
                  <a:pt x="75839" y="337432"/>
                </a:lnTo>
                <a:lnTo>
                  <a:pt x="82295" y="335279"/>
                </a:lnTo>
                <a:lnTo>
                  <a:pt x="83819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38683" y="291083"/>
                </a:lnTo>
                <a:lnTo>
                  <a:pt x="147827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7743" y="115823"/>
                </a:lnTo>
                <a:lnTo>
                  <a:pt x="249935" y="67055"/>
                </a:lnTo>
                <a:lnTo>
                  <a:pt x="25450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6263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275229" y="148841"/>
                </a:moveTo>
                <a:lnTo>
                  <a:pt x="269181" y="102376"/>
                </a:lnTo>
                <a:lnTo>
                  <a:pt x="251809" y="62970"/>
                </a:lnTo>
                <a:lnTo>
                  <a:pt x="225136" y="31979"/>
                </a:lnTo>
                <a:lnTo>
                  <a:pt x="191183" y="10757"/>
                </a:lnTo>
                <a:lnTo>
                  <a:pt x="151973" y="660"/>
                </a:lnTo>
                <a:lnTo>
                  <a:pt x="138582" y="0"/>
                </a:lnTo>
                <a:lnTo>
                  <a:pt x="123886" y="762"/>
                </a:lnTo>
                <a:lnTo>
                  <a:pt x="82698" y="11596"/>
                </a:lnTo>
                <a:lnTo>
                  <a:pt x="47557" y="33660"/>
                </a:lnTo>
                <a:lnTo>
                  <a:pt x="20645" y="64909"/>
                </a:lnTo>
                <a:lnTo>
                  <a:pt x="4142" y="103298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6263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138582" y="0"/>
                </a:moveTo>
                <a:lnTo>
                  <a:pt x="95863" y="6636"/>
                </a:lnTo>
                <a:lnTo>
                  <a:pt x="58464" y="25184"/>
                </a:lnTo>
                <a:lnTo>
                  <a:pt x="28567" y="53598"/>
                </a:lnTo>
                <a:lnTo>
                  <a:pt x="8352" y="89834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lnTo>
                  <a:pt x="274596" y="132652"/>
                </a:lnTo>
                <a:lnTo>
                  <a:pt x="264549" y="88389"/>
                </a:lnTo>
                <a:lnTo>
                  <a:pt x="243852" y="51638"/>
                </a:lnTo>
                <a:lnTo>
                  <a:pt x="214527" y="23752"/>
                </a:lnTo>
                <a:lnTo>
                  <a:pt x="178597" y="6088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02511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5443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9247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6679"/>
                </a:lnTo>
                <a:lnTo>
                  <a:pt x="76199" y="106679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8021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39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6539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6539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6539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6539" h="388619">
                <a:moveTo>
                  <a:pt x="256031" y="16763"/>
                </a:moveTo>
                <a:lnTo>
                  <a:pt x="256031" y="0"/>
                </a:lnTo>
                <a:lnTo>
                  <a:pt x="233171" y="0"/>
                </a:lnTo>
                <a:lnTo>
                  <a:pt x="233171" y="16763"/>
                </a:lnTo>
                <a:lnTo>
                  <a:pt x="228599" y="64007"/>
                </a:lnTo>
                <a:lnTo>
                  <a:pt x="225551" y="79247"/>
                </a:lnTo>
                <a:lnTo>
                  <a:pt x="220979" y="94487"/>
                </a:lnTo>
                <a:lnTo>
                  <a:pt x="217931" y="10972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23443" y="275843"/>
                </a:lnTo>
                <a:lnTo>
                  <a:pt x="112775" y="284987"/>
                </a:lnTo>
                <a:lnTo>
                  <a:pt x="103631" y="294131"/>
                </a:lnTo>
                <a:lnTo>
                  <a:pt x="92963" y="301751"/>
                </a:lnTo>
                <a:lnTo>
                  <a:pt x="83819" y="30937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38683" y="291083"/>
                </a:lnTo>
                <a:lnTo>
                  <a:pt x="149351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9267" y="115823"/>
                </a:lnTo>
                <a:lnTo>
                  <a:pt x="246887" y="82295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603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557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557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11863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23410" y="2207308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128015" y="121919"/>
                </a:moveTo>
                <a:lnTo>
                  <a:pt x="0" y="120395"/>
                </a:lnTo>
                <a:lnTo>
                  <a:pt x="53339" y="183895"/>
                </a:lnTo>
                <a:lnTo>
                  <a:pt x="53339" y="132587"/>
                </a:lnTo>
                <a:lnTo>
                  <a:pt x="74675" y="134111"/>
                </a:lnTo>
                <a:lnTo>
                  <a:pt x="74675" y="184149"/>
                </a:lnTo>
                <a:lnTo>
                  <a:pt x="128015" y="121919"/>
                </a:lnTo>
                <a:close/>
              </a:path>
              <a:path w="128270" h="196850">
                <a:moveTo>
                  <a:pt x="54101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101" y="102107"/>
                </a:lnTo>
                <a:close/>
              </a:path>
              <a:path w="128270" h="196850">
                <a:moveTo>
                  <a:pt x="77723" y="7924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21030"/>
                </a:lnTo>
                <a:lnTo>
                  <a:pt x="74675" y="121284"/>
                </a:lnTo>
                <a:lnTo>
                  <a:pt x="74675" y="112775"/>
                </a:lnTo>
                <a:lnTo>
                  <a:pt x="76199" y="109727"/>
                </a:lnTo>
                <a:lnTo>
                  <a:pt x="76199" y="85343"/>
                </a:lnTo>
                <a:lnTo>
                  <a:pt x="77723" y="79247"/>
                </a:lnTo>
                <a:close/>
              </a:path>
              <a:path w="128270" h="196850">
                <a:moveTo>
                  <a:pt x="74675" y="184149"/>
                </a:moveTo>
                <a:lnTo>
                  <a:pt x="74675" y="134111"/>
                </a:lnTo>
                <a:lnTo>
                  <a:pt x="53339" y="132587"/>
                </a:lnTo>
                <a:lnTo>
                  <a:pt x="53339" y="183895"/>
                </a:lnTo>
                <a:lnTo>
                  <a:pt x="64007" y="196595"/>
                </a:lnTo>
                <a:lnTo>
                  <a:pt x="74675" y="184149"/>
                </a:lnTo>
                <a:close/>
              </a:path>
              <a:path w="128270" h="196850">
                <a:moveTo>
                  <a:pt x="54863" y="102107"/>
                </a:moveTo>
                <a:lnTo>
                  <a:pt x="54863" y="100583"/>
                </a:lnTo>
                <a:lnTo>
                  <a:pt x="54101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5989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39" h="388619">
                <a:moveTo>
                  <a:pt x="71348" y="315561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532"/>
                </a:lnTo>
                <a:lnTo>
                  <a:pt x="57911" y="320039"/>
                </a:lnTo>
                <a:lnTo>
                  <a:pt x="71348" y="315561"/>
                </a:lnTo>
                <a:close/>
              </a:path>
              <a:path w="256539" h="388619">
                <a:moveTo>
                  <a:pt x="77363" y="337432"/>
                </a:moveTo>
                <a:lnTo>
                  <a:pt x="71348" y="315561"/>
                </a:lnTo>
                <a:lnTo>
                  <a:pt x="57911" y="320039"/>
                </a:lnTo>
                <a:lnTo>
                  <a:pt x="65531" y="341375"/>
                </a:lnTo>
                <a:lnTo>
                  <a:pt x="77363" y="337432"/>
                </a:lnTo>
                <a:close/>
              </a:path>
              <a:path w="256539" h="388619">
                <a:moveTo>
                  <a:pt x="91439" y="388619"/>
                </a:moveTo>
                <a:lnTo>
                  <a:pt x="77363" y="337432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532"/>
                </a:lnTo>
                <a:lnTo>
                  <a:pt x="91439" y="388619"/>
                </a:lnTo>
                <a:close/>
              </a:path>
              <a:path w="256539" h="388619">
                <a:moveTo>
                  <a:pt x="75285" y="314248"/>
                </a:moveTo>
                <a:lnTo>
                  <a:pt x="71348" y="315561"/>
                </a:lnTo>
                <a:lnTo>
                  <a:pt x="73151" y="322118"/>
                </a:lnTo>
                <a:lnTo>
                  <a:pt x="73151" y="315467"/>
                </a:lnTo>
                <a:lnTo>
                  <a:pt x="75285" y="314248"/>
                </a:lnTo>
                <a:close/>
              </a:path>
              <a:path w="256539" h="388619">
                <a:moveTo>
                  <a:pt x="76199" y="313943"/>
                </a:moveTo>
                <a:lnTo>
                  <a:pt x="75285" y="314248"/>
                </a:lnTo>
                <a:lnTo>
                  <a:pt x="73151" y="315467"/>
                </a:lnTo>
                <a:lnTo>
                  <a:pt x="76199" y="313943"/>
                </a:lnTo>
                <a:close/>
              </a:path>
              <a:path w="256539" h="388619">
                <a:moveTo>
                  <a:pt x="76199" y="333201"/>
                </a:moveTo>
                <a:lnTo>
                  <a:pt x="76199" y="313943"/>
                </a:lnTo>
                <a:lnTo>
                  <a:pt x="73151" y="315467"/>
                </a:lnTo>
                <a:lnTo>
                  <a:pt x="73151" y="322118"/>
                </a:lnTo>
                <a:lnTo>
                  <a:pt x="76199" y="333201"/>
                </a:lnTo>
                <a:close/>
              </a:path>
              <a:path w="256539" h="388619">
                <a:moveTo>
                  <a:pt x="256031" y="16763"/>
                </a:moveTo>
                <a:lnTo>
                  <a:pt x="256031" y="0"/>
                </a:lnTo>
                <a:lnTo>
                  <a:pt x="234695" y="0"/>
                </a:lnTo>
                <a:lnTo>
                  <a:pt x="233171" y="16763"/>
                </a:lnTo>
                <a:lnTo>
                  <a:pt x="233171" y="32003"/>
                </a:lnTo>
                <a:lnTo>
                  <a:pt x="231647" y="47243"/>
                </a:lnTo>
                <a:lnTo>
                  <a:pt x="222503" y="9448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41731" y="256031"/>
                </a:lnTo>
                <a:lnTo>
                  <a:pt x="114299" y="284987"/>
                </a:lnTo>
                <a:lnTo>
                  <a:pt x="83819" y="309371"/>
                </a:lnTo>
                <a:lnTo>
                  <a:pt x="75285" y="314248"/>
                </a:lnTo>
                <a:lnTo>
                  <a:pt x="76199" y="313943"/>
                </a:lnTo>
                <a:lnTo>
                  <a:pt x="76199" y="333201"/>
                </a:lnTo>
                <a:lnTo>
                  <a:pt x="77363" y="337432"/>
                </a:lnTo>
                <a:lnTo>
                  <a:pt x="83819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40207" y="291083"/>
                </a:lnTo>
                <a:lnTo>
                  <a:pt x="149351" y="280415"/>
                </a:lnTo>
                <a:lnTo>
                  <a:pt x="160019" y="269747"/>
                </a:lnTo>
                <a:lnTo>
                  <a:pt x="195071" y="219455"/>
                </a:lnTo>
                <a:lnTo>
                  <a:pt x="224027" y="161543"/>
                </a:lnTo>
                <a:lnTo>
                  <a:pt x="239267" y="115823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603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2159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275330" y="148151"/>
                </a:moveTo>
                <a:lnTo>
                  <a:pt x="269274" y="102111"/>
                </a:lnTo>
                <a:lnTo>
                  <a:pt x="251894" y="62974"/>
                </a:lnTo>
                <a:lnTo>
                  <a:pt x="225135" y="32113"/>
                </a:lnTo>
                <a:lnTo>
                  <a:pt x="190942" y="10901"/>
                </a:lnTo>
                <a:lnTo>
                  <a:pt x="151260" y="710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2159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lnTo>
                  <a:pt x="274689" y="132122"/>
                </a:lnTo>
                <a:lnTo>
                  <a:pt x="264643" y="88230"/>
                </a:lnTo>
                <a:lnTo>
                  <a:pt x="243920" y="51700"/>
                </a:lnTo>
                <a:lnTo>
                  <a:pt x="214467" y="23902"/>
                </a:lnTo>
                <a:lnTo>
                  <a:pt x="178228" y="6212"/>
                </a:lnTo>
                <a:lnTo>
                  <a:pt x="1371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18445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31377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52866" y="121032"/>
                </a:lnTo>
                <a:lnTo>
                  <a:pt x="52866" y="184867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866" y="121032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866" y="121032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23956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40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6540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6540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6540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6540" h="388619">
                <a:moveTo>
                  <a:pt x="256031" y="0"/>
                </a:moveTo>
                <a:lnTo>
                  <a:pt x="233171" y="0"/>
                </a:lnTo>
                <a:lnTo>
                  <a:pt x="233171" y="16763"/>
                </a:lnTo>
                <a:lnTo>
                  <a:pt x="228599" y="64007"/>
                </a:lnTo>
                <a:lnTo>
                  <a:pt x="225551" y="79247"/>
                </a:lnTo>
                <a:lnTo>
                  <a:pt x="220979" y="94487"/>
                </a:lnTo>
                <a:lnTo>
                  <a:pt x="217931" y="109727"/>
                </a:lnTo>
                <a:lnTo>
                  <a:pt x="201167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23443" y="275843"/>
                </a:lnTo>
                <a:lnTo>
                  <a:pt x="112775" y="284987"/>
                </a:lnTo>
                <a:lnTo>
                  <a:pt x="103631" y="294131"/>
                </a:lnTo>
                <a:lnTo>
                  <a:pt x="92963" y="301751"/>
                </a:lnTo>
                <a:lnTo>
                  <a:pt x="83819" y="30937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3171" y="131063"/>
                </a:lnTo>
                <a:lnTo>
                  <a:pt x="239267" y="115823"/>
                </a:lnTo>
                <a:lnTo>
                  <a:pt x="243839" y="99059"/>
                </a:lnTo>
                <a:lnTo>
                  <a:pt x="246887" y="82295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4507" y="33527"/>
                </a:lnTo>
                <a:lnTo>
                  <a:pt x="254507" y="16763"/>
                </a:lnTo>
                <a:lnTo>
                  <a:pt x="256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7151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151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69608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1600" b="1" spc="-9" dirty="0" smtClean="0"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40730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5165"/>
                </a:lnTo>
                <a:lnTo>
                  <a:pt x="51815" y="132587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7723" y="6400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85343"/>
                </a:lnTo>
                <a:lnTo>
                  <a:pt x="53339" y="91439"/>
                </a:lnTo>
                <a:lnTo>
                  <a:pt x="53339" y="105155"/>
                </a:lnTo>
                <a:lnTo>
                  <a:pt x="51815" y="108203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106679"/>
                </a:lnTo>
                <a:lnTo>
                  <a:pt x="76199" y="103631"/>
                </a:lnTo>
                <a:lnTo>
                  <a:pt x="76199" y="73151"/>
                </a:lnTo>
                <a:lnTo>
                  <a:pt x="77723" y="6400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2587"/>
                </a:lnTo>
                <a:lnTo>
                  <a:pt x="51815" y="185165"/>
                </a:lnTo>
                <a:lnTo>
                  <a:pt x="60959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1924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71348" y="315561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532"/>
                </a:lnTo>
                <a:lnTo>
                  <a:pt x="57911" y="320039"/>
                </a:lnTo>
                <a:lnTo>
                  <a:pt x="71348" y="315561"/>
                </a:lnTo>
                <a:close/>
              </a:path>
              <a:path w="257809" h="388619">
                <a:moveTo>
                  <a:pt x="77363" y="337432"/>
                </a:moveTo>
                <a:lnTo>
                  <a:pt x="71348" y="315561"/>
                </a:lnTo>
                <a:lnTo>
                  <a:pt x="57911" y="320039"/>
                </a:lnTo>
                <a:lnTo>
                  <a:pt x="65531" y="341375"/>
                </a:lnTo>
                <a:lnTo>
                  <a:pt x="77363" y="337432"/>
                </a:lnTo>
                <a:close/>
              </a:path>
              <a:path w="257809" h="388619">
                <a:moveTo>
                  <a:pt x="91439" y="388619"/>
                </a:moveTo>
                <a:lnTo>
                  <a:pt x="77363" y="337432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532"/>
                </a:lnTo>
                <a:lnTo>
                  <a:pt x="91439" y="388619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1348" y="315561"/>
                </a:lnTo>
                <a:lnTo>
                  <a:pt x="74675" y="327659"/>
                </a:lnTo>
                <a:lnTo>
                  <a:pt x="74675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257555" y="16763"/>
                </a:moveTo>
                <a:lnTo>
                  <a:pt x="257555" y="0"/>
                </a:lnTo>
                <a:lnTo>
                  <a:pt x="236219" y="0"/>
                </a:lnTo>
                <a:lnTo>
                  <a:pt x="234695" y="16763"/>
                </a:lnTo>
                <a:lnTo>
                  <a:pt x="234695" y="32003"/>
                </a:lnTo>
                <a:lnTo>
                  <a:pt x="233171" y="47243"/>
                </a:lnTo>
                <a:lnTo>
                  <a:pt x="224027" y="94487"/>
                </a:lnTo>
                <a:lnTo>
                  <a:pt x="204215" y="153923"/>
                </a:lnTo>
                <a:lnTo>
                  <a:pt x="176783" y="208787"/>
                </a:lnTo>
                <a:lnTo>
                  <a:pt x="152399" y="243839"/>
                </a:lnTo>
                <a:lnTo>
                  <a:pt x="124967" y="275843"/>
                </a:lnTo>
                <a:lnTo>
                  <a:pt x="114299" y="284987"/>
                </a:lnTo>
                <a:lnTo>
                  <a:pt x="105155" y="294131"/>
                </a:lnTo>
                <a:lnTo>
                  <a:pt x="83819" y="309371"/>
                </a:lnTo>
                <a:lnTo>
                  <a:pt x="74675" y="315467"/>
                </a:lnTo>
                <a:lnTo>
                  <a:pt x="74675" y="327659"/>
                </a:lnTo>
                <a:lnTo>
                  <a:pt x="77363" y="337432"/>
                </a:lnTo>
                <a:lnTo>
                  <a:pt x="83819" y="335279"/>
                </a:lnTo>
                <a:lnTo>
                  <a:pt x="85343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50875" y="280415"/>
                </a:lnTo>
                <a:lnTo>
                  <a:pt x="178307" y="245363"/>
                </a:lnTo>
                <a:lnTo>
                  <a:pt x="211835" y="190499"/>
                </a:lnTo>
                <a:lnTo>
                  <a:pt x="236219" y="131063"/>
                </a:lnTo>
                <a:lnTo>
                  <a:pt x="248411" y="83819"/>
                </a:lnTo>
                <a:lnTo>
                  <a:pt x="254507" y="50291"/>
                </a:lnTo>
                <a:lnTo>
                  <a:pt x="25755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8960" y="243101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906" y="146988"/>
                </a:moveTo>
                <a:lnTo>
                  <a:pt x="267829" y="101075"/>
                </a:lnTo>
                <a:lnTo>
                  <a:pt x="250446" y="62011"/>
                </a:lnTo>
                <a:lnTo>
                  <a:pt x="223632" y="31256"/>
                </a:lnTo>
                <a:lnTo>
                  <a:pt x="189262" y="10272"/>
                </a:lnTo>
                <a:lnTo>
                  <a:pt x="149211" y="519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9480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lnTo>
                  <a:pt x="273252" y="131013"/>
                </a:lnTo>
                <a:lnTo>
                  <a:pt x="263198" y="87220"/>
                </a:lnTo>
                <a:lnTo>
                  <a:pt x="242464" y="50764"/>
                </a:lnTo>
                <a:lnTo>
                  <a:pt x="212923" y="23104"/>
                </a:lnTo>
                <a:lnTo>
                  <a:pt x="176450" y="5701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8960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1600" b="1" spc="-9" dirty="0" smtClean="0"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48697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2775"/>
                </a:lnTo>
                <a:lnTo>
                  <a:pt x="51815" y="115823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1275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69952" y="316026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952" y="316026"/>
                </a:lnTo>
                <a:close/>
              </a:path>
              <a:path w="257809" h="388619">
                <a:moveTo>
                  <a:pt x="75888" y="337610"/>
                </a:moveTo>
                <a:lnTo>
                  <a:pt x="69952" y="316026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7809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7809" h="388619">
                <a:moveTo>
                  <a:pt x="75285" y="314248"/>
                </a:moveTo>
                <a:lnTo>
                  <a:pt x="69952" y="316026"/>
                </a:lnTo>
                <a:lnTo>
                  <a:pt x="73151" y="327659"/>
                </a:lnTo>
                <a:lnTo>
                  <a:pt x="73151" y="315467"/>
                </a:lnTo>
                <a:lnTo>
                  <a:pt x="75285" y="314248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5285" y="314248"/>
                </a:lnTo>
                <a:lnTo>
                  <a:pt x="73151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76199" y="337496"/>
                </a:moveTo>
                <a:lnTo>
                  <a:pt x="76199" y="313943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76199" y="337496"/>
                </a:lnTo>
                <a:close/>
              </a:path>
              <a:path w="257809" h="388619">
                <a:moveTo>
                  <a:pt x="257555" y="0"/>
                </a:moveTo>
                <a:lnTo>
                  <a:pt x="234695" y="0"/>
                </a:lnTo>
                <a:lnTo>
                  <a:pt x="234695" y="16763"/>
                </a:lnTo>
                <a:lnTo>
                  <a:pt x="231647" y="47243"/>
                </a:lnTo>
                <a:lnTo>
                  <a:pt x="222503" y="9448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41731" y="256031"/>
                </a:lnTo>
                <a:lnTo>
                  <a:pt x="114299" y="284987"/>
                </a:lnTo>
                <a:lnTo>
                  <a:pt x="83819" y="309371"/>
                </a:lnTo>
                <a:lnTo>
                  <a:pt x="75285" y="314248"/>
                </a:lnTo>
                <a:lnTo>
                  <a:pt x="76199" y="313943"/>
                </a:lnTo>
                <a:lnTo>
                  <a:pt x="76199" y="337496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8203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40207" y="291083"/>
                </a:lnTo>
                <a:lnTo>
                  <a:pt x="149351" y="280415"/>
                </a:lnTo>
                <a:lnTo>
                  <a:pt x="160019" y="269747"/>
                </a:lnTo>
                <a:lnTo>
                  <a:pt x="195071" y="219455"/>
                </a:lnTo>
                <a:lnTo>
                  <a:pt x="224027" y="161543"/>
                </a:lnTo>
                <a:lnTo>
                  <a:pt x="234695" y="131063"/>
                </a:lnTo>
                <a:lnTo>
                  <a:pt x="240791" y="115823"/>
                </a:lnTo>
                <a:lnTo>
                  <a:pt x="243839" y="99059"/>
                </a:lnTo>
                <a:lnTo>
                  <a:pt x="248411" y="83819"/>
                </a:lnTo>
                <a:lnTo>
                  <a:pt x="251459" y="67055"/>
                </a:lnTo>
                <a:lnTo>
                  <a:pt x="252983" y="50291"/>
                </a:lnTo>
                <a:lnTo>
                  <a:pt x="256031" y="33527"/>
                </a:lnTo>
                <a:lnTo>
                  <a:pt x="256031" y="16763"/>
                </a:lnTo>
                <a:lnTo>
                  <a:pt x="257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883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883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86927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1600" b="1" spc="-9" dirty="0" smtClean="0"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6665" y="2207308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75840" y="121298"/>
                </a:moveTo>
                <a:lnTo>
                  <a:pt x="0" y="120395"/>
                </a:lnTo>
                <a:lnTo>
                  <a:pt x="53339" y="185444"/>
                </a:lnTo>
                <a:lnTo>
                  <a:pt x="53339" y="132587"/>
                </a:lnTo>
                <a:lnTo>
                  <a:pt x="74675" y="134111"/>
                </a:lnTo>
                <a:lnTo>
                  <a:pt x="75840" y="121298"/>
                </a:lnTo>
                <a:close/>
              </a:path>
              <a:path w="128270" h="196850">
                <a:moveTo>
                  <a:pt x="79247" y="56387"/>
                </a:moveTo>
                <a:lnTo>
                  <a:pt x="79247" y="0"/>
                </a:lnTo>
                <a:lnTo>
                  <a:pt x="56387" y="0"/>
                </a:lnTo>
                <a:lnTo>
                  <a:pt x="56387" y="79247"/>
                </a:lnTo>
                <a:lnTo>
                  <a:pt x="54863" y="85343"/>
                </a:lnTo>
                <a:lnTo>
                  <a:pt x="54863" y="102107"/>
                </a:lnTo>
                <a:lnTo>
                  <a:pt x="53339" y="105155"/>
                </a:lnTo>
                <a:lnTo>
                  <a:pt x="53339" y="121030"/>
                </a:lnTo>
                <a:lnTo>
                  <a:pt x="75840" y="121298"/>
                </a:lnTo>
                <a:lnTo>
                  <a:pt x="76199" y="117347"/>
                </a:lnTo>
                <a:lnTo>
                  <a:pt x="76199" y="103631"/>
                </a:lnTo>
                <a:lnTo>
                  <a:pt x="77723" y="100583"/>
                </a:lnTo>
                <a:lnTo>
                  <a:pt x="77723" y="65531"/>
                </a:lnTo>
                <a:lnTo>
                  <a:pt x="79247" y="56387"/>
                </a:lnTo>
                <a:close/>
              </a:path>
              <a:path w="128270" h="196850">
                <a:moveTo>
                  <a:pt x="128015" y="121919"/>
                </a:moveTo>
                <a:lnTo>
                  <a:pt x="75840" y="121298"/>
                </a:lnTo>
                <a:lnTo>
                  <a:pt x="74675" y="134111"/>
                </a:lnTo>
                <a:lnTo>
                  <a:pt x="53339" y="132587"/>
                </a:lnTo>
                <a:lnTo>
                  <a:pt x="53339" y="185444"/>
                </a:lnTo>
                <a:lnTo>
                  <a:pt x="62483" y="196595"/>
                </a:lnTo>
                <a:lnTo>
                  <a:pt x="128015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49243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70787" y="315748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70787" y="315748"/>
                </a:lnTo>
                <a:close/>
              </a:path>
              <a:path w="257809" h="388619">
                <a:moveTo>
                  <a:pt x="76550" y="337703"/>
                </a:moveTo>
                <a:lnTo>
                  <a:pt x="70787" y="315748"/>
                </a:lnTo>
                <a:lnTo>
                  <a:pt x="57911" y="320039"/>
                </a:lnTo>
                <a:lnTo>
                  <a:pt x="65531" y="341375"/>
                </a:lnTo>
                <a:lnTo>
                  <a:pt x="76550" y="337703"/>
                </a:lnTo>
                <a:close/>
              </a:path>
              <a:path w="257809" h="388619">
                <a:moveTo>
                  <a:pt x="89915" y="388619"/>
                </a:moveTo>
                <a:lnTo>
                  <a:pt x="76550" y="337703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0787" y="315748"/>
                </a:lnTo>
                <a:lnTo>
                  <a:pt x="74675" y="330562"/>
                </a:lnTo>
                <a:lnTo>
                  <a:pt x="74675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257555" y="16763"/>
                </a:moveTo>
                <a:lnTo>
                  <a:pt x="257555" y="0"/>
                </a:lnTo>
                <a:lnTo>
                  <a:pt x="234695" y="0"/>
                </a:lnTo>
                <a:lnTo>
                  <a:pt x="234695" y="32003"/>
                </a:lnTo>
                <a:lnTo>
                  <a:pt x="231647" y="47243"/>
                </a:lnTo>
                <a:lnTo>
                  <a:pt x="224027" y="94487"/>
                </a:lnTo>
                <a:lnTo>
                  <a:pt x="204215" y="153923"/>
                </a:lnTo>
                <a:lnTo>
                  <a:pt x="176783" y="208787"/>
                </a:lnTo>
                <a:lnTo>
                  <a:pt x="152399" y="243839"/>
                </a:lnTo>
                <a:lnTo>
                  <a:pt x="124967" y="275843"/>
                </a:lnTo>
                <a:lnTo>
                  <a:pt x="114299" y="284987"/>
                </a:lnTo>
                <a:lnTo>
                  <a:pt x="105155" y="294131"/>
                </a:lnTo>
                <a:lnTo>
                  <a:pt x="83819" y="309371"/>
                </a:lnTo>
                <a:lnTo>
                  <a:pt x="74675" y="315467"/>
                </a:lnTo>
                <a:lnTo>
                  <a:pt x="74675" y="330562"/>
                </a:lnTo>
                <a:lnTo>
                  <a:pt x="76550" y="337703"/>
                </a:lnTo>
                <a:lnTo>
                  <a:pt x="83819" y="335279"/>
                </a:lnTo>
                <a:lnTo>
                  <a:pt x="85343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50875" y="280415"/>
                </a:lnTo>
                <a:lnTo>
                  <a:pt x="178307" y="245363"/>
                </a:lnTo>
                <a:lnTo>
                  <a:pt x="211835" y="190499"/>
                </a:lnTo>
                <a:lnTo>
                  <a:pt x="236219" y="131063"/>
                </a:lnTo>
                <a:lnTo>
                  <a:pt x="248411" y="83819"/>
                </a:lnTo>
                <a:lnTo>
                  <a:pt x="254507" y="50291"/>
                </a:lnTo>
                <a:lnTo>
                  <a:pt x="25755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31674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5" y="147226"/>
                </a:moveTo>
                <a:lnTo>
                  <a:pt x="267702" y="101809"/>
                </a:lnTo>
                <a:lnTo>
                  <a:pt x="250078" y="62800"/>
                </a:lnTo>
                <a:lnTo>
                  <a:pt x="223080" y="31832"/>
                </a:lnTo>
                <a:lnTo>
                  <a:pt x="188762" y="10537"/>
                </a:lnTo>
                <a:lnTo>
                  <a:pt x="149180" y="549"/>
                </a:lnTo>
                <a:lnTo>
                  <a:pt x="137101" y="0"/>
                </a:lnTo>
                <a:lnTo>
                  <a:pt x="122343" y="789"/>
                </a:lnTo>
                <a:lnTo>
                  <a:pt x="81190" y="11953"/>
                </a:lnTo>
                <a:lnTo>
                  <a:pt x="46336" y="34532"/>
                </a:lnTo>
                <a:lnTo>
                  <a:pt x="19861" y="66239"/>
                </a:lnTo>
                <a:lnTo>
                  <a:pt x="3842" y="104789"/>
                </a:lnTo>
                <a:lnTo>
                  <a:pt x="0" y="133160"/>
                </a:lnTo>
                <a:lnTo>
                  <a:pt x="738" y="148430"/>
                </a:lnTo>
                <a:lnTo>
                  <a:pt x="11357" y="190686"/>
                </a:lnTo>
                <a:lnTo>
                  <a:pt x="33035" y="226198"/>
                </a:lnTo>
                <a:lnTo>
                  <a:pt x="63779" y="253152"/>
                </a:lnTo>
                <a:lnTo>
                  <a:pt x="101600" y="269734"/>
                </a:lnTo>
                <a:lnTo>
                  <a:pt x="129762" y="274130"/>
                </a:lnTo>
                <a:lnTo>
                  <a:pt x="145187" y="273434"/>
                </a:lnTo>
                <a:lnTo>
                  <a:pt x="187943" y="263123"/>
                </a:lnTo>
                <a:lnTo>
                  <a:pt x="224020" y="241976"/>
                </a:lnTo>
                <a:lnTo>
                  <a:pt x="251619" y="211915"/>
                </a:lnTo>
                <a:lnTo>
                  <a:pt x="268943" y="174862"/>
                </a:lnTo>
                <a:lnTo>
                  <a:pt x="273895" y="147226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1674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850"/>
                </a:lnTo>
                <a:lnTo>
                  <a:pt x="57126" y="25878"/>
                </a:lnTo>
                <a:lnTo>
                  <a:pt x="27627" y="54797"/>
                </a:lnTo>
                <a:lnTo>
                  <a:pt x="7892" y="91320"/>
                </a:lnTo>
                <a:lnTo>
                  <a:pt x="0" y="133160"/>
                </a:lnTo>
                <a:lnTo>
                  <a:pt x="738" y="148430"/>
                </a:lnTo>
                <a:lnTo>
                  <a:pt x="11357" y="190686"/>
                </a:lnTo>
                <a:lnTo>
                  <a:pt x="33035" y="226198"/>
                </a:lnTo>
                <a:lnTo>
                  <a:pt x="63779" y="253152"/>
                </a:lnTo>
                <a:lnTo>
                  <a:pt x="101600" y="269734"/>
                </a:lnTo>
                <a:lnTo>
                  <a:pt x="129762" y="274130"/>
                </a:lnTo>
                <a:lnTo>
                  <a:pt x="145187" y="273434"/>
                </a:lnTo>
                <a:lnTo>
                  <a:pt x="187943" y="263123"/>
                </a:lnTo>
                <a:lnTo>
                  <a:pt x="224020" y="241976"/>
                </a:lnTo>
                <a:lnTo>
                  <a:pt x="251619" y="211915"/>
                </a:lnTo>
                <a:lnTo>
                  <a:pt x="268943" y="174862"/>
                </a:lnTo>
                <a:lnTo>
                  <a:pt x="273895" y="147226"/>
                </a:lnTo>
                <a:lnTo>
                  <a:pt x="273227" y="131476"/>
                </a:lnTo>
                <a:lnTo>
                  <a:pt x="262996" y="88013"/>
                </a:lnTo>
                <a:lnTo>
                  <a:pt x="242019" y="51503"/>
                </a:lnTo>
                <a:lnTo>
                  <a:pt x="212352" y="23578"/>
                </a:lnTo>
                <a:lnTo>
                  <a:pt x="176051" y="5871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993504" y="3328631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99508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0395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081"/>
                </a:lnTo>
                <a:lnTo>
                  <a:pt x="126491" y="120395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5155"/>
                </a:lnTo>
                <a:lnTo>
                  <a:pt x="51815" y="120395"/>
                </a:lnTo>
                <a:lnTo>
                  <a:pt x="74675" y="1203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08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92087" y="3102881"/>
            <a:ext cx="584777" cy="360829"/>
          </a:xfrm>
          <a:custGeom>
            <a:avLst/>
            <a:gdLst/>
            <a:ahLst/>
            <a:cxnLst/>
            <a:rect l="l" t="t" r="r" b="b"/>
            <a:pathLst>
              <a:path w="643254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3254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3254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3254" h="408939">
                <a:moveTo>
                  <a:pt x="643127" y="1523"/>
                </a:moveTo>
                <a:lnTo>
                  <a:pt x="620267" y="0"/>
                </a:lnTo>
                <a:lnTo>
                  <a:pt x="620267" y="16763"/>
                </a:lnTo>
                <a:lnTo>
                  <a:pt x="617219" y="32003"/>
                </a:lnTo>
                <a:lnTo>
                  <a:pt x="600455" y="77723"/>
                </a:lnTo>
                <a:lnTo>
                  <a:pt x="556259" y="137159"/>
                </a:lnTo>
                <a:lnTo>
                  <a:pt x="525779" y="164591"/>
                </a:lnTo>
                <a:lnTo>
                  <a:pt x="490727" y="192023"/>
                </a:lnTo>
                <a:lnTo>
                  <a:pt x="451103" y="217931"/>
                </a:lnTo>
                <a:lnTo>
                  <a:pt x="406907" y="242315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1167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4695" y="329183"/>
                </a:lnTo>
                <a:lnTo>
                  <a:pt x="263651" y="321563"/>
                </a:lnTo>
                <a:lnTo>
                  <a:pt x="316991" y="304799"/>
                </a:lnTo>
                <a:lnTo>
                  <a:pt x="368807" y="284987"/>
                </a:lnTo>
                <a:lnTo>
                  <a:pt x="417575" y="262127"/>
                </a:lnTo>
                <a:lnTo>
                  <a:pt x="461771" y="237743"/>
                </a:lnTo>
                <a:lnTo>
                  <a:pt x="522731" y="196595"/>
                </a:lnTo>
                <a:lnTo>
                  <a:pt x="556259" y="166115"/>
                </a:lnTo>
                <a:lnTo>
                  <a:pt x="573023" y="150875"/>
                </a:lnTo>
                <a:lnTo>
                  <a:pt x="598931" y="120395"/>
                </a:lnTo>
                <a:lnTo>
                  <a:pt x="620267" y="86867"/>
                </a:lnTo>
                <a:lnTo>
                  <a:pt x="640079" y="35051"/>
                </a:lnTo>
                <a:lnTo>
                  <a:pt x="643127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6263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20">
                <a:moveTo>
                  <a:pt x="275235" y="148987"/>
                </a:moveTo>
                <a:lnTo>
                  <a:pt x="269191" y="103042"/>
                </a:lnTo>
                <a:lnTo>
                  <a:pt x="251834" y="63711"/>
                </a:lnTo>
                <a:lnTo>
                  <a:pt x="225183" y="32522"/>
                </a:lnTo>
                <a:lnTo>
                  <a:pt x="191258" y="11004"/>
                </a:lnTo>
                <a:lnTo>
                  <a:pt x="152078" y="686"/>
                </a:lnTo>
                <a:lnTo>
                  <a:pt x="138582" y="0"/>
                </a:lnTo>
                <a:lnTo>
                  <a:pt x="123886" y="780"/>
                </a:lnTo>
                <a:lnTo>
                  <a:pt x="82698" y="11826"/>
                </a:lnTo>
                <a:lnTo>
                  <a:pt x="47557" y="34177"/>
                </a:lnTo>
                <a:lnTo>
                  <a:pt x="20645" y="65585"/>
                </a:lnTo>
                <a:lnTo>
                  <a:pt x="4142" y="103801"/>
                </a:lnTo>
                <a:lnTo>
                  <a:pt x="0" y="131949"/>
                </a:lnTo>
                <a:lnTo>
                  <a:pt x="733" y="147289"/>
                </a:lnTo>
                <a:lnTo>
                  <a:pt x="11364" y="189670"/>
                </a:lnTo>
                <a:lnTo>
                  <a:pt x="33032" y="225265"/>
                </a:lnTo>
                <a:lnTo>
                  <a:pt x="63675" y="252364"/>
                </a:lnTo>
                <a:lnTo>
                  <a:pt x="101230" y="269256"/>
                </a:lnTo>
                <a:lnTo>
                  <a:pt x="129088" y="274002"/>
                </a:lnTo>
                <a:lnTo>
                  <a:pt x="144771" y="273340"/>
                </a:lnTo>
                <a:lnTo>
                  <a:pt x="188088" y="263245"/>
                </a:lnTo>
                <a:lnTo>
                  <a:pt x="224508" y="242450"/>
                </a:lnTo>
                <a:lnTo>
                  <a:pt x="252364" y="212835"/>
                </a:lnTo>
                <a:lnTo>
                  <a:pt x="269990" y="176282"/>
                </a:lnTo>
                <a:lnTo>
                  <a:pt x="275235" y="148987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46263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20">
                <a:moveTo>
                  <a:pt x="138582" y="0"/>
                </a:moveTo>
                <a:lnTo>
                  <a:pt x="95863" y="6777"/>
                </a:lnTo>
                <a:lnTo>
                  <a:pt x="58464" y="25609"/>
                </a:lnTo>
                <a:lnTo>
                  <a:pt x="28567" y="54248"/>
                </a:lnTo>
                <a:lnTo>
                  <a:pt x="8352" y="90444"/>
                </a:lnTo>
                <a:lnTo>
                  <a:pt x="0" y="131949"/>
                </a:lnTo>
                <a:lnTo>
                  <a:pt x="733" y="147289"/>
                </a:lnTo>
                <a:lnTo>
                  <a:pt x="11364" y="189670"/>
                </a:lnTo>
                <a:lnTo>
                  <a:pt x="33032" y="225265"/>
                </a:lnTo>
                <a:lnTo>
                  <a:pt x="63675" y="252364"/>
                </a:lnTo>
                <a:lnTo>
                  <a:pt x="101230" y="269256"/>
                </a:lnTo>
                <a:lnTo>
                  <a:pt x="129088" y="274002"/>
                </a:lnTo>
                <a:lnTo>
                  <a:pt x="144771" y="273340"/>
                </a:lnTo>
                <a:lnTo>
                  <a:pt x="188088" y="263245"/>
                </a:lnTo>
                <a:lnTo>
                  <a:pt x="224508" y="242450"/>
                </a:lnTo>
                <a:lnTo>
                  <a:pt x="252364" y="212835"/>
                </a:lnTo>
                <a:lnTo>
                  <a:pt x="269990" y="176282"/>
                </a:lnTo>
                <a:lnTo>
                  <a:pt x="275235" y="148987"/>
                </a:lnTo>
                <a:lnTo>
                  <a:pt x="274602" y="133032"/>
                </a:lnTo>
                <a:lnTo>
                  <a:pt x="264562" y="89122"/>
                </a:lnTo>
                <a:lnTo>
                  <a:pt x="243883" y="52334"/>
                </a:lnTo>
                <a:lnTo>
                  <a:pt x="214583" y="24199"/>
                </a:lnTo>
                <a:lnTo>
                  <a:pt x="178682" y="6244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402511" y="3320377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415443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0395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081"/>
                </a:lnTo>
                <a:lnTo>
                  <a:pt x="126491" y="120395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7723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0395"/>
                </a:lnTo>
                <a:lnTo>
                  <a:pt x="74675" y="120395"/>
                </a:lnTo>
                <a:lnTo>
                  <a:pt x="74675" y="106679"/>
                </a:lnTo>
                <a:lnTo>
                  <a:pt x="76199" y="105155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08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08021" y="3102881"/>
            <a:ext cx="586509" cy="360829"/>
          </a:xfrm>
          <a:custGeom>
            <a:avLst/>
            <a:gdLst/>
            <a:ahLst/>
            <a:cxnLst/>
            <a:rect l="l" t="t" r="r" b="b"/>
            <a:pathLst>
              <a:path w="645160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5160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5160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5160" h="408939">
                <a:moveTo>
                  <a:pt x="644651" y="1523"/>
                </a:moveTo>
                <a:lnTo>
                  <a:pt x="621791" y="0"/>
                </a:lnTo>
                <a:lnTo>
                  <a:pt x="621791" y="16763"/>
                </a:lnTo>
                <a:lnTo>
                  <a:pt x="618743" y="32003"/>
                </a:lnTo>
                <a:lnTo>
                  <a:pt x="601979" y="77723"/>
                </a:lnTo>
                <a:lnTo>
                  <a:pt x="557783" y="137159"/>
                </a:lnTo>
                <a:lnTo>
                  <a:pt x="527303" y="164591"/>
                </a:lnTo>
                <a:lnTo>
                  <a:pt x="472439" y="205739"/>
                </a:lnTo>
                <a:lnTo>
                  <a:pt x="429767" y="230123"/>
                </a:lnTo>
                <a:lnTo>
                  <a:pt x="384047" y="252983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16991" y="304799"/>
                </a:lnTo>
                <a:lnTo>
                  <a:pt x="344423" y="295655"/>
                </a:lnTo>
                <a:lnTo>
                  <a:pt x="368807" y="284987"/>
                </a:lnTo>
                <a:lnTo>
                  <a:pt x="394715" y="274319"/>
                </a:lnTo>
                <a:lnTo>
                  <a:pt x="463295" y="237743"/>
                </a:lnTo>
                <a:lnTo>
                  <a:pt x="524255" y="196595"/>
                </a:lnTo>
                <a:lnTo>
                  <a:pt x="557783" y="166115"/>
                </a:lnTo>
                <a:lnTo>
                  <a:pt x="588263" y="135635"/>
                </a:lnTo>
                <a:lnTo>
                  <a:pt x="621791" y="86867"/>
                </a:lnTo>
                <a:lnTo>
                  <a:pt x="640079" y="35051"/>
                </a:lnTo>
                <a:lnTo>
                  <a:pt x="643127" y="18287"/>
                </a:lnTo>
                <a:lnTo>
                  <a:pt x="644651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2159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275334" y="148302"/>
                </a:moveTo>
                <a:lnTo>
                  <a:pt x="269283" y="102780"/>
                </a:lnTo>
                <a:lnTo>
                  <a:pt x="251919" y="63718"/>
                </a:lnTo>
                <a:lnTo>
                  <a:pt x="225184" y="32660"/>
                </a:lnTo>
                <a:lnTo>
                  <a:pt x="191020" y="11152"/>
                </a:lnTo>
                <a:lnTo>
                  <a:pt x="151370" y="738"/>
                </a:lnTo>
                <a:lnTo>
                  <a:pt x="137100" y="0"/>
                </a:lnTo>
                <a:lnTo>
                  <a:pt x="122603" y="789"/>
                </a:lnTo>
                <a:lnTo>
                  <a:pt x="81841" y="11953"/>
                </a:lnTo>
                <a:lnTo>
                  <a:pt x="46950" y="34532"/>
                </a:lnTo>
                <a:lnTo>
                  <a:pt x="20216" y="66239"/>
                </a:lnTo>
                <a:lnTo>
                  <a:pt x="3927" y="104789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494" y="273441"/>
                </a:lnTo>
                <a:lnTo>
                  <a:pt x="188622" y="263230"/>
                </a:lnTo>
                <a:lnTo>
                  <a:pt x="224926" y="242279"/>
                </a:lnTo>
                <a:lnTo>
                  <a:pt x="252691" y="212482"/>
                </a:lnTo>
                <a:lnTo>
                  <a:pt x="270203" y="175731"/>
                </a:lnTo>
                <a:lnTo>
                  <a:pt x="275334" y="148302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2159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137100" y="0"/>
                </a:moveTo>
                <a:lnTo>
                  <a:pt x="94889" y="6850"/>
                </a:lnTo>
                <a:lnTo>
                  <a:pt x="57786" y="25878"/>
                </a:lnTo>
                <a:lnTo>
                  <a:pt x="28080" y="54797"/>
                </a:lnTo>
                <a:lnTo>
                  <a:pt x="8055" y="91320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494" y="273441"/>
                </a:lnTo>
                <a:lnTo>
                  <a:pt x="188622" y="263230"/>
                </a:lnTo>
                <a:lnTo>
                  <a:pt x="224926" y="242279"/>
                </a:lnTo>
                <a:lnTo>
                  <a:pt x="252691" y="212482"/>
                </a:lnTo>
                <a:lnTo>
                  <a:pt x="270203" y="175731"/>
                </a:lnTo>
                <a:lnTo>
                  <a:pt x="275334" y="148302"/>
                </a:lnTo>
                <a:lnTo>
                  <a:pt x="274694" y="132506"/>
                </a:lnTo>
                <a:lnTo>
                  <a:pt x="264656" y="88965"/>
                </a:lnTo>
                <a:lnTo>
                  <a:pt x="243952" y="52400"/>
                </a:lnTo>
                <a:lnTo>
                  <a:pt x="214525" y="24353"/>
                </a:lnTo>
                <a:lnTo>
                  <a:pt x="178317" y="6372"/>
                </a:lnTo>
                <a:lnTo>
                  <a:pt x="137270" y="0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18445" y="3320377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31377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52946" y="120147"/>
                </a:moveTo>
                <a:lnTo>
                  <a:pt x="0" y="118871"/>
                </a:lnTo>
                <a:lnTo>
                  <a:pt x="51815" y="183326"/>
                </a:lnTo>
                <a:lnTo>
                  <a:pt x="51815" y="132587"/>
                </a:lnTo>
                <a:lnTo>
                  <a:pt x="52946" y="12014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946" y="120147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32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0583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946" y="120147"/>
                </a:lnTo>
                <a:lnTo>
                  <a:pt x="74675" y="120671"/>
                </a:lnTo>
                <a:lnTo>
                  <a:pt x="74675" y="108203"/>
                </a:lnTo>
                <a:lnTo>
                  <a:pt x="76199" y="106679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3956" y="3102881"/>
            <a:ext cx="587664" cy="360829"/>
          </a:xfrm>
          <a:custGeom>
            <a:avLst/>
            <a:gdLst/>
            <a:ahLst/>
            <a:cxnLst/>
            <a:rect l="l" t="t" r="r" b="b"/>
            <a:pathLst>
              <a:path w="646429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6429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6429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6429" h="408939">
                <a:moveTo>
                  <a:pt x="646175" y="1523"/>
                </a:moveTo>
                <a:lnTo>
                  <a:pt x="623315" y="0"/>
                </a:lnTo>
                <a:lnTo>
                  <a:pt x="623315" y="16763"/>
                </a:lnTo>
                <a:lnTo>
                  <a:pt x="620267" y="32003"/>
                </a:lnTo>
                <a:lnTo>
                  <a:pt x="603503" y="77723"/>
                </a:lnTo>
                <a:lnTo>
                  <a:pt x="571499" y="121919"/>
                </a:lnTo>
                <a:lnTo>
                  <a:pt x="544067" y="150875"/>
                </a:lnTo>
                <a:lnTo>
                  <a:pt x="510539" y="178307"/>
                </a:lnTo>
                <a:lnTo>
                  <a:pt x="472439" y="205739"/>
                </a:lnTo>
                <a:lnTo>
                  <a:pt x="431291" y="230123"/>
                </a:lnTo>
                <a:lnTo>
                  <a:pt x="385571" y="252983"/>
                </a:lnTo>
                <a:lnTo>
                  <a:pt x="336803" y="274319"/>
                </a:lnTo>
                <a:lnTo>
                  <a:pt x="284987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7347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44423" y="295655"/>
                </a:lnTo>
                <a:lnTo>
                  <a:pt x="394715" y="274319"/>
                </a:lnTo>
                <a:lnTo>
                  <a:pt x="464819" y="237743"/>
                </a:lnTo>
                <a:lnTo>
                  <a:pt x="484631" y="224027"/>
                </a:lnTo>
                <a:lnTo>
                  <a:pt x="505967" y="210311"/>
                </a:lnTo>
                <a:lnTo>
                  <a:pt x="542543" y="181355"/>
                </a:lnTo>
                <a:lnTo>
                  <a:pt x="574547" y="150875"/>
                </a:lnTo>
                <a:lnTo>
                  <a:pt x="601979" y="120395"/>
                </a:lnTo>
                <a:lnTo>
                  <a:pt x="623315" y="86867"/>
                </a:lnTo>
                <a:lnTo>
                  <a:pt x="641603" y="35051"/>
                </a:lnTo>
                <a:lnTo>
                  <a:pt x="644651" y="18287"/>
                </a:lnTo>
                <a:lnTo>
                  <a:pt x="64617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79480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909" y="147119"/>
                </a:moveTo>
                <a:lnTo>
                  <a:pt x="267836" y="101733"/>
                </a:lnTo>
                <a:lnTo>
                  <a:pt x="250468" y="62743"/>
                </a:lnTo>
                <a:lnTo>
                  <a:pt x="223675" y="31788"/>
                </a:lnTo>
                <a:lnTo>
                  <a:pt x="189331" y="10508"/>
                </a:lnTo>
                <a:lnTo>
                  <a:pt x="149308" y="540"/>
                </a:lnTo>
                <a:lnTo>
                  <a:pt x="137100" y="0"/>
                </a:lnTo>
                <a:lnTo>
                  <a:pt x="122603" y="789"/>
                </a:lnTo>
                <a:lnTo>
                  <a:pt x="81841" y="11953"/>
                </a:lnTo>
                <a:lnTo>
                  <a:pt x="46950" y="34532"/>
                </a:lnTo>
                <a:lnTo>
                  <a:pt x="20216" y="66239"/>
                </a:lnTo>
                <a:lnTo>
                  <a:pt x="3927" y="104789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561" y="273433"/>
                </a:lnTo>
                <a:lnTo>
                  <a:pt x="188671" y="263112"/>
                </a:lnTo>
                <a:lnTo>
                  <a:pt x="224705" y="241946"/>
                </a:lnTo>
                <a:lnTo>
                  <a:pt x="252046" y="211858"/>
                </a:lnTo>
                <a:lnTo>
                  <a:pt x="269078" y="174776"/>
                </a:lnTo>
                <a:lnTo>
                  <a:pt x="273909" y="147119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79480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0" y="0"/>
                </a:moveTo>
                <a:lnTo>
                  <a:pt x="94889" y="6850"/>
                </a:lnTo>
                <a:lnTo>
                  <a:pt x="57786" y="25878"/>
                </a:lnTo>
                <a:lnTo>
                  <a:pt x="28080" y="54797"/>
                </a:lnTo>
                <a:lnTo>
                  <a:pt x="8055" y="91320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561" y="273433"/>
                </a:lnTo>
                <a:lnTo>
                  <a:pt x="188671" y="263112"/>
                </a:lnTo>
                <a:lnTo>
                  <a:pt x="224705" y="241946"/>
                </a:lnTo>
                <a:lnTo>
                  <a:pt x="252046" y="211858"/>
                </a:lnTo>
                <a:lnTo>
                  <a:pt x="269078" y="174776"/>
                </a:lnTo>
                <a:lnTo>
                  <a:pt x="273909" y="147119"/>
                </a:lnTo>
                <a:lnTo>
                  <a:pt x="273256" y="131381"/>
                </a:lnTo>
                <a:lnTo>
                  <a:pt x="263209" y="87945"/>
                </a:lnTo>
                <a:lnTo>
                  <a:pt x="242492" y="51451"/>
                </a:lnTo>
                <a:lnTo>
                  <a:pt x="212974" y="23539"/>
                </a:lnTo>
                <a:lnTo>
                  <a:pt x="176529" y="5847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178960" y="3320377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1600" b="1" spc="-9" dirty="0" smtClean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48697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18871"/>
                </a:lnTo>
                <a:lnTo>
                  <a:pt x="51815" y="18332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0583"/>
                </a:lnTo>
                <a:lnTo>
                  <a:pt x="53339" y="102107"/>
                </a:lnTo>
                <a:lnTo>
                  <a:pt x="53339" y="111251"/>
                </a:lnTo>
                <a:lnTo>
                  <a:pt x="51815" y="115823"/>
                </a:lnTo>
                <a:lnTo>
                  <a:pt x="51815" y="120120"/>
                </a:lnTo>
                <a:lnTo>
                  <a:pt x="74675" y="120671"/>
                </a:lnTo>
                <a:lnTo>
                  <a:pt x="74675" y="108203"/>
                </a:lnTo>
                <a:lnTo>
                  <a:pt x="76199" y="106679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32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41275" y="3102881"/>
            <a:ext cx="587664" cy="360829"/>
          </a:xfrm>
          <a:custGeom>
            <a:avLst/>
            <a:gdLst/>
            <a:ahLst/>
            <a:cxnLst/>
            <a:rect l="l" t="t" r="r" b="b"/>
            <a:pathLst>
              <a:path w="646429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6429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6429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6429" h="408939">
                <a:moveTo>
                  <a:pt x="646175" y="1523"/>
                </a:moveTo>
                <a:lnTo>
                  <a:pt x="623315" y="0"/>
                </a:lnTo>
                <a:lnTo>
                  <a:pt x="623315" y="16763"/>
                </a:lnTo>
                <a:lnTo>
                  <a:pt x="620267" y="32003"/>
                </a:lnTo>
                <a:lnTo>
                  <a:pt x="601979" y="77723"/>
                </a:lnTo>
                <a:lnTo>
                  <a:pt x="571499" y="121919"/>
                </a:lnTo>
                <a:lnTo>
                  <a:pt x="544067" y="150875"/>
                </a:lnTo>
                <a:lnTo>
                  <a:pt x="510539" y="178307"/>
                </a:lnTo>
                <a:lnTo>
                  <a:pt x="472439" y="205739"/>
                </a:lnTo>
                <a:lnTo>
                  <a:pt x="431291" y="230123"/>
                </a:lnTo>
                <a:lnTo>
                  <a:pt x="385571" y="252983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44423" y="295655"/>
                </a:lnTo>
                <a:lnTo>
                  <a:pt x="394715" y="274319"/>
                </a:lnTo>
                <a:lnTo>
                  <a:pt x="441959" y="249935"/>
                </a:lnTo>
                <a:lnTo>
                  <a:pt x="505967" y="210311"/>
                </a:lnTo>
                <a:lnTo>
                  <a:pt x="542543" y="181355"/>
                </a:lnTo>
                <a:lnTo>
                  <a:pt x="574547" y="150875"/>
                </a:lnTo>
                <a:lnTo>
                  <a:pt x="601979" y="120395"/>
                </a:lnTo>
                <a:lnTo>
                  <a:pt x="623315" y="86867"/>
                </a:lnTo>
                <a:lnTo>
                  <a:pt x="641603" y="35051"/>
                </a:lnTo>
                <a:lnTo>
                  <a:pt x="644651" y="18287"/>
                </a:lnTo>
                <a:lnTo>
                  <a:pt x="64617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31674" y="4185370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277"/>
                </a:moveTo>
                <a:lnTo>
                  <a:pt x="267702" y="101276"/>
                </a:lnTo>
                <a:lnTo>
                  <a:pt x="250087" y="62158"/>
                </a:lnTo>
                <a:lnTo>
                  <a:pt x="223098" y="31366"/>
                </a:lnTo>
                <a:lnTo>
                  <a:pt x="188792" y="10346"/>
                </a:lnTo>
                <a:lnTo>
                  <a:pt x="149222" y="539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361"/>
                </a:lnTo>
                <a:lnTo>
                  <a:pt x="11351" y="190638"/>
                </a:lnTo>
                <a:lnTo>
                  <a:pt x="33017" y="226164"/>
                </a:lnTo>
                <a:lnTo>
                  <a:pt x="63746" y="253127"/>
                </a:lnTo>
                <a:lnTo>
                  <a:pt x="101549" y="269720"/>
                </a:lnTo>
                <a:lnTo>
                  <a:pt x="129699" y="274127"/>
                </a:lnTo>
                <a:lnTo>
                  <a:pt x="145132" y="273431"/>
                </a:lnTo>
                <a:lnTo>
                  <a:pt x="187904" y="263127"/>
                </a:lnTo>
                <a:lnTo>
                  <a:pt x="223991" y="241990"/>
                </a:lnTo>
                <a:lnTo>
                  <a:pt x="251598" y="211942"/>
                </a:lnTo>
                <a:lnTo>
                  <a:pt x="268931" y="174904"/>
                </a:lnTo>
                <a:lnTo>
                  <a:pt x="273891" y="147277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31674" y="4185370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361"/>
                </a:lnTo>
                <a:lnTo>
                  <a:pt x="11351" y="190638"/>
                </a:lnTo>
                <a:lnTo>
                  <a:pt x="33017" y="226164"/>
                </a:lnTo>
                <a:lnTo>
                  <a:pt x="63746" y="253127"/>
                </a:lnTo>
                <a:lnTo>
                  <a:pt x="101549" y="269720"/>
                </a:lnTo>
                <a:lnTo>
                  <a:pt x="129699" y="274127"/>
                </a:lnTo>
                <a:lnTo>
                  <a:pt x="145132" y="273431"/>
                </a:lnTo>
                <a:lnTo>
                  <a:pt x="187904" y="263127"/>
                </a:lnTo>
                <a:lnTo>
                  <a:pt x="223991" y="241990"/>
                </a:lnTo>
                <a:lnTo>
                  <a:pt x="251598" y="211942"/>
                </a:lnTo>
                <a:lnTo>
                  <a:pt x="268931" y="174904"/>
                </a:lnTo>
                <a:lnTo>
                  <a:pt x="273891" y="147277"/>
                </a:lnTo>
                <a:lnTo>
                  <a:pt x="273224" y="131268"/>
                </a:lnTo>
                <a:lnTo>
                  <a:pt x="262999" y="87401"/>
                </a:lnTo>
                <a:lnTo>
                  <a:pt x="242030" y="50897"/>
                </a:lnTo>
                <a:lnTo>
                  <a:pt x="212374" y="23202"/>
                </a:lnTo>
                <a:lnTo>
                  <a:pt x="176085" y="5759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993504" y="4225550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99508" y="3999801"/>
            <a:ext cx="115455" cy="174812"/>
          </a:xfrm>
          <a:custGeom>
            <a:avLst/>
            <a:gdLst/>
            <a:ahLst/>
            <a:cxnLst/>
            <a:rect l="l" t="t" r="r" b="b"/>
            <a:pathLst>
              <a:path w="127000" h="198120">
                <a:moveTo>
                  <a:pt x="126491" y="121919"/>
                </a:moveTo>
                <a:lnTo>
                  <a:pt x="0" y="120395"/>
                </a:lnTo>
                <a:lnTo>
                  <a:pt x="51815" y="184850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3605"/>
                </a:lnTo>
                <a:lnTo>
                  <a:pt x="126491" y="121919"/>
                </a:lnTo>
                <a:close/>
              </a:path>
              <a:path w="127000" h="19812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5531"/>
                </a:lnTo>
                <a:lnTo>
                  <a:pt x="76199" y="56387"/>
                </a:lnTo>
                <a:close/>
              </a:path>
              <a:path w="127000" h="198120">
                <a:moveTo>
                  <a:pt x="74675" y="183605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4850"/>
                </a:lnTo>
                <a:lnTo>
                  <a:pt x="62483" y="198119"/>
                </a:lnTo>
                <a:lnTo>
                  <a:pt x="74675" y="183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2086" y="3999801"/>
            <a:ext cx="1293091" cy="363071"/>
          </a:xfrm>
          <a:custGeom>
            <a:avLst/>
            <a:gdLst/>
            <a:ahLst/>
            <a:cxnLst/>
            <a:rect l="l" t="t" r="r" b="b"/>
            <a:pathLst>
              <a:path w="1422400" h="411479">
                <a:moveTo>
                  <a:pt x="76199" y="336533"/>
                </a:moveTo>
                <a:lnTo>
                  <a:pt x="76199" y="283463"/>
                </a:lnTo>
                <a:lnTo>
                  <a:pt x="0" y="347471"/>
                </a:lnTo>
                <a:lnTo>
                  <a:pt x="64007" y="401238"/>
                </a:lnTo>
                <a:lnTo>
                  <a:pt x="64007" y="336803"/>
                </a:lnTo>
                <a:lnTo>
                  <a:pt x="76199" y="336533"/>
                </a:lnTo>
                <a:close/>
              </a:path>
              <a:path w="1422400" h="411479">
                <a:moveTo>
                  <a:pt x="1421891" y="9143"/>
                </a:moveTo>
                <a:lnTo>
                  <a:pt x="1421891" y="1523"/>
                </a:lnTo>
                <a:lnTo>
                  <a:pt x="1400555" y="0"/>
                </a:lnTo>
                <a:lnTo>
                  <a:pt x="1400555" y="7619"/>
                </a:lnTo>
                <a:lnTo>
                  <a:pt x="1399031" y="15239"/>
                </a:lnTo>
                <a:lnTo>
                  <a:pt x="1395983" y="21335"/>
                </a:lnTo>
                <a:lnTo>
                  <a:pt x="1389887" y="36575"/>
                </a:lnTo>
                <a:lnTo>
                  <a:pt x="1383791" y="42671"/>
                </a:lnTo>
                <a:lnTo>
                  <a:pt x="1345691" y="80771"/>
                </a:lnTo>
                <a:lnTo>
                  <a:pt x="1312163" y="103631"/>
                </a:lnTo>
                <a:lnTo>
                  <a:pt x="1271015" y="126491"/>
                </a:lnTo>
                <a:lnTo>
                  <a:pt x="1239011" y="140207"/>
                </a:lnTo>
                <a:lnTo>
                  <a:pt x="1222247" y="147827"/>
                </a:lnTo>
                <a:lnTo>
                  <a:pt x="1185671" y="163067"/>
                </a:lnTo>
                <a:lnTo>
                  <a:pt x="1167383" y="169163"/>
                </a:lnTo>
                <a:lnTo>
                  <a:pt x="1147571" y="176783"/>
                </a:lnTo>
                <a:lnTo>
                  <a:pt x="1126235" y="182879"/>
                </a:lnTo>
                <a:lnTo>
                  <a:pt x="1106423" y="190499"/>
                </a:lnTo>
                <a:lnTo>
                  <a:pt x="1085087" y="196595"/>
                </a:lnTo>
                <a:lnTo>
                  <a:pt x="1016507" y="216407"/>
                </a:lnTo>
                <a:lnTo>
                  <a:pt x="967739" y="228599"/>
                </a:lnTo>
                <a:lnTo>
                  <a:pt x="917447" y="240791"/>
                </a:lnTo>
                <a:lnTo>
                  <a:pt x="865631" y="251459"/>
                </a:lnTo>
                <a:lnTo>
                  <a:pt x="810767" y="263651"/>
                </a:lnTo>
                <a:lnTo>
                  <a:pt x="754379" y="272795"/>
                </a:lnTo>
                <a:lnTo>
                  <a:pt x="697991" y="283463"/>
                </a:lnTo>
                <a:lnTo>
                  <a:pt x="638555" y="291083"/>
                </a:lnTo>
                <a:lnTo>
                  <a:pt x="577595" y="300227"/>
                </a:lnTo>
                <a:lnTo>
                  <a:pt x="516635" y="307847"/>
                </a:lnTo>
                <a:lnTo>
                  <a:pt x="391667" y="320039"/>
                </a:lnTo>
                <a:lnTo>
                  <a:pt x="327659" y="324611"/>
                </a:lnTo>
                <a:lnTo>
                  <a:pt x="262127" y="329183"/>
                </a:lnTo>
                <a:lnTo>
                  <a:pt x="198119" y="332231"/>
                </a:lnTo>
                <a:lnTo>
                  <a:pt x="132587" y="335279"/>
                </a:lnTo>
                <a:lnTo>
                  <a:pt x="64007" y="336803"/>
                </a:lnTo>
                <a:lnTo>
                  <a:pt x="64007" y="358139"/>
                </a:lnTo>
                <a:lnTo>
                  <a:pt x="132587" y="356615"/>
                </a:lnTo>
                <a:lnTo>
                  <a:pt x="198119" y="355091"/>
                </a:lnTo>
                <a:lnTo>
                  <a:pt x="263651" y="352043"/>
                </a:lnTo>
                <a:lnTo>
                  <a:pt x="329183" y="347471"/>
                </a:lnTo>
                <a:lnTo>
                  <a:pt x="393191" y="341375"/>
                </a:lnTo>
                <a:lnTo>
                  <a:pt x="457199" y="336803"/>
                </a:lnTo>
                <a:lnTo>
                  <a:pt x="519683" y="329183"/>
                </a:lnTo>
                <a:lnTo>
                  <a:pt x="641603" y="313943"/>
                </a:lnTo>
                <a:lnTo>
                  <a:pt x="701039" y="304799"/>
                </a:lnTo>
                <a:lnTo>
                  <a:pt x="758951" y="295655"/>
                </a:lnTo>
                <a:lnTo>
                  <a:pt x="815339" y="284987"/>
                </a:lnTo>
                <a:lnTo>
                  <a:pt x="870203" y="274319"/>
                </a:lnTo>
                <a:lnTo>
                  <a:pt x="973835" y="249935"/>
                </a:lnTo>
                <a:lnTo>
                  <a:pt x="1022603" y="237743"/>
                </a:lnTo>
                <a:lnTo>
                  <a:pt x="1068323" y="225551"/>
                </a:lnTo>
                <a:lnTo>
                  <a:pt x="1091183" y="217931"/>
                </a:lnTo>
                <a:lnTo>
                  <a:pt x="1112519" y="211835"/>
                </a:lnTo>
                <a:lnTo>
                  <a:pt x="1133855" y="204215"/>
                </a:lnTo>
                <a:lnTo>
                  <a:pt x="1155191" y="198119"/>
                </a:lnTo>
                <a:lnTo>
                  <a:pt x="1175003" y="190499"/>
                </a:lnTo>
                <a:lnTo>
                  <a:pt x="1193291" y="182879"/>
                </a:lnTo>
                <a:lnTo>
                  <a:pt x="1213103" y="175259"/>
                </a:lnTo>
                <a:lnTo>
                  <a:pt x="1231391" y="169163"/>
                </a:lnTo>
                <a:lnTo>
                  <a:pt x="1264919" y="153923"/>
                </a:lnTo>
                <a:lnTo>
                  <a:pt x="1295399" y="138683"/>
                </a:lnTo>
                <a:lnTo>
                  <a:pt x="1309115" y="131063"/>
                </a:lnTo>
                <a:lnTo>
                  <a:pt x="1322831" y="121919"/>
                </a:lnTo>
                <a:lnTo>
                  <a:pt x="1336547" y="114299"/>
                </a:lnTo>
                <a:lnTo>
                  <a:pt x="1348739" y="106679"/>
                </a:lnTo>
                <a:lnTo>
                  <a:pt x="1359407" y="97535"/>
                </a:lnTo>
                <a:lnTo>
                  <a:pt x="1370075" y="89915"/>
                </a:lnTo>
                <a:lnTo>
                  <a:pt x="1379219" y="80771"/>
                </a:lnTo>
                <a:lnTo>
                  <a:pt x="1388363" y="73151"/>
                </a:lnTo>
                <a:lnTo>
                  <a:pt x="1395983" y="64007"/>
                </a:lnTo>
                <a:lnTo>
                  <a:pt x="1402079" y="56387"/>
                </a:lnTo>
                <a:lnTo>
                  <a:pt x="1414271" y="38099"/>
                </a:lnTo>
                <a:lnTo>
                  <a:pt x="1420367" y="19811"/>
                </a:lnTo>
                <a:lnTo>
                  <a:pt x="1421891" y="9143"/>
                </a:lnTo>
                <a:close/>
              </a:path>
              <a:path w="1422400" h="411479">
                <a:moveTo>
                  <a:pt x="76199" y="411479"/>
                </a:moveTo>
                <a:lnTo>
                  <a:pt x="76199" y="357869"/>
                </a:lnTo>
                <a:lnTo>
                  <a:pt x="64007" y="358139"/>
                </a:lnTo>
                <a:lnTo>
                  <a:pt x="64007" y="401238"/>
                </a:lnTo>
                <a:lnTo>
                  <a:pt x="76199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62159" y="4185370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275330" y="148352"/>
                </a:moveTo>
                <a:lnTo>
                  <a:pt x="269283" y="102250"/>
                </a:lnTo>
                <a:lnTo>
                  <a:pt x="251926" y="63074"/>
                </a:lnTo>
                <a:lnTo>
                  <a:pt x="225201" y="32187"/>
                </a:lnTo>
                <a:lnTo>
                  <a:pt x="191049" y="10950"/>
                </a:lnTo>
                <a:lnTo>
                  <a:pt x="151411" y="725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361"/>
                </a:lnTo>
                <a:lnTo>
                  <a:pt x="11576" y="190638"/>
                </a:lnTo>
                <a:lnTo>
                  <a:pt x="33527" y="226163"/>
                </a:lnTo>
                <a:lnTo>
                  <a:pt x="64420" y="253127"/>
                </a:lnTo>
                <a:lnTo>
                  <a:pt x="102066" y="269720"/>
                </a:lnTo>
                <a:lnTo>
                  <a:pt x="129836" y="274127"/>
                </a:lnTo>
                <a:lnTo>
                  <a:pt x="145440" y="273438"/>
                </a:lnTo>
                <a:lnTo>
                  <a:pt x="188584" y="263234"/>
                </a:lnTo>
                <a:lnTo>
                  <a:pt x="224897" y="242293"/>
                </a:lnTo>
                <a:lnTo>
                  <a:pt x="252670" y="212508"/>
                </a:lnTo>
                <a:lnTo>
                  <a:pt x="270190" y="175771"/>
                </a:lnTo>
                <a:lnTo>
                  <a:pt x="275330" y="148352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62159" y="4185370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361"/>
                </a:lnTo>
                <a:lnTo>
                  <a:pt x="11576" y="190638"/>
                </a:lnTo>
                <a:lnTo>
                  <a:pt x="33527" y="226163"/>
                </a:lnTo>
                <a:lnTo>
                  <a:pt x="64420" y="253127"/>
                </a:lnTo>
                <a:lnTo>
                  <a:pt x="102066" y="269720"/>
                </a:lnTo>
                <a:lnTo>
                  <a:pt x="129836" y="274127"/>
                </a:lnTo>
                <a:lnTo>
                  <a:pt x="145440" y="273438"/>
                </a:lnTo>
                <a:lnTo>
                  <a:pt x="188584" y="263234"/>
                </a:lnTo>
                <a:lnTo>
                  <a:pt x="224897" y="242293"/>
                </a:lnTo>
                <a:lnTo>
                  <a:pt x="252670" y="212508"/>
                </a:lnTo>
                <a:lnTo>
                  <a:pt x="270190" y="175771"/>
                </a:lnTo>
                <a:lnTo>
                  <a:pt x="275330" y="148352"/>
                </a:lnTo>
                <a:lnTo>
                  <a:pt x="274691" y="132299"/>
                </a:lnTo>
                <a:lnTo>
                  <a:pt x="264658" y="88354"/>
                </a:lnTo>
                <a:lnTo>
                  <a:pt x="243963" y="51790"/>
                </a:lnTo>
                <a:lnTo>
                  <a:pt x="214546" y="23968"/>
                </a:lnTo>
                <a:lnTo>
                  <a:pt x="178350" y="6251"/>
                </a:lnTo>
                <a:lnTo>
                  <a:pt x="137314" y="0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818445" y="4215952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831377" y="3999801"/>
            <a:ext cx="115455" cy="174812"/>
          </a:xfrm>
          <a:custGeom>
            <a:avLst/>
            <a:gdLst/>
            <a:ahLst/>
            <a:cxnLst/>
            <a:rect l="l" t="t" r="r" b="b"/>
            <a:pathLst>
              <a:path w="127000" h="198120">
                <a:moveTo>
                  <a:pt x="74675" y="183605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4850"/>
                </a:lnTo>
                <a:lnTo>
                  <a:pt x="51815" y="134111"/>
                </a:lnTo>
                <a:lnTo>
                  <a:pt x="53004" y="121034"/>
                </a:lnTo>
                <a:lnTo>
                  <a:pt x="53004" y="186328"/>
                </a:lnTo>
                <a:lnTo>
                  <a:pt x="62483" y="198119"/>
                </a:lnTo>
                <a:lnTo>
                  <a:pt x="74675" y="183605"/>
                </a:lnTo>
                <a:close/>
              </a:path>
              <a:path w="127000" h="198120">
                <a:moveTo>
                  <a:pt x="126491" y="121919"/>
                </a:moveTo>
                <a:lnTo>
                  <a:pt x="53004" y="121034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3605"/>
                </a:lnTo>
                <a:lnTo>
                  <a:pt x="126491" y="121919"/>
                </a:lnTo>
                <a:close/>
              </a:path>
              <a:path w="127000" h="198120">
                <a:moveTo>
                  <a:pt x="77723" y="91439"/>
                </a:moveTo>
                <a:lnTo>
                  <a:pt x="77723" y="1523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5531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17347"/>
                </a:lnTo>
                <a:lnTo>
                  <a:pt x="53004" y="121034"/>
                </a:lnTo>
                <a:lnTo>
                  <a:pt x="74675" y="121295"/>
                </a:lnTo>
                <a:lnTo>
                  <a:pt x="74675" y="109727"/>
                </a:lnTo>
                <a:lnTo>
                  <a:pt x="76199" y="108203"/>
                </a:lnTo>
                <a:lnTo>
                  <a:pt x="76199" y="97535"/>
                </a:lnTo>
                <a:lnTo>
                  <a:pt x="77723" y="91439"/>
                </a:lnTo>
                <a:close/>
              </a:path>
              <a:path w="127000" h="198120">
                <a:moveTo>
                  <a:pt x="54863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23956" y="3999801"/>
            <a:ext cx="1295400" cy="363071"/>
          </a:xfrm>
          <a:custGeom>
            <a:avLst/>
            <a:gdLst/>
            <a:ahLst/>
            <a:cxnLst/>
            <a:rect l="l" t="t" r="r" b="b"/>
            <a:pathLst>
              <a:path w="1424940" h="411479">
                <a:moveTo>
                  <a:pt x="75307" y="336525"/>
                </a:moveTo>
                <a:lnTo>
                  <a:pt x="74675" y="283463"/>
                </a:lnTo>
                <a:lnTo>
                  <a:pt x="0" y="347471"/>
                </a:lnTo>
                <a:lnTo>
                  <a:pt x="62483" y="399958"/>
                </a:lnTo>
                <a:lnTo>
                  <a:pt x="62483" y="336803"/>
                </a:lnTo>
                <a:lnTo>
                  <a:pt x="75307" y="336525"/>
                </a:lnTo>
                <a:close/>
              </a:path>
              <a:path w="1424940" h="411479">
                <a:moveTo>
                  <a:pt x="75561" y="357883"/>
                </a:moveTo>
                <a:lnTo>
                  <a:pt x="75307" y="336525"/>
                </a:lnTo>
                <a:lnTo>
                  <a:pt x="62483" y="336803"/>
                </a:lnTo>
                <a:lnTo>
                  <a:pt x="64007" y="358139"/>
                </a:lnTo>
                <a:lnTo>
                  <a:pt x="75561" y="357883"/>
                </a:lnTo>
                <a:close/>
              </a:path>
              <a:path w="1424940" h="411479">
                <a:moveTo>
                  <a:pt x="76199" y="411479"/>
                </a:moveTo>
                <a:lnTo>
                  <a:pt x="75561" y="357883"/>
                </a:lnTo>
                <a:lnTo>
                  <a:pt x="64007" y="358139"/>
                </a:lnTo>
                <a:lnTo>
                  <a:pt x="62483" y="336803"/>
                </a:lnTo>
                <a:lnTo>
                  <a:pt x="62483" y="399958"/>
                </a:lnTo>
                <a:lnTo>
                  <a:pt x="76199" y="411479"/>
                </a:lnTo>
                <a:close/>
              </a:path>
              <a:path w="1424940" h="411479">
                <a:moveTo>
                  <a:pt x="1424939" y="9143"/>
                </a:moveTo>
                <a:lnTo>
                  <a:pt x="1424939" y="1523"/>
                </a:lnTo>
                <a:lnTo>
                  <a:pt x="1403603" y="0"/>
                </a:lnTo>
                <a:lnTo>
                  <a:pt x="1402079" y="7619"/>
                </a:lnTo>
                <a:lnTo>
                  <a:pt x="1402079" y="15239"/>
                </a:lnTo>
                <a:lnTo>
                  <a:pt x="1399031" y="21335"/>
                </a:lnTo>
                <a:lnTo>
                  <a:pt x="1374647" y="57911"/>
                </a:lnTo>
                <a:lnTo>
                  <a:pt x="1338071" y="88391"/>
                </a:lnTo>
                <a:lnTo>
                  <a:pt x="1301495" y="111251"/>
                </a:lnTo>
                <a:lnTo>
                  <a:pt x="1257299" y="134111"/>
                </a:lnTo>
                <a:lnTo>
                  <a:pt x="1240535" y="140207"/>
                </a:lnTo>
                <a:lnTo>
                  <a:pt x="1207007" y="155447"/>
                </a:lnTo>
                <a:lnTo>
                  <a:pt x="1188719" y="163067"/>
                </a:lnTo>
                <a:lnTo>
                  <a:pt x="1168907" y="169163"/>
                </a:lnTo>
                <a:lnTo>
                  <a:pt x="1149095" y="176783"/>
                </a:lnTo>
                <a:lnTo>
                  <a:pt x="1129283" y="182879"/>
                </a:lnTo>
                <a:lnTo>
                  <a:pt x="1107947" y="190499"/>
                </a:lnTo>
                <a:lnTo>
                  <a:pt x="1086611" y="196595"/>
                </a:lnTo>
                <a:lnTo>
                  <a:pt x="1018031" y="216407"/>
                </a:lnTo>
                <a:lnTo>
                  <a:pt x="969263" y="228599"/>
                </a:lnTo>
                <a:lnTo>
                  <a:pt x="918971" y="240791"/>
                </a:lnTo>
                <a:lnTo>
                  <a:pt x="867155" y="251459"/>
                </a:lnTo>
                <a:lnTo>
                  <a:pt x="812291" y="263651"/>
                </a:lnTo>
                <a:lnTo>
                  <a:pt x="755903" y="272795"/>
                </a:lnTo>
                <a:lnTo>
                  <a:pt x="697991" y="283463"/>
                </a:lnTo>
                <a:lnTo>
                  <a:pt x="640079" y="291083"/>
                </a:lnTo>
                <a:lnTo>
                  <a:pt x="579119" y="300227"/>
                </a:lnTo>
                <a:lnTo>
                  <a:pt x="518159" y="307847"/>
                </a:lnTo>
                <a:lnTo>
                  <a:pt x="455675" y="313943"/>
                </a:lnTo>
                <a:lnTo>
                  <a:pt x="391667" y="320039"/>
                </a:lnTo>
                <a:lnTo>
                  <a:pt x="327659" y="324611"/>
                </a:lnTo>
                <a:lnTo>
                  <a:pt x="262127" y="329183"/>
                </a:lnTo>
                <a:lnTo>
                  <a:pt x="198119" y="332231"/>
                </a:lnTo>
                <a:lnTo>
                  <a:pt x="132587" y="335279"/>
                </a:lnTo>
                <a:lnTo>
                  <a:pt x="75307" y="336525"/>
                </a:lnTo>
                <a:lnTo>
                  <a:pt x="75561" y="357883"/>
                </a:lnTo>
                <a:lnTo>
                  <a:pt x="132587" y="356615"/>
                </a:lnTo>
                <a:lnTo>
                  <a:pt x="198119" y="355091"/>
                </a:lnTo>
                <a:lnTo>
                  <a:pt x="263651" y="352043"/>
                </a:lnTo>
                <a:lnTo>
                  <a:pt x="329183" y="347471"/>
                </a:lnTo>
                <a:lnTo>
                  <a:pt x="394715" y="341375"/>
                </a:lnTo>
                <a:lnTo>
                  <a:pt x="457199" y="336803"/>
                </a:lnTo>
                <a:lnTo>
                  <a:pt x="521207" y="329183"/>
                </a:lnTo>
                <a:lnTo>
                  <a:pt x="643127" y="313943"/>
                </a:lnTo>
                <a:lnTo>
                  <a:pt x="702563" y="304799"/>
                </a:lnTo>
                <a:lnTo>
                  <a:pt x="760475" y="295655"/>
                </a:lnTo>
                <a:lnTo>
                  <a:pt x="816863" y="284987"/>
                </a:lnTo>
                <a:lnTo>
                  <a:pt x="871727" y="274319"/>
                </a:lnTo>
                <a:lnTo>
                  <a:pt x="975359" y="249935"/>
                </a:lnTo>
                <a:lnTo>
                  <a:pt x="1024127" y="237743"/>
                </a:lnTo>
                <a:lnTo>
                  <a:pt x="1069847" y="225551"/>
                </a:lnTo>
                <a:lnTo>
                  <a:pt x="1092707" y="217931"/>
                </a:lnTo>
                <a:lnTo>
                  <a:pt x="1115567" y="211835"/>
                </a:lnTo>
                <a:lnTo>
                  <a:pt x="1136903" y="204215"/>
                </a:lnTo>
                <a:lnTo>
                  <a:pt x="1156715" y="198119"/>
                </a:lnTo>
                <a:lnTo>
                  <a:pt x="1196339" y="182879"/>
                </a:lnTo>
                <a:lnTo>
                  <a:pt x="1214627" y="175259"/>
                </a:lnTo>
                <a:lnTo>
                  <a:pt x="1232915" y="169163"/>
                </a:lnTo>
                <a:lnTo>
                  <a:pt x="1251203" y="161543"/>
                </a:lnTo>
                <a:lnTo>
                  <a:pt x="1266443" y="153923"/>
                </a:lnTo>
                <a:lnTo>
                  <a:pt x="1283207" y="146303"/>
                </a:lnTo>
                <a:lnTo>
                  <a:pt x="1298447" y="138683"/>
                </a:lnTo>
                <a:lnTo>
                  <a:pt x="1312163" y="131063"/>
                </a:lnTo>
                <a:lnTo>
                  <a:pt x="1325879" y="121919"/>
                </a:lnTo>
                <a:lnTo>
                  <a:pt x="1339595" y="114299"/>
                </a:lnTo>
                <a:lnTo>
                  <a:pt x="1350263" y="106679"/>
                </a:lnTo>
                <a:lnTo>
                  <a:pt x="1362455" y="97535"/>
                </a:lnTo>
                <a:lnTo>
                  <a:pt x="1373123" y="89915"/>
                </a:lnTo>
                <a:lnTo>
                  <a:pt x="1382267" y="80771"/>
                </a:lnTo>
                <a:lnTo>
                  <a:pt x="1391411" y="73151"/>
                </a:lnTo>
                <a:lnTo>
                  <a:pt x="1399031" y="64007"/>
                </a:lnTo>
                <a:lnTo>
                  <a:pt x="1405127" y="56387"/>
                </a:lnTo>
                <a:lnTo>
                  <a:pt x="1411223" y="47243"/>
                </a:lnTo>
                <a:lnTo>
                  <a:pt x="1420367" y="28955"/>
                </a:lnTo>
                <a:lnTo>
                  <a:pt x="1423415" y="19811"/>
                </a:lnTo>
                <a:lnTo>
                  <a:pt x="142493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31674" y="5082288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31674" y="5082288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993504" y="5121123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999508" y="4896719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92087" y="4895374"/>
            <a:ext cx="2710295" cy="364751"/>
          </a:xfrm>
          <a:custGeom>
            <a:avLst/>
            <a:gdLst/>
            <a:ahLst/>
            <a:cxnLst/>
            <a:rect l="l" t="t" r="r" b="b"/>
            <a:pathLst>
              <a:path w="2981325" h="413385">
                <a:moveTo>
                  <a:pt x="76199" y="338241"/>
                </a:moveTo>
                <a:lnTo>
                  <a:pt x="76199" y="284987"/>
                </a:lnTo>
                <a:lnTo>
                  <a:pt x="0" y="348995"/>
                </a:lnTo>
                <a:lnTo>
                  <a:pt x="64007" y="402762"/>
                </a:lnTo>
                <a:lnTo>
                  <a:pt x="64007" y="338327"/>
                </a:lnTo>
                <a:lnTo>
                  <a:pt x="76199" y="338241"/>
                </a:lnTo>
                <a:close/>
              </a:path>
              <a:path w="2981325" h="413385">
                <a:moveTo>
                  <a:pt x="2959607" y="42454"/>
                </a:moveTo>
                <a:lnTo>
                  <a:pt x="2959607" y="6095"/>
                </a:lnTo>
                <a:lnTo>
                  <a:pt x="2956559" y="13715"/>
                </a:lnTo>
                <a:lnTo>
                  <a:pt x="2956559" y="12191"/>
                </a:lnTo>
                <a:lnTo>
                  <a:pt x="2951987" y="19811"/>
                </a:lnTo>
                <a:lnTo>
                  <a:pt x="2951987" y="18287"/>
                </a:lnTo>
                <a:lnTo>
                  <a:pt x="2945891" y="27431"/>
                </a:lnTo>
                <a:lnTo>
                  <a:pt x="2936747" y="33527"/>
                </a:lnTo>
                <a:lnTo>
                  <a:pt x="2926079" y="41147"/>
                </a:lnTo>
                <a:lnTo>
                  <a:pt x="2913887" y="48767"/>
                </a:lnTo>
                <a:lnTo>
                  <a:pt x="2898647" y="56387"/>
                </a:lnTo>
                <a:lnTo>
                  <a:pt x="2881883" y="64007"/>
                </a:lnTo>
                <a:lnTo>
                  <a:pt x="2863595" y="71627"/>
                </a:lnTo>
                <a:lnTo>
                  <a:pt x="2842259" y="80771"/>
                </a:lnTo>
                <a:lnTo>
                  <a:pt x="2795015" y="96011"/>
                </a:lnTo>
                <a:lnTo>
                  <a:pt x="2741675" y="111251"/>
                </a:lnTo>
                <a:lnTo>
                  <a:pt x="2648711" y="134111"/>
                </a:lnTo>
                <a:lnTo>
                  <a:pt x="2578607" y="147827"/>
                </a:lnTo>
                <a:lnTo>
                  <a:pt x="2502407" y="163067"/>
                </a:lnTo>
                <a:lnTo>
                  <a:pt x="2420111" y="176783"/>
                </a:lnTo>
                <a:lnTo>
                  <a:pt x="2333243" y="190499"/>
                </a:lnTo>
                <a:lnTo>
                  <a:pt x="2240279" y="204215"/>
                </a:lnTo>
                <a:lnTo>
                  <a:pt x="2142743" y="216407"/>
                </a:lnTo>
                <a:lnTo>
                  <a:pt x="2040635" y="230123"/>
                </a:lnTo>
                <a:lnTo>
                  <a:pt x="1933955" y="242315"/>
                </a:lnTo>
                <a:lnTo>
                  <a:pt x="1824227" y="252983"/>
                </a:lnTo>
                <a:lnTo>
                  <a:pt x="1709927" y="263651"/>
                </a:lnTo>
                <a:lnTo>
                  <a:pt x="1591055" y="274319"/>
                </a:lnTo>
                <a:lnTo>
                  <a:pt x="1470659" y="283463"/>
                </a:lnTo>
                <a:lnTo>
                  <a:pt x="1345691" y="292607"/>
                </a:lnTo>
                <a:lnTo>
                  <a:pt x="1219199" y="300227"/>
                </a:lnTo>
                <a:lnTo>
                  <a:pt x="1089659" y="307847"/>
                </a:lnTo>
                <a:lnTo>
                  <a:pt x="958595" y="315467"/>
                </a:lnTo>
                <a:lnTo>
                  <a:pt x="826007" y="321563"/>
                </a:lnTo>
                <a:lnTo>
                  <a:pt x="690371" y="326135"/>
                </a:lnTo>
                <a:lnTo>
                  <a:pt x="553211" y="330707"/>
                </a:lnTo>
                <a:lnTo>
                  <a:pt x="278891" y="336803"/>
                </a:lnTo>
                <a:lnTo>
                  <a:pt x="64007" y="338327"/>
                </a:lnTo>
                <a:lnTo>
                  <a:pt x="64007" y="359663"/>
                </a:lnTo>
                <a:lnTo>
                  <a:pt x="278891" y="358139"/>
                </a:lnTo>
                <a:lnTo>
                  <a:pt x="554735" y="352043"/>
                </a:lnTo>
                <a:lnTo>
                  <a:pt x="690371" y="348995"/>
                </a:lnTo>
                <a:lnTo>
                  <a:pt x="826007" y="342899"/>
                </a:lnTo>
                <a:lnTo>
                  <a:pt x="960119" y="336803"/>
                </a:lnTo>
                <a:lnTo>
                  <a:pt x="1091183" y="330707"/>
                </a:lnTo>
                <a:lnTo>
                  <a:pt x="1220723" y="323087"/>
                </a:lnTo>
                <a:lnTo>
                  <a:pt x="1347215" y="315467"/>
                </a:lnTo>
                <a:lnTo>
                  <a:pt x="1472183" y="306323"/>
                </a:lnTo>
                <a:lnTo>
                  <a:pt x="1594103" y="295655"/>
                </a:lnTo>
                <a:lnTo>
                  <a:pt x="1711451" y="286511"/>
                </a:lnTo>
                <a:lnTo>
                  <a:pt x="1825751" y="275843"/>
                </a:lnTo>
                <a:lnTo>
                  <a:pt x="1937003" y="263651"/>
                </a:lnTo>
                <a:lnTo>
                  <a:pt x="2043683" y="251459"/>
                </a:lnTo>
                <a:lnTo>
                  <a:pt x="2145791" y="239267"/>
                </a:lnTo>
                <a:lnTo>
                  <a:pt x="2243327" y="225551"/>
                </a:lnTo>
                <a:lnTo>
                  <a:pt x="2336291" y="213359"/>
                </a:lnTo>
                <a:lnTo>
                  <a:pt x="2424683" y="199643"/>
                </a:lnTo>
                <a:lnTo>
                  <a:pt x="2506979" y="184403"/>
                </a:lnTo>
                <a:lnTo>
                  <a:pt x="2583179" y="170687"/>
                </a:lnTo>
                <a:lnTo>
                  <a:pt x="2686811" y="147827"/>
                </a:lnTo>
                <a:lnTo>
                  <a:pt x="2747771" y="132587"/>
                </a:lnTo>
                <a:lnTo>
                  <a:pt x="2802635" y="117347"/>
                </a:lnTo>
                <a:lnTo>
                  <a:pt x="2827019" y="108203"/>
                </a:lnTo>
                <a:lnTo>
                  <a:pt x="2849879" y="100583"/>
                </a:lnTo>
                <a:lnTo>
                  <a:pt x="2891027" y="85343"/>
                </a:lnTo>
                <a:lnTo>
                  <a:pt x="2938271" y="59435"/>
                </a:lnTo>
                <a:lnTo>
                  <a:pt x="2950463" y="50291"/>
                </a:lnTo>
                <a:lnTo>
                  <a:pt x="2959607" y="42454"/>
                </a:lnTo>
                <a:close/>
              </a:path>
              <a:path w="2981325" h="413385">
                <a:moveTo>
                  <a:pt x="76199" y="413003"/>
                </a:moveTo>
                <a:lnTo>
                  <a:pt x="76199" y="359577"/>
                </a:lnTo>
                <a:lnTo>
                  <a:pt x="64007" y="359663"/>
                </a:lnTo>
                <a:lnTo>
                  <a:pt x="64007" y="402762"/>
                </a:lnTo>
                <a:lnTo>
                  <a:pt x="76199" y="413003"/>
                </a:lnTo>
                <a:close/>
              </a:path>
              <a:path w="2981325" h="413385">
                <a:moveTo>
                  <a:pt x="2980943" y="12191"/>
                </a:moveTo>
                <a:lnTo>
                  <a:pt x="2980943" y="3047"/>
                </a:lnTo>
                <a:lnTo>
                  <a:pt x="2959607" y="0"/>
                </a:lnTo>
                <a:lnTo>
                  <a:pt x="2958083" y="9143"/>
                </a:lnTo>
                <a:lnTo>
                  <a:pt x="2959607" y="6095"/>
                </a:lnTo>
                <a:lnTo>
                  <a:pt x="2959607" y="42454"/>
                </a:lnTo>
                <a:lnTo>
                  <a:pt x="2961131" y="41147"/>
                </a:lnTo>
                <a:lnTo>
                  <a:pt x="2970275" y="32003"/>
                </a:lnTo>
                <a:lnTo>
                  <a:pt x="2974847" y="24383"/>
                </a:lnTo>
                <a:lnTo>
                  <a:pt x="2976371" y="22859"/>
                </a:lnTo>
                <a:lnTo>
                  <a:pt x="2976371" y="21335"/>
                </a:lnTo>
                <a:lnTo>
                  <a:pt x="2979419" y="13715"/>
                </a:lnTo>
                <a:lnTo>
                  <a:pt x="298094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99508" y="2645682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8861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9247"/>
                </a:lnTo>
                <a:lnTo>
                  <a:pt x="72389" y="77723"/>
                </a:lnTo>
                <a:lnTo>
                  <a:pt x="71627" y="77723"/>
                </a:lnTo>
                <a:lnTo>
                  <a:pt x="71627" y="0"/>
                </a:lnTo>
                <a:lnTo>
                  <a:pt x="48767" y="0"/>
                </a:lnTo>
                <a:lnTo>
                  <a:pt x="48767" y="30479"/>
                </a:lnTo>
                <a:lnTo>
                  <a:pt x="50291" y="44195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3151" y="70103"/>
                </a:lnTo>
                <a:lnTo>
                  <a:pt x="71627" y="65531"/>
                </a:lnTo>
                <a:lnTo>
                  <a:pt x="71627" y="76199"/>
                </a:lnTo>
                <a:lnTo>
                  <a:pt x="72389" y="77723"/>
                </a:lnTo>
                <a:lnTo>
                  <a:pt x="73151" y="77723"/>
                </a:lnTo>
                <a:close/>
              </a:path>
              <a:path w="127000" h="177164">
                <a:moveTo>
                  <a:pt x="73151" y="79247"/>
                </a:moveTo>
                <a:lnTo>
                  <a:pt x="73151" y="77723"/>
                </a:lnTo>
                <a:lnTo>
                  <a:pt x="72389" y="77723"/>
                </a:lnTo>
                <a:lnTo>
                  <a:pt x="73151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682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0771"/>
                </a:lnTo>
                <a:lnTo>
                  <a:pt x="73151" y="79247"/>
                </a:lnTo>
                <a:lnTo>
                  <a:pt x="73151" y="30479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26182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12775"/>
                </a:moveTo>
                <a:lnTo>
                  <a:pt x="73223" y="99701"/>
                </a:ln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close/>
              </a:path>
              <a:path w="127000" h="177164">
                <a:moveTo>
                  <a:pt x="73223" y="99701"/>
                </a:moveTo>
                <a:lnTo>
                  <a:pt x="73151" y="99059"/>
                </a:lnTo>
                <a:lnTo>
                  <a:pt x="73151" y="74675"/>
                </a:lnTo>
                <a:lnTo>
                  <a:pt x="71627" y="70103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3223" y="99701"/>
                </a:lnTo>
                <a:close/>
              </a:path>
              <a:path w="127000" h="177164">
                <a:moveTo>
                  <a:pt x="51815" y="85343"/>
                </a:moveTo>
                <a:lnTo>
                  <a:pt x="50291" y="82295"/>
                </a:lnTo>
                <a:lnTo>
                  <a:pt x="50291" y="83819"/>
                </a:lnTo>
                <a:lnTo>
                  <a:pt x="51815" y="85343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73223" y="99701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3414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1627" y="76199"/>
                </a:lnTo>
                <a:lnTo>
                  <a:pt x="71627" y="77723"/>
                </a:lnTo>
                <a:lnTo>
                  <a:pt x="73151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42116" y="2645682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99059"/>
                </a:moveTo>
                <a:lnTo>
                  <a:pt x="0" y="100583"/>
                </a:lnTo>
                <a:lnTo>
                  <a:pt x="53339" y="162607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5409"/>
                </a:lnTo>
                <a:lnTo>
                  <a:pt x="128015" y="99059"/>
                </a:lnTo>
                <a:close/>
              </a:path>
              <a:path w="128270" h="177164">
                <a:moveTo>
                  <a:pt x="74675" y="99694"/>
                </a:moveTo>
                <a:lnTo>
                  <a:pt x="74675" y="80771"/>
                </a:lnTo>
                <a:lnTo>
                  <a:pt x="73151" y="77723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4487"/>
                </a:lnTo>
                <a:lnTo>
                  <a:pt x="53339" y="99059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7164">
                <a:moveTo>
                  <a:pt x="74675" y="16540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607"/>
                </a:lnTo>
                <a:lnTo>
                  <a:pt x="65531" y="176783"/>
                </a:lnTo>
                <a:lnTo>
                  <a:pt x="74675" y="165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146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71627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59435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5343"/>
                </a:lnTo>
                <a:lnTo>
                  <a:pt x="73151" y="80771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99508" y="3542600"/>
            <a:ext cx="116609" cy="154641"/>
          </a:xfrm>
          <a:custGeom>
            <a:avLst/>
            <a:gdLst/>
            <a:ahLst/>
            <a:cxnLst/>
            <a:rect l="l" t="t" r="r" b="b"/>
            <a:pathLst>
              <a:path w="128270" h="175260">
                <a:moveTo>
                  <a:pt x="128015" y="99059"/>
                </a:moveTo>
                <a:lnTo>
                  <a:pt x="0" y="100583"/>
                </a:lnTo>
                <a:lnTo>
                  <a:pt x="53339" y="16281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2559"/>
                </a:lnTo>
                <a:lnTo>
                  <a:pt x="128015" y="99059"/>
                </a:lnTo>
                <a:close/>
              </a:path>
              <a:path w="128270" h="175260">
                <a:moveTo>
                  <a:pt x="74675" y="99694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2295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5260">
                <a:moveTo>
                  <a:pt x="74675" y="16255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813"/>
                </a:lnTo>
                <a:lnTo>
                  <a:pt x="64007" y="175259"/>
                </a:lnTo>
                <a:lnTo>
                  <a:pt x="74675" y="162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1682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79247"/>
                </a:lnTo>
                <a:lnTo>
                  <a:pt x="73151" y="79247"/>
                </a:lnTo>
                <a:lnTo>
                  <a:pt x="73151" y="28955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5260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3414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126491" y="99059"/>
                </a:moveTo>
                <a:lnTo>
                  <a:pt x="0" y="100583"/>
                </a:lnTo>
                <a:lnTo>
                  <a:pt x="51815" y="161035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2671"/>
                </a:lnTo>
                <a:lnTo>
                  <a:pt x="70103" y="28955"/>
                </a:lnTo>
                <a:lnTo>
                  <a:pt x="70103" y="0"/>
                </a:lnTo>
                <a:lnTo>
                  <a:pt x="48767" y="0"/>
                </a:lnTo>
                <a:lnTo>
                  <a:pt x="48767" y="65531"/>
                </a:lnTo>
                <a:lnTo>
                  <a:pt x="50291" y="70103"/>
                </a:lnTo>
                <a:lnTo>
                  <a:pt x="50291" y="83819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1035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5146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126491" y="99059"/>
                </a:moveTo>
                <a:lnTo>
                  <a:pt x="0" y="100583"/>
                </a:lnTo>
                <a:lnTo>
                  <a:pt x="51815" y="161035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97535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6199"/>
                </a:lnTo>
                <a:lnTo>
                  <a:pt x="71627" y="42671"/>
                </a:lnTo>
                <a:lnTo>
                  <a:pt x="70103" y="28955"/>
                </a:lnTo>
                <a:lnTo>
                  <a:pt x="70103" y="0"/>
                </a:lnTo>
                <a:lnTo>
                  <a:pt x="48767" y="0"/>
                </a:lnTo>
                <a:lnTo>
                  <a:pt x="48767" y="70103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1035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99508" y="4438175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2295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34148" y="4438175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100583"/>
                </a:moveTo>
                <a:lnTo>
                  <a:pt x="0" y="102107"/>
                </a:lnTo>
                <a:lnTo>
                  <a:pt x="51815" y="162559"/>
                </a:lnTo>
                <a:lnTo>
                  <a:pt x="51815" y="114299"/>
                </a:lnTo>
                <a:lnTo>
                  <a:pt x="74675" y="112775"/>
                </a:lnTo>
                <a:lnTo>
                  <a:pt x="74675" y="163774"/>
                </a:lnTo>
                <a:lnTo>
                  <a:pt x="126491" y="100583"/>
                </a:lnTo>
                <a:close/>
              </a:path>
              <a:path w="127000" h="177164">
                <a:moveTo>
                  <a:pt x="74675" y="101208"/>
                </a:moveTo>
                <a:lnTo>
                  <a:pt x="74675" y="92963"/>
                </a:lnTo>
                <a:lnTo>
                  <a:pt x="73151" y="89915"/>
                </a:lnTo>
                <a:lnTo>
                  <a:pt x="73151" y="79247"/>
                </a:lnTo>
                <a:lnTo>
                  <a:pt x="71627" y="79247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1523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5343"/>
                </a:lnTo>
                <a:lnTo>
                  <a:pt x="51815" y="85343"/>
                </a:lnTo>
                <a:lnTo>
                  <a:pt x="51815" y="101483"/>
                </a:lnTo>
                <a:lnTo>
                  <a:pt x="74675" y="101208"/>
                </a:lnTo>
                <a:close/>
              </a:path>
              <a:path w="127000" h="177164">
                <a:moveTo>
                  <a:pt x="74675" y="163774"/>
                </a:moveTo>
                <a:lnTo>
                  <a:pt x="74675" y="112775"/>
                </a:lnTo>
                <a:lnTo>
                  <a:pt x="51815" y="114299"/>
                </a:lnTo>
                <a:lnTo>
                  <a:pt x="51815" y="162559"/>
                </a:lnTo>
                <a:lnTo>
                  <a:pt x="64007" y="176783"/>
                </a:lnTo>
                <a:lnTo>
                  <a:pt x="74675" y="163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99508" y="5335093"/>
            <a:ext cx="116609" cy="143996"/>
          </a:xfrm>
          <a:custGeom>
            <a:avLst/>
            <a:gdLst/>
            <a:ahLst/>
            <a:cxnLst/>
            <a:rect l="l" t="t" r="r" b="b"/>
            <a:pathLst>
              <a:path w="128270" h="163195">
                <a:moveTo>
                  <a:pt x="128015" y="86867"/>
                </a:moveTo>
                <a:lnTo>
                  <a:pt x="0" y="88391"/>
                </a:lnTo>
                <a:lnTo>
                  <a:pt x="53339" y="150621"/>
                </a:lnTo>
                <a:lnTo>
                  <a:pt x="53339" y="100583"/>
                </a:lnTo>
                <a:lnTo>
                  <a:pt x="74675" y="100583"/>
                </a:lnTo>
                <a:lnTo>
                  <a:pt x="74675" y="150367"/>
                </a:lnTo>
                <a:lnTo>
                  <a:pt x="128015" y="86867"/>
                </a:lnTo>
                <a:close/>
              </a:path>
              <a:path w="128270" h="163195">
                <a:moveTo>
                  <a:pt x="74675" y="87502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76199"/>
                </a:lnTo>
                <a:lnTo>
                  <a:pt x="53339" y="76199"/>
                </a:lnTo>
                <a:lnTo>
                  <a:pt x="53339" y="87756"/>
                </a:lnTo>
                <a:lnTo>
                  <a:pt x="74675" y="87502"/>
                </a:lnTo>
                <a:close/>
              </a:path>
              <a:path w="128270" h="163195">
                <a:moveTo>
                  <a:pt x="74675" y="150367"/>
                </a:moveTo>
                <a:lnTo>
                  <a:pt x="74675" y="100583"/>
                </a:lnTo>
                <a:lnTo>
                  <a:pt x="53339" y="100583"/>
                </a:lnTo>
                <a:lnTo>
                  <a:pt x="53339" y="150621"/>
                </a:lnTo>
                <a:lnTo>
                  <a:pt x="64007" y="163067"/>
                </a:lnTo>
                <a:lnTo>
                  <a:pt x="74675" y="150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167773" y="2321448"/>
            <a:ext cx="637886" cy="313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algn="ctr">
              <a:lnSpc>
                <a:spcPct val="100600"/>
              </a:lnSpc>
            </a:pPr>
            <a:r>
              <a:rPr lang="en-US" sz="1400" b="1" spc="-13" dirty="0" smtClean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839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spcBef>
                <a:spcPts val="1086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924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lnSpc>
                <a:spcPct val="100600"/>
              </a:lnSpc>
              <a:spcBef>
                <a:spcPts val="1054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924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spcBef>
                <a:spcPts val="1086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33087" y="2321448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1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spcBef>
                <a:spcPts val="9"/>
              </a:spcBef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33087" y="3207608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2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33087" y="4103182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3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spcBef>
                <a:spcPts val="9"/>
              </a:spcBef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33087" y="5000101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4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28037"/>
              </p:ext>
            </p:extLst>
          </p:nvPr>
        </p:nvGraphicFramePr>
        <p:xfrm>
          <a:off x="2867371" y="1892142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98098"/>
              </p:ext>
            </p:extLst>
          </p:nvPr>
        </p:nvGraphicFramePr>
        <p:xfrm>
          <a:off x="2867371" y="2789061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object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27220"/>
              </p:ext>
            </p:extLst>
          </p:nvPr>
        </p:nvGraphicFramePr>
        <p:xfrm>
          <a:off x="2867371" y="3684635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object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9553"/>
              </p:ext>
            </p:extLst>
          </p:nvPr>
        </p:nvGraphicFramePr>
        <p:xfrm>
          <a:off x="2867371" y="4581554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6" name="object 5"/>
          <p:cNvSpPr/>
          <p:nvPr/>
        </p:nvSpPr>
        <p:spPr>
          <a:xfrm>
            <a:off x="293167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6"/>
          <p:cNvSpPr/>
          <p:nvPr/>
        </p:nvSpPr>
        <p:spPr>
          <a:xfrm>
            <a:off x="293167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7"/>
          <p:cNvSpPr txBox="1"/>
          <p:nvPr/>
        </p:nvSpPr>
        <p:spPr>
          <a:xfrm>
            <a:off x="2993504" y="1519379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9" name="object 8"/>
          <p:cNvSpPr/>
          <p:nvPr/>
        </p:nvSpPr>
        <p:spPr>
          <a:xfrm>
            <a:off x="2999508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"/>
          <p:cNvSpPr/>
          <p:nvPr/>
        </p:nvSpPr>
        <p:spPr>
          <a:xfrm>
            <a:off x="3638256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"/>
          <p:cNvSpPr/>
          <p:nvPr/>
        </p:nvSpPr>
        <p:spPr>
          <a:xfrm>
            <a:off x="3638256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2"/>
          <p:cNvSpPr txBox="1"/>
          <p:nvPr/>
        </p:nvSpPr>
        <p:spPr>
          <a:xfrm>
            <a:off x="3694544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4" name="object 13"/>
          <p:cNvSpPr/>
          <p:nvPr/>
        </p:nvSpPr>
        <p:spPr>
          <a:xfrm>
            <a:off x="3707475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6199" y="85343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2107"/>
                </a:lnTo>
                <a:lnTo>
                  <a:pt x="51815" y="103631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91439"/>
                </a:lnTo>
                <a:lnTo>
                  <a:pt x="76199" y="85343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5"/>
          <p:cNvSpPr/>
          <p:nvPr/>
        </p:nvSpPr>
        <p:spPr>
          <a:xfrm>
            <a:off x="4346263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275229" y="148841"/>
                </a:moveTo>
                <a:lnTo>
                  <a:pt x="269181" y="102376"/>
                </a:lnTo>
                <a:lnTo>
                  <a:pt x="251809" y="62970"/>
                </a:lnTo>
                <a:lnTo>
                  <a:pt x="225136" y="31979"/>
                </a:lnTo>
                <a:lnTo>
                  <a:pt x="191183" y="10757"/>
                </a:lnTo>
                <a:lnTo>
                  <a:pt x="151973" y="660"/>
                </a:lnTo>
                <a:lnTo>
                  <a:pt x="138582" y="0"/>
                </a:lnTo>
                <a:lnTo>
                  <a:pt x="123886" y="762"/>
                </a:lnTo>
                <a:lnTo>
                  <a:pt x="82698" y="11596"/>
                </a:lnTo>
                <a:lnTo>
                  <a:pt x="47557" y="33660"/>
                </a:lnTo>
                <a:lnTo>
                  <a:pt x="20645" y="64909"/>
                </a:lnTo>
                <a:lnTo>
                  <a:pt x="4142" y="103298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6"/>
          <p:cNvSpPr/>
          <p:nvPr/>
        </p:nvSpPr>
        <p:spPr>
          <a:xfrm>
            <a:off x="4346263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138582" y="0"/>
                </a:moveTo>
                <a:lnTo>
                  <a:pt x="95863" y="6636"/>
                </a:lnTo>
                <a:lnTo>
                  <a:pt x="58464" y="25184"/>
                </a:lnTo>
                <a:lnTo>
                  <a:pt x="28567" y="53598"/>
                </a:lnTo>
                <a:lnTo>
                  <a:pt x="8352" y="89834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lnTo>
                  <a:pt x="274596" y="132652"/>
                </a:lnTo>
                <a:lnTo>
                  <a:pt x="264549" y="88389"/>
                </a:lnTo>
                <a:lnTo>
                  <a:pt x="243852" y="51638"/>
                </a:lnTo>
                <a:lnTo>
                  <a:pt x="214527" y="23752"/>
                </a:lnTo>
                <a:lnTo>
                  <a:pt x="178597" y="6088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7"/>
          <p:cNvSpPr txBox="1"/>
          <p:nvPr/>
        </p:nvSpPr>
        <p:spPr>
          <a:xfrm>
            <a:off x="4402511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8"/>
          <p:cNvSpPr/>
          <p:nvPr/>
        </p:nvSpPr>
        <p:spPr>
          <a:xfrm>
            <a:off x="4415443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9247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6679"/>
                </a:lnTo>
                <a:lnTo>
                  <a:pt x="76199" y="106679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20"/>
          <p:cNvSpPr/>
          <p:nvPr/>
        </p:nvSpPr>
        <p:spPr>
          <a:xfrm>
            <a:off x="5055576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21"/>
          <p:cNvSpPr/>
          <p:nvPr/>
        </p:nvSpPr>
        <p:spPr>
          <a:xfrm>
            <a:off x="5055576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22"/>
          <p:cNvSpPr txBox="1"/>
          <p:nvPr/>
        </p:nvSpPr>
        <p:spPr>
          <a:xfrm>
            <a:off x="5111863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4" name="object 23"/>
          <p:cNvSpPr/>
          <p:nvPr/>
        </p:nvSpPr>
        <p:spPr>
          <a:xfrm>
            <a:off x="5123410" y="1294974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128015" y="121919"/>
                </a:moveTo>
                <a:lnTo>
                  <a:pt x="0" y="120395"/>
                </a:lnTo>
                <a:lnTo>
                  <a:pt x="53339" y="183895"/>
                </a:lnTo>
                <a:lnTo>
                  <a:pt x="53339" y="132587"/>
                </a:lnTo>
                <a:lnTo>
                  <a:pt x="74675" y="134111"/>
                </a:lnTo>
                <a:lnTo>
                  <a:pt x="74675" y="184149"/>
                </a:lnTo>
                <a:lnTo>
                  <a:pt x="128015" y="121919"/>
                </a:lnTo>
                <a:close/>
              </a:path>
              <a:path w="128270" h="196850">
                <a:moveTo>
                  <a:pt x="54101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101" y="102107"/>
                </a:lnTo>
                <a:close/>
              </a:path>
              <a:path w="128270" h="196850">
                <a:moveTo>
                  <a:pt x="77723" y="7924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21030"/>
                </a:lnTo>
                <a:lnTo>
                  <a:pt x="74675" y="121284"/>
                </a:lnTo>
                <a:lnTo>
                  <a:pt x="74675" y="112775"/>
                </a:lnTo>
                <a:lnTo>
                  <a:pt x="76199" y="109727"/>
                </a:lnTo>
                <a:lnTo>
                  <a:pt x="76199" y="85343"/>
                </a:lnTo>
                <a:lnTo>
                  <a:pt x="77723" y="79247"/>
                </a:lnTo>
                <a:close/>
              </a:path>
              <a:path w="128270" h="196850">
                <a:moveTo>
                  <a:pt x="74675" y="184149"/>
                </a:moveTo>
                <a:lnTo>
                  <a:pt x="74675" y="134111"/>
                </a:lnTo>
                <a:lnTo>
                  <a:pt x="53339" y="132587"/>
                </a:lnTo>
                <a:lnTo>
                  <a:pt x="53339" y="183895"/>
                </a:lnTo>
                <a:lnTo>
                  <a:pt x="64007" y="196595"/>
                </a:lnTo>
                <a:lnTo>
                  <a:pt x="74675" y="184149"/>
                </a:lnTo>
                <a:close/>
              </a:path>
              <a:path w="128270" h="196850">
                <a:moveTo>
                  <a:pt x="54863" y="102107"/>
                </a:moveTo>
                <a:lnTo>
                  <a:pt x="54863" y="100583"/>
                </a:lnTo>
                <a:lnTo>
                  <a:pt x="54101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25"/>
          <p:cNvSpPr/>
          <p:nvPr/>
        </p:nvSpPr>
        <p:spPr>
          <a:xfrm>
            <a:off x="5762159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275330" y="148151"/>
                </a:moveTo>
                <a:lnTo>
                  <a:pt x="269274" y="102111"/>
                </a:lnTo>
                <a:lnTo>
                  <a:pt x="251894" y="62974"/>
                </a:lnTo>
                <a:lnTo>
                  <a:pt x="225135" y="32113"/>
                </a:lnTo>
                <a:lnTo>
                  <a:pt x="190942" y="10901"/>
                </a:lnTo>
                <a:lnTo>
                  <a:pt x="151260" y="710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26"/>
          <p:cNvSpPr/>
          <p:nvPr/>
        </p:nvSpPr>
        <p:spPr>
          <a:xfrm>
            <a:off x="5762159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lnTo>
                  <a:pt x="274689" y="132122"/>
                </a:lnTo>
                <a:lnTo>
                  <a:pt x="264643" y="88230"/>
                </a:lnTo>
                <a:lnTo>
                  <a:pt x="243920" y="51700"/>
                </a:lnTo>
                <a:lnTo>
                  <a:pt x="214467" y="23902"/>
                </a:lnTo>
                <a:lnTo>
                  <a:pt x="178228" y="6212"/>
                </a:lnTo>
                <a:lnTo>
                  <a:pt x="1371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27"/>
          <p:cNvSpPr txBox="1"/>
          <p:nvPr/>
        </p:nvSpPr>
        <p:spPr>
          <a:xfrm>
            <a:off x="5818445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9" name="object 28"/>
          <p:cNvSpPr/>
          <p:nvPr/>
        </p:nvSpPr>
        <p:spPr>
          <a:xfrm>
            <a:off x="5831377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52866" y="121032"/>
                </a:lnTo>
                <a:lnTo>
                  <a:pt x="52866" y="184867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866" y="121032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866" y="121032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30"/>
          <p:cNvSpPr/>
          <p:nvPr/>
        </p:nvSpPr>
        <p:spPr>
          <a:xfrm>
            <a:off x="6471511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31"/>
          <p:cNvSpPr/>
          <p:nvPr/>
        </p:nvSpPr>
        <p:spPr>
          <a:xfrm>
            <a:off x="6471511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32"/>
          <p:cNvSpPr txBox="1"/>
          <p:nvPr/>
        </p:nvSpPr>
        <p:spPr>
          <a:xfrm>
            <a:off x="6469608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33"/>
          <p:cNvSpPr/>
          <p:nvPr/>
        </p:nvSpPr>
        <p:spPr>
          <a:xfrm>
            <a:off x="6540730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5165"/>
                </a:lnTo>
                <a:lnTo>
                  <a:pt x="51815" y="132587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7723" y="6400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85343"/>
                </a:lnTo>
                <a:lnTo>
                  <a:pt x="53339" y="91439"/>
                </a:lnTo>
                <a:lnTo>
                  <a:pt x="53339" y="105155"/>
                </a:lnTo>
                <a:lnTo>
                  <a:pt x="51815" y="108203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106679"/>
                </a:lnTo>
                <a:lnTo>
                  <a:pt x="76199" y="103631"/>
                </a:lnTo>
                <a:lnTo>
                  <a:pt x="76199" y="73151"/>
                </a:lnTo>
                <a:lnTo>
                  <a:pt x="77723" y="6400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2587"/>
                </a:lnTo>
                <a:lnTo>
                  <a:pt x="51815" y="185165"/>
                </a:lnTo>
                <a:lnTo>
                  <a:pt x="60959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35"/>
          <p:cNvSpPr/>
          <p:nvPr/>
        </p:nvSpPr>
        <p:spPr>
          <a:xfrm>
            <a:off x="7179480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906" y="146988"/>
                </a:moveTo>
                <a:lnTo>
                  <a:pt x="267829" y="101075"/>
                </a:lnTo>
                <a:lnTo>
                  <a:pt x="250446" y="62011"/>
                </a:lnTo>
                <a:lnTo>
                  <a:pt x="223632" y="31256"/>
                </a:lnTo>
                <a:lnTo>
                  <a:pt x="189262" y="10272"/>
                </a:lnTo>
                <a:lnTo>
                  <a:pt x="149211" y="519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36"/>
          <p:cNvSpPr/>
          <p:nvPr/>
        </p:nvSpPr>
        <p:spPr>
          <a:xfrm>
            <a:off x="7179480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lnTo>
                  <a:pt x="273252" y="131013"/>
                </a:lnTo>
                <a:lnTo>
                  <a:pt x="263198" y="87220"/>
                </a:lnTo>
                <a:lnTo>
                  <a:pt x="242464" y="50764"/>
                </a:lnTo>
                <a:lnTo>
                  <a:pt x="212923" y="23104"/>
                </a:lnTo>
                <a:lnTo>
                  <a:pt x="176450" y="5701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37"/>
          <p:cNvSpPr txBox="1"/>
          <p:nvPr/>
        </p:nvSpPr>
        <p:spPr>
          <a:xfrm>
            <a:off x="7178960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9" name="object 38"/>
          <p:cNvSpPr/>
          <p:nvPr/>
        </p:nvSpPr>
        <p:spPr>
          <a:xfrm>
            <a:off x="7248697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2775"/>
                </a:lnTo>
                <a:lnTo>
                  <a:pt x="51815" y="115823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40"/>
          <p:cNvSpPr/>
          <p:nvPr/>
        </p:nvSpPr>
        <p:spPr>
          <a:xfrm>
            <a:off x="7888831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41"/>
          <p:cNvSpPr/>
          <p:nvPr/>
        </p:nvSpPr>
        <p:spPr>
          <a:xfrm>
            <a:off x="7888831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42"/>
          <p:cNvSpPr txBox="1"/>
          <p:nvPr/>
        </p:nvSpPr>
        <p:spPr>
          <a:xfrm>
            <a:off x="7886927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9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4" name="object 43"/>
          <p:cNvSpPr/>
          <p:nvPr/>
        </p:nvSpPr>
        <p:spPr>
          <a:xfrm>
            <a:off x="7956665" y="1294974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75840" y="121298"/>
                </a:moveTo>
                <a:lnTo>
                  <a:pt x="0" y="120395"/>
                </a:lnTo>
                <a:lnTo>
                  <a:pt x="53339" y="185444"/>
                </a:lnTo>
                <a:lnTo>
                  <a:pt x="53339" y="132587"/>
                </a:lnTo>
                <a:lnTo>
                  <a:pt x="74675" y="134111"/>
                </a:lnTo>
                <a:lnTo>
                  <a:pt x="75840" y="121298"/>
                </a:lnTo>
                <a:close/>
              </a:path>
              <a:path w="128270" h="196850">
                <a:moveTo>
                  <a:pt x="79247" y="56387"/>
                </a:moveTo>
                <a:lnTo>
                  <a:pt x="79247" y="0"/>
                </a:lnTo>
                <a:lnTo>
                  <a:pt x="56387" y="0"/>
                </a:lnTo>
                <a:lnTo>
                  <a:pt x="56387" y="79247"/>
                </a:lnTo>
                <a:lnTo>
                  <a:pt x="54863" y="85343"/>
                </a:lnTo>
                <a:lnTo>
                  <a:pt x="54863" y="102107"/>
                </a:lnTo>
                <a:lnTo>
                  <a:pt x="53339" y="105155"/>
                </a:lnTo>
                <a:lnTo>
                  <a:pt x="53339" y="121030"/>
                </a:lnTo>
                <a:lnTo>
                  <a:pt x="75840" y="121298"/>
                </a:lnTo>
                <a:lnTo>
                  <a:pt x="76199" y="117347"/>
                </a:lnTo>
                <a:lnTo>
                  <a:pt x="76199" y="103631"/>
                </a:lnTo>
                <a:lnTo>
                  <a:pt x="77723" y="100583"/>
                </a:lnTo>
                <a:lnTo>
                  <a:pt x="77723" y="65531"/>
                </a:lnTo>
                <a:lnTo>
                  <a:pt x="79247" y="56387"/>
                </a:lnTo>
                <a:close/>
              </a:path>
              <a:path w="128270" h="196850">
                <a:moveTo>
                  <a:pt x="128015" y="121919"/>
                </a:moveTo>
                <a:lnTo>
                  <a:pt x="75840" y="121298"/>
                </a:lnTo>
                <a:lnTo>
                  <a:pt x="74675" y="134111"/>
                </a:lnTo>
                <a:lnTo>
                  <a:pt x="53339" y="132587"/>
                </a:lnTo>
                <a:lnTo>
                  <a:pt x="53339" y="185444"/>
                </a:lnTo>
                <a:lnTo>
                  <a:pt x="62483" y="196595"/>
                </a:lnTo>
                <a:lnTo>
                  <a:pt x="128015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81"/>
          <p:cNvSpPr/>
          <p:nvPr/>
        </p:nvSpPr>
        <p:spPr>
          <a:xfrm>
            <a:off x="2999508" y="1733348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82"/>
          <p:cNvSpPr/>
          <p:nvPr/>
        </p:nvSpPr>
        <p:spPr>
          <a:xfrm>
            <a:off x="3708861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9247"/>
                </a:lnTo>
                <a:lnTo>
                  <a:pt x="72389" y="77723"/>
                </a:lnTo>
                <a:lnTo>
                  <a:pt x="71627" y="77723"/>
                </a:lnTo>
                <a:lnTo>
                  <a:pt x="71627" y="0"/>
                </a:lnTo>
                <a:lnTo>
                  <a:pt x="48767" y="0"/>
                </a:lnTo>
                <a:lnTo>
                  <a:pt x="48767" y="30479"/>
                </a:lnTo>
                <a:lnTo>
                  <a:pt x="50291" y="44195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3151" y="70103"/>
                </a:lnTo>
                <a:lnTo>
                  <a:pt x="71627" y="65531"/>
                </a:lnTo>
                <a:lnTo>
                  <a:pt x="71627" y="76199"/>
                </a:lnTo>
                <a:lnTo>
                  <a:pt x="72389" y="77723"/>
                </a:lnTo>
                <a:lnTo>
                  <a:pt x="73151" y="77723"/>
                </a:lnTo>
                <a:close/>
              </a:path>
              <a:path w="127000" h="177164">
                <a:moveTo>
                  <a:pt x="73151" y="79247"/>
                </a:moveTo>
                <a:lnTo>
                  <a:pt x="73151" y="77723"/>
                </a:lnTo>
                <a:lnTo>
                  <a:pt x="72389" y="77723"/>
                </a:lnTo>
                <a:lnTo>
                  <a:pt x="73151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83"/>
          <p:cNvSpPr/>
          <p:nvPr/>
        </p:nvSpPr>
        <p:spPr>
          <a:xfrm>
            <a:off x="4416828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0771"/>
                </a:lnTo>
                <a:lnTo>
                  <a:pt x="73151" y="79247"/>
                </a:lnTo>
                <a:lnTo>
                  <a:pt x="73151" y="30479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84"/>
          <p:cNvSpPr/>
          <p:nvPr/>
        </p:nvSpPr>
        <p:spPr>
          <a:xfrm>
            <a:off x="5126182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12775"/>
                </a:moveTo>
                <a:lnTo>
                  <a:pt x="73223" y="99701"/>
                </a:ln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close/>
              </a:path>
              <a:path w="127000" h="177164">
                <a:moveTo>
                  <a:pt x="73223" y="99701"/>
                </a:moveTo>
                <a:lnTo>
                  <a:pt x="73151" y="99059"/>
                </a:lnTo>
                <a:lnTo>
                  <a:pt x="73151" y="74675"/>
                </a:lnTo>
                <a:lnTo>
                  <a:pt x="71627" y="70103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3223" y="99701"/>
                </a:lnTo>
                <a:close/>
              </a:path>
              <a:path w="127000" h="177164">
                <a:moveTo>
                  <a:pt x="51815" y="85343"/>
                </a:moveTo>
                <a:lnTo>
                  <a:pt x="50291" y="82295"/>
                </a:lnTo>
                <a:lnTo>
                  <a:pt x="50291" y="83819"/>
                </a:lnTo>
                <a:lnTo>
                  <a:pt x="51815" y="85343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73223" y="99701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85"/>
          <p:cNvSpPr/>
          <p:nvPr/>
        </p:nvSpPr>
        <p:spPr>
          <a:xfrm>
            <a:off x="5834148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1627" y="76199"/>
                </a:lnTo>
                <a:lnTo>
                  <a:pt x="71627" y="77723"/>
                </a:lnTo>
                <a:lnTo>
                  <a:pt x="73151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86"/>
          <p:cNvSpPr/>
          <p:nvPr/>
        </p:nvSpPr>
        <p:spPr>
          <a:xfrm>
            <a:off x="6542116" y="1733348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99059"/>
                </a:moveTo>
                <a:lnTo>
                  <a:pt x="0" y="100583"/>
                </a:lnTo>
                <a:lnTo>
                  <a:pt x="53339" y="162607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5409"/>
                </a:lnTo>
                <a:lnTo>
                  <a:pt x="128015" y="99059"/>
                </a:lnTo>
                <a:close/>
              </a:path>
              <a:path w="128270" h="177164">
                <a:moveTo>
                  <a:pt x="74675" y="99694"/>
                </a:moveTo>
                <a:lnTo>
                  <a:pt x="74675" y="80771"/>
                </a:lnTo>
                <a:lnTo>
                  <a:pt x="73151" y="77723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4487"/>
                </a:lnTo>
                <a:lnTo>
                  <a:pt x="53339" y="99059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7164">
                <a:moveTo>
                  <a:pt x="74675" y="16540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607"/>
                </a:lnTo>
                <a:lnTo>
                  <a:pt x="65531" y="176783"/>
                </a:lnTo>
                <a:lnTo>
                  <a:pt x="74675" y="165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87"/>
          <p:cNvSpPr/>
          <p:nvPr/>
        </p:nvSpPr>
        <p:spPr>
          <a:xfrm>
            <a:off x="7251468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71627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88"/>
          <p:cNvSpPr/>
          <p:nvPr/>
        </p:nvSpPr>
        <p:spPr>
          <a:xfrm>
            <a:off x="7959435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5343"/>
                </a:lnTo>
                <a:lnTo>
                  <a:pt x="73151" y="80771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13557"/>
              </p:ext>
            </p:extLst>
          </p:nvPr>
        </p:nvGraphicFramePr>
        <p:xfrm>
          <a:off x="2867371" y="966540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5" name="object 4"/>
          <p:cNvSpPr txBox="1"/>
          <p:nvPr/>
        </p:nvSpPr>
        <p:spPr>
          <a:xfrm>
            <a:off x="663164" y="1006942"/>
            <a:ext cx="21670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-13" dirty="0" smtClean="0">
                <a:latin typeface="Arial"/>
                <a:cs typeface="Arial"/>
              </a:rPr>
              <a:t>(</a:t>
            </a:r>
            <a:r>
              <a:rPr lang="en-US" sz="1400" b="1" dirty="0" smtClean="0">
                <a:latin typeface="Arial"/>
                <a:cs typeface="Arial"/>
              </a:rPr>
              <a:t>Global M</a:t>
            </a:r>
            <a:r>
              <a:rPr sz="1400" b="1" spc="-13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latin typeface="Arial"/>
                <a:cs typeface="Arial"/>
              </a:rPr>
              <a:t>m</a:t>
            </a:r>
            <a:r>
              <a:rPr sz="1400" b="1" spc="-13" dirty="0" smtClean="0">
                <a:latin typeface="Arial"/>
                <a:cs typeface="Arial"/>
              </a:rPr>
              <a:t>o</a:t>
            </a:r>
            <a:r>
              <a:rPr sz="1400" b="1" spc="13" dirty="0" smtClean="0">
                <a:latin typeface="Arial"/>
                <a:cs typeface="Arial"/>
              </a:rPr>
              <a:t>r</a:t>
            </a:r>
            <a:r>
              <a:rPr sz="1400" b="1" spc="-31" dirty="0" smtClean="0">
                <a:latin typeface="Arial"/>
                <a:cs typeface="Arial"/>
              </a:rPr>
              <a:t>y</a:t>
            </a:r>
            <a:r>
              <a:rPr sz="1400" b="1" spc="-9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6" name="object 5"/>
          <p:cNvSpPr/>
          <p:nvPr/>
        </p:nvSpPr>
        <p:spPr>
          <a:xfrm>
            <a:off x="3298127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6"/>
          <p:cNvSpPr/>
          <p:nvPr/>
        </p:nvSpPr>
        <p:spPr>
          <a:xfrm>
            <a:off x="3298127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7"/>
          <p:cNvSpPr txBox="1"/>
          <p:nvPr/>
        </p:nvSpPr>
        <p:spPr>
          <a:xfrm>
            <a:off x="3359957" y="1519379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b="1" spc="-9" dirty="0" smtClean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9" name="object 8"/>
          <p:cNvSpPr/>
          <p:nvPr/>
        </p:nvSpPr>
        <p:spPr>
          <a:xfrm>
            <a:off x="3365961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0"/>
          <p:cNvSpPr/>
          <p:nvPr/>
        </p:nvSpPr>
        <p:spPr>
          <a:xfrm>
            <a:off x="4004709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1"/>
          <p:cNvSpPr/>
          <p:nvPr/>
        </p:nvSpPr>
        <p:spPr>
          <a:xfrm>
            <a:off x="4004709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2"/>
          <p:cNvSpPr txBox="1"/>
          <p:nvPr/>
        </p:nvSpPr>
        <p:spPr>
          <a:xfrm>
            <a:off x="4060997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3" name="object 13"/>
          <p:cNvSpPr/>
          <p:nvPr/>
        </p:nvSpPr>
        <p:spPr>
          <a:xfrm>
            <a:off x="4073928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6199" y="85343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2107"/>
                </a:lnTo>
                <a:lnTo>
                  <a:pt x="51815" y="103631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91439"/>
                </a:lnTo>
                <a:lnTo>
                  <a:pt x="76199" y="85343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5"/>
          <p:cNvSpPr/>
          <p:nvPr/>
        </p:nvSpPr>
        <p:spPr>
          <a:xfrm>
            <a:off x="4712716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275229" y="148841"/>
                </a:moveTo>
                <a:lnTo>
                  <a:pt x="269181" y="102376"/>
                </a:lnTo>
                <a:lnTo>
                  <a:pt x="251809" y="62970"/>
                </a:lnTo>
                <a:lnTo>
                  <a:pt x="225136" y="31979"/>
                </a:lnTo>
                <a:lnTo>
                  <a:pt x="191183" y="10757"/>
                </a:lnTo>
                <a:lnTo>
                  <a:pt x="151973" y="660"/>
                </a:lnTo>
                <a:lnTo>
                  <a:pt x="138582" y="0"/>
                </a:lnTo>
                <a:lnTo>
                  <a:pt x="123886" y="762"/>
                </a:lnTo>
                <a:lnTo>
                  <a:pt x="82698" y="11596"/>
                </a:lnTo>
                <a:lnTo>
                  <a:pt x="47557" y="33660"/>
                </a:lnTo>
                <a:lnTo>
                  <a:pt x="20645" y="64909"/>
                </a:lnTo>
                <a:lnTo>
                  <a:pt x="4142" y="103298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"/>
          <p:cNvSpPr/>
          <p:nvPr/>
        </p:nvSpPr>
        <p:spPr>
          <a:xfrm>
            <a:off x="4712716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138582" y="0"/>
                </a:moveTo>
                <a:lnTo>
                  <a:pt x="95863" y="6636"/>
                </a:lnTo>
                <a:lnTo>
                  <a:pt x="58464" y="25184"/>
                </a:lnTo>
                <a:lnTo>
                  <a:pt x="28567" y="53598"/>
                </a:lnTo>
                <a:lnTo>
                  <a:pt x="8352" y="89834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lnTo>
                  <a:pt x="274596" y="132652"/>
                </a:lnTo>
                <a:lnTo>
                  <a:pt x="264549" y="88389"/>
                </a:lnTo>
                <a:lnTo>
                  <a:pt x="243852" y="51638"/>
                </a:lnTo>
                <a:lnTo>
                  <a:pt x="214527" y="23752"/>
                </a:lnTo>
                <a:lnTo>
                  <a:pt x="178597" y="6088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7"/>
          <p:cNvSpPr txBox="1"/>
          <p:nvPr/>
        </p:nvSpPr>
        <p:spPr>
          <a:xfrm>
            <a:off x="4768964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7" name="object 18"/>
          <p:cNvSpPr/>
          <p:nvPr/>
        </p:nvSpPr>
        <p:spPr>
          <a:xfrm>
            <a:off x="4781896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9247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6679"/>
                </a:lnTo>
                <a:lnTo>
                  <a:pt x="76199" y="106679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20"/>
          <p:cNvSpPr/>
          <p:nvPr/>
        </p:nvSpPr>
        <p:spPr>
          <a:xfrm>
            <a:off x="5422029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21"/>
          <p:cNvSpPr/>
          <p:nvPr/>
        </p:nvSpPr>
        <p:spPr>
          <a:xfrm>
            <a:off x="5422029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22"/>
          <p:cNvSpPr txBox="1"/>
          <p:nvPr/>
        </p:nvSpPr>
        <p:spPr>
          <a:xfrm>
            <a:off x="5478316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1" name="object 23"/>
          <p:cNvSpPr/>
          <p:nvPr/>
        </p:nvSpPr>
        <p:spPr>
          <a:xfrm>
            <a:off x="5489863" y="1294974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128015" y="121919"/>
                </a:moveTo>
                <a:lnTo>
                  <a:pt x="0" y="120395"/>
                </a:lnTo>
                <a:lnTo>
                  <a:pt x="53339" y="183895"/>
                </a:lnTo>
                <a:lnTo>
                  <a:pt x="53339" y="132587"/>
                </a:lnTo>
                <a:lnTo>
                  <a:pt x="74675" y="134111"/>
                </a:lnTo>
                <a:lnTo>
                  <a:pt x="74675" y="184149"/>
                </a:lnTo>
                <a:lnTo>
                  <a:pt x="128015" y="121919"/>
                </a:lnTo>
                <a:close/>
              </a:path>
              <a:path w="128270" h="196850">
                <a:moveTo>
                  <a:pt x="54101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101" y="102107"/>
                </a:lnTo>
                <a:close/>
              </a:path>
              <a:path w="128270" h="196850">
                <a:moveTo>
                  <a:pt x="77723" y="7924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21030"/>
                </a:lnTo>
                <a:lnTo>
                  <a:pt x="74675" y="121284"/>
                </a:lnTo>
                <a:lnTo>
                  <a:pt x="74675" y="112775"/>
                </a:lnTo>
                <a:lnTo>
                  <a:pt x="76199" y="109727"/>
                </a:lnTo>
                <a:lnTo>
                  <a:pt x="76199" y="85343"/>
                </a:lnTo>
                <a:lnTo>
                  <a:pt x="77723" y="79247"/>
                </a:lnTo>
                <a:close/>
              </a:path>
              <a:path w="128270" h="196850">
                <a:moveTo>
                  <a:pt x="74675" y="184149"/>
                </a:moveTo>
                <a:lnTo>
                  <a:pt x="74675" y="134111"/>
                </a:lnTo>
                <a:lnTo>
                  <a:pt x="53339" y="132587"/>
                </a:lnTo>
                <a:lnTo>
                  <a:pt x="53339" y="183895"/>
                </a:lnTo>
                <a:lnTo>
                  <a:pt x="64007" y="196595"/>
                </a:lnTo>
                <a:lnTo>
                  <a:pt x="74675" y="184149"/>
                </a:lnTo>
                <a:close/>
              </a:path>
              <a:path w="128270" h="196850">
                <a:moveTo>
                  <a:pt x="54863" y="102107"/>
                </a:moveTo>
                <a:lnTo>
                  <a:pt x="54863" y="100583"/>
                </a:lnTo>
                <a:lnTo>
                  <a:pt x="54101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25"/>
          <p:cNvSpPr/>
          <p:nvPr/>
        </p:nvSpPr>
        <p:spPr>
          <a:xfrm>
            <a:off x="6128612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275330" y="148151"/>
                </a:moveTo>
                <a:lnTo>
                  <a:pt x="269274" y="102111"/>
                </a:lnTo>
                <a:lnTo>
                  <a:pt x="251894" y="62974"/>
                </a:lnTo>
                <a:lnTo>
                  <a:pt x="225135" y="32113"/>
                </a:lnTo>
                <a:lnTo>
                  <a:pt x="190942" y="10901"/>
                </a:lnTo>
                <a:lnTo>
                  <a:pt x="151260" y="710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26"/>
          <p:cNvSpPr/>
          <p:nvPr/>
        </p:nvSpPr>
        <p:spPr>
          <a:xfrm>
            <a:off x="6128612" y="1480543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lnTo>
                  <a:pt x="274689" y="132122"/>
                </a:lnTo>
                <a:lnTo>
                  <a:pt x="264643" y="88230"/>
                </a:lnTo>
                <a:lnTo>
                  <a:pt x="243920" y="51700"/>
                </a:lnTo>
                <a:lnTo>
                  <a:pt x="214467" y="23902"/>
                </a:lnTo>
                <a:lnTo>
                  <a:pt x="178228" y="6212"/>
                </a:lnTo>
                <a:lnTo>
                  <a:pt x="1371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27"/>
          <p:cNvSpPr txBox="1"/>
          <p:nvPr/>
        </p:nvSpPr>
        <p:spPr>
          <a:xfrm>
            <a:off x="6184898" y="1511125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5" name="object 28"/>
          <p:cNvSpPr/>
          <p:nvPr/>
        </p:nvSpPr>
        <p:spPr>
          <a:xfrm>
            <a:off x="6197830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52866" y="121032"/>
                </a:lnTo>
                <a:lnTo>
                  <a:pt x="52866" y="184867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866" y="121032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866" y="121032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0"/>
          <p:cNvSpPr/>
          <p:nvPr/>
        </p:nvSpPr>
        <p:spPr>
          <a:xfrm>
            <a:off x="683796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31"/>
          <p:cNvSpPr/>
          <p:nvPr/>
        </p:nvSpPr>
        <p:spPr>
          <a:xfrm>
            <a:off x="683796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32"/>
          <p:cNvSpPr txBox="1"/>
          <p:nvPr/>
        </p:nvSpPr>
        <p:spPr>
          <a:xfrm>
            <a:off x="6836061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spc="-9" dirty="0" smtClean="0">
                <a:latin typeface="Arial"/>
                <a:cs typeface="Arial"/>
              </a:rPr>
              <a:t>11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9" name="object 33"/>
          <p:cNvSpPr/>
          <p:nvPr/>
        </p:nvSpPr>
        <p:spPr>
          <a:xfrm>
            <a:off x="6907183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5165"/>
                </a:lnTo>
                <a:lnTo>
                  <a:pt x="51815" y="132587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7723" y="6400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85343"/>
                </a:lnTo>
                <a:lnTo>
                  <a:pt x="53339" y="91439"/>
                </a:lnTo>
                <a:lnTo>
                  <a:pt x="53339" y="105155"/>
                </a:lnTo>
                <a:lnTo>
                  <a:pt x="51815" y="108203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106679"/>
                </a:lnTo>
                <a:lnTo>
                  <a:pt x="76199" y="103631"/>
                </a:lnTo>
                <a:lnTo>
                  <a:pt x="76199" y="73151"/>
                </a:lnTo>
                <a:lnTo>
                  <a:pt x="77723" y="6400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2587"/>
                </a:lnTo>
                <a:lnTo>
                  <a:pt x="51815" y="185165"/>
                </a:lnTo>
                <a:lnTo>
                  <a:pt x="60959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5"/>
          <p:cNvSpPr/>
          <p:nvPr/>
        </p:nvSpPr>
        <p:spPr>
          <a:xfrm>
            <a:off x="7545933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906" y="146988"/>
                </a:moveTo>
                <a:lnTo>
                  <a:pt x="267829" y="101075"/>
                </a:lnTo>
                <a:lnTo>
                  <a:pt x="250446" y="62011"/>
                </a:lnTo>
                <a:lnTo>
                  <a:pt x="223632" y="31256"/>
                </a:lnTo>
                <a:lnTo>
                  <a:pt x="189262" y="10272"/>
                </a:lnTo>
                <a:lnTo>
                  <a:pt x="149211" y="519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36"/>
          <p:cNvSpPr/>
          <p:nvPr/>
        </p:nvSpPr>
        <p:spPr>
          <a:xfrm>
            <a:off x="7545933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lnTo>
                  <a:pt x="273252" y="131013"/>
                </a:lnTo>
                <a:lnTo>
                  <a:pt x="263198" y="87220"/>
                </a:lnTo>
                <a:lnTo>
                  <a:pt x="242464" y="50764"/>
                </a:lnTo>
                <a:lnTo>
                  <a:pt x="212923" y="23104"/>
                </a:lnTo>
                <a:lnTo>
                  <a:pt x="176450" y="5701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37"/>
          <p:cNvSpPr txBox="1"/>
          <p:nvPr/>
        </p:nvSpPr>
        <p:spPr>
          <a:xfrm>
            <a:off x="7545413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spc="-9" dirty="0" smtClean="0">
                <a:latin typeface="Arial"/>
                <a:cs typeface="Arial"/>
              </a:rPr>
              <a:t>13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3" name="object 38"/>
          <p:cNvSpPr/>
          <p:nvPr/>
        </p:nvSpPr>
        <p:spPr>
          <a:xfrm>
            <a:off x="7615150" y="1294974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2775"/>
                </a:lnTo>
                <a:lnTo>
                  <a:pt x="51815" y="115823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40"/>
          <p:cNvSpPr/>
          <p:nvPr/>
        </p:nvSpPr>
        <p:spPr>
          <a:xfrm>
            <a:off x="825528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41"/>
          <p:cNvSpPr/>
          <p:nvPr/>
        </p:nvSpPr>
        <p:spPr>
          <a:xfrm>
            <a:off x="8255284" y="148054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2"/>
          <p:cNvSpPr txBox="1"/>
          <p:nvPr/>
        </p:nvSpPr>
        <p:spPr>
          <a:xfrm>
            <a:off x="8253380" y="1511125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spc="-9" dirty="0" smtClean="0">
                <a:latin typeface="Arial"/>
                <a:cs typeface="Arial"/>
              </a:rPr>
              <a:t>15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7" name="object 43"/>
          <p:cNvSpPr/>
          <p:nvPr/>
        </p:nvSpPr>
        <p:spPr>
          <a:xfrm>
            <a:off x="8323118" y="1294974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75840" y="121298"/>
                </a:moveTo>
                <a:lnTo>
                  <a:pt x="0" y="120395"/>
                </a:lnTo>
                <a:lnTo>
                  <a:pt x="53339" y="185444"/>
                </a:lnTo>
                <a:lnTo>
                  <a:pt x="53339" y="132587"/>
                </a:lnTo>
                <a:lnTo>
                  <a:pt x="74675" y="134111"/>
                </a:lnTo>
                <a:lnTo>
                  <a:pt x="75840" y="121298"/>
                </a:lnTo>
                <a:close/>
              </a:path>
              <a:path w="128270" h="196850">
                <a:moveTo>
                  <a:pt x="79247" y="56387"/>
                </a:moveTo>
                <a:lnTo>
                  <a:pt x="79247" y="0"/>
                </a:lnTo>
                <a:lnTo>
                  <a:pt x="56387" y="0"/>
                </a:lnTo>
                <a:lnTo>
                  <a:pt x="56387" y="79247"/>
                </a:lnTo>
                <a:lnTo>
                  <a:pt x="54863" y="85343"/>
                </a:lnTo>
                <a:lnTo>
                  <a:pt x="54863" y="102107"/>
                </a:lnTo>
                <a:lnTo>
                  <a:pt x="53339" y="105155"/>
                </a:lnTo>
                <a:lnTo>
                  <a:pt x="53339" y="121030"/>
                </a:lnTo>
                <a:lnTo>
                  <a:pt x="75840" y="121298"/>
                </a:lnTo>
                <a:lnTo>
                  <a:pt x="76199" y="117347"/>
                </a:lnTo>
                <a:lnTo>
                  <a:pt x="76199" y="103631"/>
                </a:lnTo>
                <a:lnTo>
                  <a:pt x="77723" y="100583"/>
                </a:lnTo>
                <a:lnTo>
                  <a:pt x="77723" y="65531"/>
                </a:lnTo>
                <a:lnTo>
                  <a:pt x="79247" y="56387"/>
                </a:lnTo>
                <a:close/>
              </a:path>
              <a:path w="128270" h="196850">
                <a:moveTo>
                  <a:pt x="128015" y="121919"/>
                </a:moveTo>
                <a:lnTo>
                  <a:pt x="75840" y="121298"/>
                </a:lnTo>
                <a:lnTo>
                  <a:pt x="74675" y="134111"/>
                </a:lnTo>
                <a:lnTo>
                  <a:pt x="53339" y="132587"/>
                </a:lnTo>
                <a:lnTo>
                  <a:pt x="53339" y="185444"/>
                </a:lnTo>
                <a:lnTo>
                  <a:pt x="62483" y="196595"/>
                </a:lnTo>
                <a:lnTo>
                  <a:pt x="128015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81"/>
          <p:cNvSpPr/>
          <p:nvPr/>
        </p:nvSpPr>
        <p:spPr>
          <a:xfrm>
            <a:off x="3365961" y="1733348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82"/>
          <p:cNvSpPr/>
          <p:nvPr/>
        </p:nvSpPr>
        <p:spPr>
          <a:xfrm>
            <a:off x="4075314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9247"/>
                </a:lnTo>
                <a:lnTo>
                  <a:pt x="72389" y="77723"/>
                </a:lnTo>
                <a:lnTo>
                  <a:pt x="71627" y="77723"/>
                </a:lnTo>
                <a:lnTo>
                  <a:pt x="71627" y="0"/>
                </a:lnTo>
                <a:lnTo>
                  <a:pt x="48767" y="0"/>
                </a:lnTo>
                <a:lnTo>
                  <a:pt x="48767" y="30479"/>
                </a:lnTo>
                <a:lnTo>
                  <a:pt x="50291" y="44195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3151" y="70103"/>
                </a:lnTo>
                <a:lnTo>
                  <a:pt x="71627" y="65531"/>
                </a:lnTo>
                <a:lnTo>
                  <a:pt x="71627" y="76199"/>
                </a:lnTo>
                <a:lnTo>
                  <a:pt x="72389" y="77723"/>
                </a:lnTo>
                <a:lnTo>
                  <a:pt x="73151" y="77723"/>
                </a:lnTo>
                <a:close/>
              </a:path>
              <a:path w="127000" h="177164">
                <a:moveTo>
                  <a:pt x="73151" y="79247"/>
                </a:moveTo>
                <a:lnTo>
                  <a:pt x="73151" y="77723"/>
                </a:lnTo>
                <a:lnTo>
                  <a:pt x="72389" y="77723"/>
                </a:lnTo>
                <a:lnTo>
                  <a:pt x="73151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83"/>
          <p:cNvSpPr/>
          <p:nvPr/>
        </p:nvSpPr>
        <p:spPr>
          <a:xfrm>
            <a:off x="4783281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0771"/>
                </a:lnTo>
                <a:lnTo>
                  <a:pt x="73151" y="79247"/>
                </a:lnTo>
                <a:lnTo>
                  <a:pt x="73151" y="30479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84"/>
          <p:cNvSpPr/>
          <p:nvPr/>
        </p:nvSpPr>
        <p:spPr>
          <a:xfrm>
            <a:off x="5492635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12775"/>
                </a:moveTo>
                <a:lnTo>
                  <a:pt x="73223" y="99701"/>
                </a:ln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close/>
              </a:path>
              <a:path w="127000" h="177164">
                <a:moveTo>
                  <a:pt x="73223" y="99701"/>
                </a:moveTo>
                <a:lnTo>
                  <a:pt x="73151" y="99059"/>
                </a:lnTo>
                <a:lnTo>
                  <a:pt x="73151" y="74675"/>
                </a:lnTo>
                <a:lnTo>
                  <a:pt x="71627" y="70103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3223" y="99701"/>
                </a:lnTo>
                <a:close/>
              </a:path>
              <a:path w="127000" h="177164">
                <a:moveTo>
                  <a:pt x="51815" y="85343"/>
                </a:moveTo>
                <a:lnTo>
                  <a:pt x="50291" y="82295"/>
                </a:lnTo>
                <a:lnTo>
                  <a:pt x="50291" y="83819"/>
                </a:lnTo>
                <a:lnTo>
                  <a:pt x="51815" y="85343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73223" y="99701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85"/>
          <p:cNvSpPr/>
          <p:nvPr/>
        </p:nvSpPr>
        <p:spPr>
          <a:xfrm>
            <a:off x="6200601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1627" y="76199"/>
                </a:lnTo>
                <a:lnTo>
                  <a:pt x="71627" y="77723"/>
                </a:lnTo>
                <a:lnTo>
                  <a:pt x="73151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86"/>
          <p:cNvSpPr/>
          <p:nvPr/>
        </p:nvSpPr>
        <p:spPr>
          <a:xfrm>
            <a:off x="6908569" y="1733348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99059"/>
                </a:moveTo>
                <a:lnTo>
                  <a:pt x="0" y="100583"/>
                </a:lnTo>
                <a:lnTo>
                  <a:pt x="53339" y="162607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5409"/>
                </a:lnTo>
                <a:lnTo>
                  <a:pt x="128015" y="99059"/>
                </a:lnTo>
                <a:close/>
              </a:path>
              <a:path w="128270" h="177164">
                <a:moveTo>
                  <a:pt x="74675" y="99694"/>
                </a:moveTo>
                <a:lnTo>
                  <a:pt x="74675" y="80771"/>
                </a:lnTo>
                <a:lnTo>
                  <a:pt x="73151" y="77723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4487"/>
                </a:lnTo>
                <a:lnTo>
                  <a:pt x="53339" y="99059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7164">
                <a:moveTo>
                  <a:pt x="74675" y="16540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607"/>
                </a:lnTo>
                <a:lnTo>
                  <a:pt x="65531" y="176783"/>
                </a:lnTo>
                <a:lnTo>
                  <a:pt x="74675" y="165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87"/>
          <p:cNvSpPr/>
          <p:nvPr/>
        </p:nvSpPr>
        <p:spPr>
          <a:xfrm>
            <a:off x="7617921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71627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88"/>
          <p:cNvSpPr/>
          <p:nvPr/>
        </p:nvSpPr>
        <p:spPr>
          <a:xfrm>
            <a:off x="8325888" y="1733348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5343"/>
                </a:lnTo>
                <a:lnTo>
                  <a:pt x="73151" y="80771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4"/>
          <p:cNvSpPr txBox="1"/>
          <p:nvPr/>
        </p:nvSpPr>
        <p:spPr>
          <a:xfrm>
            <a:off x="395536" y="1493844"/>
            <a:ext cx="24347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b="1" spc="-13" dirty="0" smtClean="0">
                <a:solidFill>
                  <a:srgbClr val="FF0000"/>
                </a:solidFill>
                <a:latin typeface="Arial"/>
                <a:cs typeface="Arial"/>
              </a:rPr>
              <a:t>Copy from Global to Local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8" name="object 4"/>
          <p:cNvSpPr txBox="1"/>
          <p:nvPr/>
        </p:nvSpPr>
        <p:spPr>
          <a:xfrm>
            <a:off x="395536" y="6013934"/>
            <a:ext cx="24347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b="1" spc="-13" dirty="0" smtClean="0">
                <a:solidFill>
                  <a:srgbClr val="FF0000"/>
                </a:solidFill>
                <a:latin typeface="Arial"/>
                <a:cs typeface="Arial"/>
              </a:rPr>
              <a:t>Copy result back to Global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2571111" y="1811509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bject 76"/>
          <p:cNvSpPr/>
          <p:nvPr/>
        </p:nvSpPr>
        <p:spPr>
          <a:xfrm>
            <a:off x="2931674" y="5986196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77"/>
          <p:cNvSpPr/>
          <p:nvPr/>
        </p:nvSpPr>
        <p:spPr>
          <a:xfrm>
            <a:off x="2931674" y="5986196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78"/>
          <p:cNvSpPr txBox="1"/>
          <p:nvPr/>
        </p:nvSpPr>
        <p:spPr>
          <a:xfrm>
            <a:off x="2993504" y="6025031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7" name="object 79"/>
          <p:cNvSpPr/>
          <p:nvPr/>
        </p:nvSpPr>
        <p:spPr>
          <a:xfrm>
            <a:off x="2999508" y="5800627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95"/>
          <p:cNvSpPr/>
          <p:nvPr/>
        </p:nvSpPr>
        <p:spPr>
          <a:xfrm>
            <a:off x="2999508" y="6239001"/>
            <a:ext cx="116609" cy="143996"/>
          </a:xfrm>
          <a:custGeom>
            <a:avLst/>
            <a:gdLst/>
            <a:ahLst/>
            <a:cxnLst/>
            <a:rect l="l" t="t" r="r" b="b"/>
            <a:pathLst>
              <a:path w="128270" h="163195">
                <a:moveTo>
                  <a:pt x="128015" y="86867"/>
                </a:moveTo>
                <a:lnTo>
                  <a:pt x="0" y="88391"/>
                </a:lnTo>
                <a:lnTo>
                  <a:pt x="53339" y="150621"/>
                </a:lnTo>
                <a:lnTo>
                  <a:pt x="53339" y="100583"/>
                </a:lnTo>
                <a:lnTo>
                  <a:pt x="74675" y="100583"/>
                </a:lnTo>
                <a:lnTo>
                  <a:pt x="74675" y="150367"/>
                </a:lnTo>
                <a:lnTo>
                  <a:pt x="128015" y="86867"/>
                </a:lnTo>
                <a:close/>
              </a:path>
              <a:path w="128270" h="163195">
                <a:moveTo>
                  <a:pt x="74675" y="87502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76199"/>
                </a:lnTo>
                <a:lnTo>
                  <a:pt x="53339" y="76199"/>
                </a:lnTo>
                <a:lnTo>
                  <a:pt x="53339" y="87756"/>
                </a:lnTo>
                <a:lnTo>
                  <a:pt x="74675" y="87502"/>
                </a:lnTo>
                <a:close/>
              </a:path>
              <a:path w="128270" h="163195">
                <a:moveTo>
                  <a:pt x="74675" y="150367"/>
                </a:moveTo>
                <a:lnTo>
                  <a:pt x="74675" y="100583"/>
                </a:lnTo>
                <a:lnTo>
                  <a:pt x="53339" y="100583"/>
                </a:lnTo>
                <a:lnTo>
                  <a:pt x="53339" y="150621"/>
                </a:lnTo>
                <a:lnTo>
                  <a:pt x="64007" y="163067"/>
                </a:lnTo>
                <a:lnTo>
                  <a:pt x="74675" y="150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12818"/>
              </p:ext>
            </p:extLst>
          </p:nvPr>
        </p:nvGraphicFramePr>
        <p:xfrm>
          <a:off x="2867371" y="6388434"/>
          <a:ext cx="354675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US" sz="1200" b="1" spc="-5" dirty="0" smtClean="0">
                          <a:latin typeface="Arial"/>
                          <a:cs typeface="Arial"/>
                        </a:rPr>
                        <a:t>41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object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3110"/>
              </p:ext>
            </p:extLst>
          </p:nvPr>
        </p:nvGraphicFramePr>
        <p:xfrm>
          <a:off x="2867371" y="5479089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US" sz="1200" b="1" spc="-5" dirty="0" smtClean="0">
                          <a:latin typeface="Arial"/>
                          <a:cs typeface="Arial"/>
                        </a:rPr>
                        <a:t>41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16" name="Straight Arrow Connector 215"/>
          <p:cNvCxnSpPr/>
          <p:nvPr/>
        </p:nvCxnSpPr>
        <p:spPr>
          <a:xfrm>
            <a:off x="2571111" y="2723843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571111" y="3591038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571111" y="4497399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571111" y="5404012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kernel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Replace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-statement: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s=1; s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(0); s *= 2)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 (2*s) == 0){ //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multiple of 2*s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s];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endParaRPr lang="en-US" dirty="0"/>
          </a:p>
          <a:p>
            <a:r>
              <a:rPr lang="en-US" dirty="0" smtClean="0"/>
              <a:t>By: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s=1; s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(0); s *= 2) 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2*s*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(index&lt;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get_local_size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(0)){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[index + s];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63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Kernel 2</a:t>
            </a:r>
            <a:r>
              <a:rPr lang="en-US" dirty="0" smtClean="0"/>
              <a:t> is not optimal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first step (copying from Global to Local), half or more of the threads in a Workgroup are idle</a:t>
            </a:r>
          </a:p>
          <a:p>
            <a:pPr lvl="1"/>
            <a:r>
              <a:rPr lang="en-US" dirty="0" smtClean="0"/>
              <a:t>With kernel1, threads 1, 3, 5, 7, 9, 11, 13, and 15 are idle in step1</a:t>
            </a:r>
          </a:p>
          <a:p>
            <a:pPr lvl="1"/>
            <a:r>
              <a:rPr lang="en-US" dirty="0" smtClean="0"/>
              <a:t>With kernel2, threads 8, 9, 10, 11, 12, 13, 14, and15 are idle in step 1</a:t>
            </a:r>
          </a:p>
          <a:p>
            <a:pPr lvl="1"/>
            <a:r>
              <a:rPr lang="en-US" dirty="0" smtClean="0"/>
              <a:t>In step 2 and later, even more threads are idle</a:t>
            </a:r>
          </a:p>
          <a:p>
            <a:endParaRPr lang="en-US" dirty="0"/>
          </a:p>
          <a:p>
            <a:r>
              <a:rPr lang="en-US" dirty="0" smtClean="0"/>
              <a:t>We can avoid this (a bit) by combining the copy step in the beginning with the first addition step</a:t>
            </a:r>
          </a:p>
          <a:p>
            <a:pPr lvl="1"/>
            <a:r>
              <a:rPr lang="en-US" dirty="0" smtClean="0"/>
              <a:t>The Workgroups can be made half as big then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2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HW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FF0000"/>
                </a:solidFill>
              </a:rPr>
              <a:t>Work Item </a:t>
            </a:r>
            <a:r>
              <a:rPr lang="en-US" dirty="0" smtClean="0"/>
              <a:t>(=</a:t>
            </a:r>
            <a:r>
              <a:rPr lang="en-US" b="1" dirty="0" smtClean="0">
                <a:solidFill>
                  <a:srgbClr val="FF0000"/>
                </a:solidFill>
              </a:rPr>
              <a:t>Thread</a:t>
            </a:r>
            <a:r>
              <a:rPr lang="en-US" dirty="0" smtClean="0"/>
              <a:t>) is executed on a </a:t>
            </a:r>
            <a:r>
              <a:rPr lang="en-US" b="1" dirty="0" smtClean="0">
                <a:solidFill>
                  <a:srgbClr val="FF0000"/>
                </a:solidFill>
              </a:rPr>
              <a:t>Processing Element </a:t>
            </a:r>
            <a:r>
              <a:rPr lang="en-US" dirty="0" smtClean="0"/>
              <a:t>(Compute Element)</a:t>
            </a:r>
          </a:p>
          <a:p>
            <a:pPr lvl="1"/>
            <a:r>
              <a:rPr lang="en-US" dirty="0" smtClean="0"/>
              <a:t>Several </a:t>
            </a:r>
            <a:r>
              <a:rPr lang="en-US" b="1" dirty="0" smtClean="0"/>
              <a:t>Work Items </a:t>
            </a:r>
            <a:r>
              <a:rPr lang="en-US" dirty="0" smtClean="0"/>
              <a:t>can run on 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b="1" dirty="0" smtClean="0"/>
              <a:t>Processing Element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FF0000"/>
                </a:solidFill>
              </a:rPr>
              <a:t>Work Group </a:t>
            </a:r>
            <a:r>
              <a:rPr lang="en-US" dirty="0" smtClean="0"/>
              <a:t>is executed</a:t>
            </a:r>
            <a:br>
              <a:rPr lang="en-US" dirty="0" smtClean="0"/>
            </a:br>
            <a:r>
              <a:rPr lang="en-US" dirty="0" smtClean="0"/>
              <a:t>on a </a:t>
            </a:r>
            <a:r>
              <a:rPr lang="en-US" b="1" dirty="0" smtClean="0">
                <a:solidFill>
                  <a:srgbClr val="FF0000"/>
                </a:solidFill>
              </a:rPr>
              <a:t>Compute Unit</a:t>
            </a:r>
          </a:p>
          <a:p>
            <a:pPr lvl="1"/>
            <a:r>
              <a:rPr lang="en-US" dirty="0" smtClean="0"/>
              <a:t>Several </a:t>
            </a:r>
            <a:r>
              <a:rPr lang="en-US" b="1" dirty="0" smtClean="0"/>
              <a:t>Work Groups </a:t>
            </a:r>
            <a:r>
              <a:rPr lang="en-US" dirty="0" smtClean="0"/>
              <a:t>can run on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b="1" dirty="0" smtClean="0"/>
              <a:t>Compute Unit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Kernel</a:t>
            </a:r>
            <a:r>
              <a:rPr lang="en-US" dirty="0" smtClean="0"/>
              <a:t> is running on a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Compute Device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3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4571999" cy="34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-9" dirty="0"/>
              <a:t>Reduction kernel </a:t>
            </a:r>
            <a:r>
              <a:rPr lang="en-US" spc="-9" dirty="0" smtClean="0"/>
              <a:t>3</a:t>
            </a:r>
            <a:r>
              <a:rPr lang="en-US" dirty="0" smtClean="0"/>
              <a:t>: </a:t>
            </a:r>
            <a:r>
              <a:rPr lang="en-US" dirty="0"/>
              <a:t>Less </a:t>
            </a:r>
            <a:r>
              <a:rPr lang="en-US" dirty="0" smtClean="0"/>
              <a:t>idle threads</a:t>
            </a:r>
            <a:endParaRPr dirty="0"/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690"/>
            <a:fld id="{81D60167-4931-47E6-BA6A-407CBD079E47}" type="slidenum">
              <a:rPr dirty="0"/>
              <a:pPr marL="11169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3164" y="1896299"/>
            <a:ext cx="21670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 </a:t>
            </a:r>
            <a:r>
              <a:rPr sz="1400" b="1" spc="-13" dirty="0" smtClean="0">
                <a:latin typeface="Arial"/>
                <a:cs typeface="Arial"/>
              </a:rPr>
              <a:t>(</a:t>
            </a:r>
            <a:r>
              <a:rPr lang="en-US" sz="1400" b="1" dirty="0" smtClean="0">
                <a:latin typeface="Arial"/>
                <a:cs typeface="Arial"/>
              </a:rPr>
              <a:t>Global </a:t>
            </a:r>
            <a:r>
              <a:rPr lang="en-US" sz="1400" b="1" spc="-22" dirty="0" smtClean="0">
                <a:latin typeface="Arial"/>
                <a:cs typeface="Arial"/>
              </a:rPr>
              <a:t>M</a:t>
            </a:r>
            <a:r>
              <a:rPr sz="1400" b="1" spc="-13" dirty="0" smtClean="0">
                <a:latin typeface="Arial"/>
                <a:cs typeface="Arial"/>
              </a:rPr>
              <a:t>e</a:t>
            </a:r>
            <a:r>
              <a:rPr sz="1400" b="1" spc="-9" dirty="0" smtClean="0">
                <a:latin typeface="Arial"/>
                <a:cs typeface="Arial"/>
              </a:rPr>
              <a:t>m</a:t>
            </a:r>
            <a:r>
              <a:rPr sz="1400" b="1" spc="-13" dirty="0" smtClean="0">
                <a:latin typeface="Arial"/>
                <a:cs typeface="Arial"/>
              </a:rPr>
              <a:t>o</a:t>
            </a:r>
            <a:r>
              <a:rPr sz="1400" b="1" spc="13" dirty="0" smtClean="0">
                <a:latin typeface="Arial"/>
                <a:cs typeface="Arial"/>
              </a:rPr>
              <a:t>r</a:t>
            </a:r>
            <a:r>
              <a:rPr sz="1400" b="1" spc="-31" dirty="0" smtClean="0">
                <a:latin typeface="Arial"/>
                <a:cs typeface="Arial"/>
              </a:rPr>
              <a:t>y</a:t>
            </a:r>
            <a:r>
              <a:rPr sz="1400" b="1" spc="-9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1674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1674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3504" y="2431713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9508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2087" y="2207308"/>
            <a:ext cx="231486" cy="342900"/>
          </a:xfrm>
          <a:custGeom>
            <a:avLst/>
            <a:gdLst/>
            <a:ahLst/>
            <a:cxnLst/>
            <a:rect l="l" t="t" r="r" b="b"/>
            <a:pathLst>
              <a:path w="254635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4635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4635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4635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4635" h="388619">
                <a:moveTo>
                  <a:pt x="254507" y="16763"/>
                </a:moveTo>
                <a:lnTo>
                  <a:pt x="254507" y="0"/>
                </a:lnTo>
                <a:lnTo>
                  <a:pt x="231647" y="0"/>
                </a:lnTo>
                <a:lnTo>
                  <a:pt x="231647" y="16763"/>
                </a:lnTo>
                <a:lnTo>
                  <a:pt x="227075" y="64007"/>
                </a:lnTo>
                <a:lnTo>
                  <a:pt x="211835" y="124967"/>
                </a:lnTo>
                <a:lnTo>
                  <a:pt x="173735" y="208787"/>
                </a:lnTo>
                <a:lnTo>
                  <a:pt x="149351" y="245363"/>
                </a:lnTo>
                <a:lnTo>
                  <a:pt x="103631" y="29413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38683" y="291083"/>
                </a:lnTo>
                <a:lnTo>
                  <a:pt x="147827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0979" y="161543"/>
                </a:lnTo>
                <a:lnTo>
                  <a:pt x="237743" y="115823"/>
                </a:lnTo>
                <a:lnTo>
                  <a:pt x="251459" y="50291"/>
                </a:lnTo>
                <a:lnTo>
                  <a:pt x="25450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825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825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4544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07475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6199" y="85343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2107"/>
                </a:lnTo>
                <a:lnTo>
                  <a:pt x="51815" y="103631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91439"/>
                </a:lnTo>
                <a:lnTo>
                  <a:pt x="76199" y="85343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0054" y="2207308"/>
            <a:ext cx="231486" cy="342900"/>
          </a:xfrm>
          <a:custGeom>
            <a:avLst/>
            <a:gdLst/>
            <a:ahLst/>
            <a:cxnLst/>
            <a:rect l="l" t="t" r="r" b="b"/>
            <a:pathLst>
              <a:path w="254635" h="388619">
                <a:moveTo>
                  <a:pt x="69824" y="315561"/>
                </a:moveTo>
                <a:lnTo>
                  <a:pt x="56387" y="266699"/>
                </a:lnTo>
                <a:lnTo>
                  <a:pt x="0" y="347471"/>
                </a:lnTo>
                <a:lnTo>
                  <a:pt x="56387" y="373276"/>
                </a:lnTo>
                <a:lnTo>
                  <a:pt x="56387" y="320039"/>
                </a:lnTo>
                <a:lnTo>
                  <a:pt x="69824" y="315561"/>
                </a:lnTo>
                <a:close/>
              </a:path>
              <a:path w="254635" h="388619">
                <a:moveTo>
                  <a:pt x="75839" y="337432"/>
                </a:moveTo>
                <a:lnTo>
                  <a:pt x="69824" y="315561"/>
                </a:lnTo>
                <a:lnTo>
                  <a:pt x="56387" y="320039"/>
                </a:lnTo>
                <a:lnTo>
                  <a:pt x="64007" y="341375"/>
                </a:lnTo>
                <a:lnTo>
                  <a:pt x="75839" y="337432"/>
                </a:lnTo>
                <a:close/>
              </a:path>
              <a:path w="254635" h="388619">
                <a:moveTo>
                  <a:pt x="89915" y="388619"/>
                </a:moveTo>
                <a:lnTo>
                  <a:pt x="75839" y="337432"/>
                </a:lnTo>
                <a:lnTo>
                  <a:pt x="64007" y="341375"/>
                </a:lnTo>
                <a:lnTo>
                  <a:pt x="56387" y="320039"/>
                </a:lnTo>
                <a:lnTo>
                  <a:pt x="56387" y="373276"/>
                </a:lnTo>
                <a:lnTo>
                  <a:pt x="89915" y="388619"/>
                </a:lnTo>
                <a:close/>
              </a:path>
              <a:path w="254635" h="388619">
                <a:moveTo>
                  <a:pt x="73761" y="314248"/>
                </a:moveTo>
                <a:lnTo>
                  <a:pt x="69824" y="315561"/>
                </a:lnTo>
                <a:lnTo>
                  <a:pt x="71627" y="322118"/>
                </a:lnTo>
                <a:lnTo>
                  <a:pt x="71627" y="315467"/>
                </a:lnTo>
                <a:lnTo>
                  <a:pt x="73761" y="314248"/>
                </a:lnTo>
                <a:close/>
              </a:path>
              <a:path w="254635" h="388619">
                <a:moveTo>
                  <a:pt x="74675" y="313943"/>
                </a:moveTo>
                <a:lnTo>
                  <a:pt x="73761" y="314248"/>
                </a:lnTo>
                <a:lnTo>
                  <a:pt x="71627" y="315467"/>
                </a:lnTo>
                <a:lnTo>
                  <a:pt x="74675" y="313943"/>
                </a:lnTo>
                <a:close/>
              </a:path>
              <a:path w="254635" h="388619">
                <a:moveTo>
                  <a:pt x="74675" y="333201"/>
                </a:moveTo>
                <a:lnTo>
                  <a:pt x="74675" y="313943"/>
                </a:lnTo>
                <a:lnTo>
                  <a:pt x="71627" y="315467"/>
                </a:lnTo>
                <a:lnTo>
                  <a:pt x="71627" y="322118"/>
                </a:lnTo>
                <a:lnTo>
                  <a:pt x="74675" y="333201"/>
                </a:lnTo>
                <a:close/>
              </a:path>
              <a:path w="254635" h="388619">
                <a:moveTo>
                  <a:pt x="254507" y="16763"/>
                </a:moveTo>
                <a:lnTo>
                  <a:pt x="254507" y="0"/>
                </a:lnTo>
                <a:lnTo>
                  <a:pt x="233171" y="0"/>
                </a:lnTo>
                <a:lnTo>
                  <a:pt x="231647" y="16763"/>
                </a:lnTo>
                <a:lnTo>
                  <a:pt x="231647" y="32003"/>
                </a:lnTo>
                <a:lnTo>
                  <a:pt x="230123" y="47243"/>
                </a:lnTo>
                <a:lnTo>
                  <a:pt x="220979" y="94487"/>
                </a:lnTo>
                <a:lnTo>
                  <a:pt x="201167" y="153923"/>
                </a:lnTo>
                <a:lnTo>
                  <a:pt x="173735" y="208787"/>
                </a:lnTo>
                <a:lnTo>
                  <a:pt x="149351" y="243839"/>
                </a:lnTo>
                <a:lnTo>
                  <a:pt x="140207" y="256031"/>
                </a:lnTo>
                <a:lnTo>
                  <a:pt x="131063" y="266699"/>
                </a:lnTo>
                <a:lnTo>
                  <a:pt x="103631" y="294131"/>
                </a:lnTo>
                <a:lnTo>
                  <a:pt x="82295" y="309371"/>
                </a:lnTo>
                <a:lnTo>
                  <a:pt x="73761" y="314248"/>
                </a:lnTo>
                <a:lnTo>
                  <a:pt x="74675" y="313943"/>
                </a:lnTo>
                <a:lnTo>
                  <a:pt x="74675" y="333201"/>
                </a:lnTo>
                <a:lnTo>
                  <a:pt x="75839" y="337432"/>
                </a:lnTo>
                <a:lnTo>
                  <a:pt x="82295" y="335279"/>
                </a:lnTo>
                <a:lnTo>
                  <a:pt x="83819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38683" y="291083"/>
                </a:lnTo>
                <a:lnTo>
                  <a:pt x="147827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7743" y="115823"/>
                </a:lnTo>
                <a:lnTo>
                  <a:pt x="249935" y="67055"/>
                </a:lnTo>
                <a:lnTo>
                  <a:pt x="25450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6263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275229" y="148841"/>
                </a:moveTo>
                <a:lnTo>
                  <a:pt x="269181" y="102376"/>
                </a:lnTo>
                <a:lnTo>
                  <a:pt x="251809" y="62970"/>
                </a:lnTo>
                <a:lnTo>
                  <a:pt x="225136" y="31979"/>
                </a:lnTo>
                <a:lnTo>
                  <a:pt x="191183" y="10757"/>
                </a:lnTo>
                <a:lnTo>
                  <a:pt x="151973" y="660"/>
                </a:lnTo>
                <a:lnTo>
                  <a:pt x="138582" y="0"/>
                </a:lnTo>
                <a:lnTo>
                  <a:pt x="123886" y="762"/>
                </a:lnTo>
                <a:lnTo>
                  <a:pt x="82698" y="11596"/>
                </a:lnTo>
                <a:lnTo>
                  <a:pt x="47557" y="33660"/>
                </a:lnTo>
                <a:lnTo>
                  <a:pt x="20645" y="64909"/>
                </a:lnTo>
                <a:lnTo>
                  <a:pt x="4142" y="103298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6263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19">
                <a:moveTo>
                  <a:pt x="138582" y="0"/>
                </a:moveTo>
                <a:lnTo>
                  <a:pt x="95863" y="6636"/>
                </a:lnTo>
                <a:lnTo>
                  <a:pt x="58464" y="25184"/>
                </a:lnTo>
                <a:lnTo>
                  <a:pt x="28567" y="53598"/>
                </a:lnTo>
                <a:lnTo>
                  <a:pt x="8352" y="89834"/>
                </a:lnTo>
                <a:lnTo>
                  <a:pt x="0" y="131848"/>
                </a:lnTo>
                <a:lnTo>
                  <a:pt x="733" y="146944"/>
                </a:lnTo>
                <a:lnTo>
                  <a:pt x="11356" y="188962"/>
                </a:lnTo>
                <a:lnTo>
                  <a:pt x="33009" y="224596"/>
                </a:lnTo>
                <a:lnTo>
                  <a:pt x="63633" y="251951"/>
                </a:lnTo>
                <a:lnTo>
                  <a:pt x="101166" y="269128"/>
                </a:lnTo>
                <a:lnTo>
                  <a:pt x="129009" y="273989"/>
                </a:lnTo>
                <a:lnTo>
                  <a:pt x="144701" y="273313"/>
                </a:lnTo>
                <a:lnTo>
                  <a:pt x="188037" y="263029"/>
                </a:lnTo>
                <a:lnTo>
                  <a:pt x="224469" y="241969"/>
                </a:lnTo>
                <a:lnTo>
                  <a:pt x="252335" y="212200"/>
                </a:lnTo>
                <a:lnTo>
                  <a:pt x="269973" y="175787"/>
                </a:lnTo>
                <a:lnTo>
                  <a:pt x="275229" y="148841"/>
                </a:lnTo>
                <a:lnTo>
                  <a:pt x="274596" y="132652"/>
                </a:lnTo>
                <a:lnTo>
                  <a:pt x="264549" y="88389"/>
                </a:lnTo>
                <a:lnTo>
                  <a:pt x="243852" y="51638"/>
                </a:lnTo>
                <a:lnTo>
                  <a:pt x="214527" y="23752"/>
                </a:lnTo>
                <a:lnTo>
                  <a:pt x="178597" y="6088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02511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5443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9247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6679"/>
                </a:lnTo>
                <a:lnTo>
                  <a:pt x="76199" y="106679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8021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39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6539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6539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6539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6539" h="388619">
                <a:moveTo>
                  <a:pt x="256031" y="16763"/>
                </a:moveTo>
                <a:lnTo>
                  <a:pt x="256031" y="0"/>
                </a:lnTo>
                <a:lnTo>
                  <a:pt x="233171" y="0"/>
                </a:lnTo>
                <a:lnTo>
                  <a:pt x="233171" y="16763"/>
                </a:lnTo>
                <a:lnTo>
                  <a:pt x="228599" y="64007"/>
                </a:lnTo>
                <a:lnTo>
                  <a:pt x="225551" y="79247"/>
                </a:lnTo>
                <a:lnTo>
                  <a:pt x="220979" y="94487"/>
                </a:lnTo>
                <a:lnTo>
                  <a:pt x="217931" y="10972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23443" y="275843"/>
                </a:lnTo>
                <a:lnTo>
                  <a:pt x="112775" y="284987"/>
                </a:lnTo>
                <a:lnTo>
                  <a:pt x="103631" y="294131"/>
                </a:lnTo>
                <a:lnTo>
                  <a:pt x="92963" y="301751"/>
                </a:lnTo>
                <a:lnTo>
                  <a:pt x="83819" y="30937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38683" y="291083"/>
                </a:lnTo>
                <a:lnTo>
                  <a:pt x="149351" y="280415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9267" y="115823"/>
                </a:lnTo>
                <a:lnTo>
                  <a:pt x="246887" y="82295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603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557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5576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11863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23410" y="2207308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128015" y="121919"/>
                </a:moveTo>
                <a:lnTo>
                  <a:pt x="0" y="120395"/>
                </a:lnTo>
                <a:lnTo>
                  <a:pt x="53339" y="183895"/>
                </a:lnTo>
                <a:lnTo>
                  <a:pt x="53339" y="132587"/>
                </a:lnTo>
                <a:lnTo>
                  <a:pt x="74675" y="134111"/>
                </a:lnTo>
                <a:lnTo>
                  <a:pt x="74675" y="184149"/>
                </a:lnTo>
                <a:lnTo>
                  <a:pt x="128015" y="121919"/>
                </a:lnTo>
                <a:close/>
              </a:path>
              <a:path w="128270" h="196850">
                <a:moveTo>
                  <a:pt x="54101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101" y="102107"/>
                </a:lnTo>
                <a:close/>
              </a:path>
              <a:path w="128270" h="196850">
                <a:moveTo>
                  <a:pt x="77723" y="7924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21030"/>
                </a:lnTo>
                <a:lnTo>
                  <a:pt x="74675" y="121284"/>
                </a:lnTo>
                <a:lnTo>
                  <a:pt x="74675" y="112775"/>
                </a:lnTo>
                <a:lnTo>
                  <a:pt x="76199" y="109727"/>
                </a:lnTo>
                <a:lnTo>
                  <a:pt x="76199" y="85343"/>
                </a:lnTo>
                <a:lnTo>
                  <a:pt x="77723" y="79247"/>
                </a:lnTo>
                <a:close/>
              </a:path>
              <a:path w="128270" h="196850">
                <a:moveTo>
                  <a:pt x="74675" y="184149"/>
                </a:moveTo>
                <a:lnTo>
                  <a:pt x="74675" y="134111"/>
                </a:lnTo>
                <a:lnTo>
                  <a:pt x="53339" y="132587"/>
                </a:lnTo>
                <a:lnTo>
                  <a:pt x="53339" y="183895"/>
                </a:lnTo>
                <a:lnTo>
                  <a:pt x="64007" y="196595"/>
                </a:lnTo>
                <a:lnTo>
                  <a:pt x="74675" y="184149"/>
                </a:lnTo>
                <a:close/>
              </a:path>
              <a:path w="128270" h="196850">
                <a:moveTo>
                  <a:pt x="54863" y="102107"/>
                </a:moveTo>
                <a:lnTo>
                  <a:pt x="54863" y="100583"/>
                </a:lnTo>
                <a:lnTo>
                  <a:pt x="54101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5989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39" h="388619">
                <a:moveTo>
                  <a:pt x="71348" y="315561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532"/>
                </a:lnTo>
                <a:lnTo>
                  <a:pt x="57911" y="320039"/>
                </a:lnTo>
                <a:lnTo>
                  <a:pt x="71348" y="315561"/>
                </a:lnTo>
                <a:close/>
              </a:path>
              <a:path w="256539" h="388619">
                <a:moveTo>
                  <a:pt x="77363" y="337432"/>
                </a:moveTo>
                <a:lnTo>
                  <a:pt x="71348" y="315561"/>
                </a:lnTo>
                <a:lnTo>
                  <a:pt x="57911" y="320039"/>
                </a:lnTo>
                <a:lnTo>
                  <a:pt x="65531" y="341375"/>
                </a:lnTo>
                <a:lnTo>
                  <a:pt x="77363" y="337432"/>
                </a:lnTo>
                <a:close/>
              </a:path>
              <a:path w="256539" h="388619">
                <a:moveTo>
                  <a:pt x="91439" y="388619"/>
                </a:moveTo>
                <a:lnTo>
                  <a:pt x="77363" y="337432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532"/>
                </a:lnTo>
                <a:lnTo>
                  <a:pt x="91439" y="388619"/>
                </a:lnTo>
                <a:close/>
              </a:path>
              <a:path w="256539" h="388619">
                <a:moveTo>
                  <a:pt x="75285" y="314248"/>
                </a:moveTo>
                <a:lnTo>
                  <a:pt x="71348" y="315561"/>
                </a:lnTo>
                <a:lnTo>
                  <a:pt x="73151" y="322118"/>
                </a:lnTo>
                <a:lnTo>
                  <a:pt x="73151" y="315467"/>
                </a:lnTo>
                <a:lnTo>
                  <a:pt x="75285" y="314248"/>
                </a:lnTo>
                <a:close/>
              </a:path>
              <a:path w="256539" h="388619">
                <a:moveTo>
                  <a:pt x="76199" y="313943"/>
                </a:moveTo>
                <a:lnTo>
                  <a:pt x="75285" y="314248"/>
                </a:lnTo>
                <a:lnTo>
                  <a:pt x="73151" y="315467"/>
                </a:lnTo>
                <a:lnTo>
                  <a:pt x="76199" y="313943"/>
                </a:lnTo>
                <a:close/>
              </a:path>
              <a:path w="256539" h="388619">
                <a:moveTo>
                  <a:pt x="76199" y="333201"/>
                </a:moveTo>
                <a:lnTo>
                  <a:pt x="76199" y="313943"/>
                </a:lnTo>
                <a:lnTo>
                  <a:pt x="73151" y="315467"/>
                </a:lnTo>
                <a:lnTo>
                  <a:pt x="73151" y="322118"/>
                </a:lnTo>
                <a:lnTo>
                  <a:pt x="76199" y="333201"/>
                </a:lnTo>
                <a:close/>
              </a:path>
              <a:path w="256539" h="388619">
                <a:moveTo>
                  <a:pt x="256031" y="16763"/>
                </a:moveTo>
                <a:lnTo>
                  <a:pt x="256031" y="0"/>
                </a:lnTo>
                <a:lnTo>
                  <a:pt x="234695" y="0"/>
                </a:lnTo>
                <a:lnTo>
                  <a:pt x="233171" y="16763"/>
                </a:lnTo>
                <a:lnTo>
                  <a:pt x="233171" y="32003"/>
                </a:lnTo>
                <a:lnTo>
                  <a:pt x="231647" y="47243"/>
                </a:lnTo>
                <a:lnTo>
                  <a:pt x="222503" y="9448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41731" y="256031"/>
                </a:lnTo>
                <a:lnTo>
                  <a:pt x="114299" y="284987"/>
                </a:lnTo>
                <a:lnTo>
                  <a:pt x="83819" y="309371"/>
                </a:lnTo>
                <a:lnTo>
                  <a:pt x="75285" y="314248"/>
                </a:lnTo>
                <a:lnTo>
                  <a:pt x="76199" y="313943"/>
                </a:lnTo>
                <a:lnTo>
                  <a:pt x="76199" y="333201"/>
                </a:lnTo>
                <a:lnTo>
                  <a:pt x="77363" y="337432"/>
                </a:lnTo>
                <a:lnTo>
                  <a:pt x="83819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40207" y="291083"/>
                </a:lnTo>
                <a:lnTo>
                  <a:pt x="149351" y="280415"/>
                </a:lnTo>
                <a:lnTo>
                  <a:pt x="160019" y="269747"/>
                </a:lnTo>
                <a:lnTo>
                  <a:pt x="195071" y="219455"/>
                </a:lnTo>
                <a:lnTo>
                  <a:pt x="224027" y="161543"/>
                </a:lnTo>
                <a:lnTo>
                  <a:pt x="239267" y="115823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6031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2159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275330" y="148151"/>
                </a:moveTo>
                <a:lnTo>
                  <a:pt x="269274" y="102111"/>
                </a:lnTo>
                <a:lnTo>
                  <a:pt x="251894" y="62974"/>
                </a:lnTo>
                <a:lnTo>
                  <a:pt x="225135" y="32113"/>
                </a:lnTo>
                <a:lnTo>
                  <a:pt x="190942" y="10901"/>
                </a:lnTo>
                <a:lnTo>
                  <a:pt x="151260" y="710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2159" y="2392877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439" y="273417"/>
                </a:lnTo>
                <a:lnTo>
                  <a:pt x="188583" y="263013"/>
                </a:lnTo>
                <a:lnTo>
                  <a:pt x="224896" y="241793"/>
                </a:lnTo>
                <a:lnTo>
                  <a:pt x="252669" y="211837"/>
                </a:lnTo>
                <a:lnTo>
                  <a:pt x="270189" y="175227"/>
                </a:lnTo>
                <a:lnTo>
                  <a:pt x="275330" y="148151"/>
                </a:lnTo>
                <a:lnTo>
                  <a:pt x="274689" y="132122"/>
                </a:lnTo>
                <a:lnTo>
                  <a:pt x="264643" y="88230"/>
                </a:lnTo>
                <a:lnTo>
                  <a:pt x="243920" y="51700"/>
                </a:lnTo>
                <a:lnTo>
                  <a:pt x="214467" y="23902"/>
                </a:lnTo>
                <a:lnTo>
                  <a:pt x="178228" y="6212"/>
                </a:lnTo>
                <a:lnTo>
                  <a:pt x="1371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18445" y="2423459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31377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52866" y="121032"/>
                </a:lnTo>
                <a:lnTo>
                  <a:pt x="52866" y="184867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866" y="121032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866" y="121032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23956" y="2207308"/>
            <a:ext cx="233218" cy="342900"/>
          </a:xfrm>
          <a:custGeom>
            <a:avLst/>
            <a:gdLst/>
            <a:ahLst/>
            <a:cxnLst/>
            <a:rect l="l" t="t" r="r" b="b"/>
            <a:pathLst>
              <a:path w="256540" h="388619">
                <a:moveTo>
                  <a:pt x="69861" y="315694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861" y="315694"/>
                </a:lnTo>
                <a:close/>
              </a:path>
              <a:path w="256540" h="388619">
                <a:moveTo>
                  <a:pt x="75888" y="337610"/>
                </a:moveTo>
                <a:lnTo>
                  <a:pt x="69861" y="315694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6540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6540" h="388619">
                <a:moveTo>
                  <a:pt x="74675" y="313943"/>
                </a:moveTo>
                <a:lnTo>
                  <a:pt x="69861" y="315694"/>
                </a:lnTo>
                <a:lnTo>
                  <a:pt x="73151" y="327659"/>
                </a:lnTo>
                <a:lnTo>
                  <a:pt x="73151" y="315467"/>
                </a:lnTo>
                <a:lnTo>
                  <a:pt x="74675" y="313943"/>
                </a:lnTo>
                <a:close/>
              </a:path>
              <a:path w="256540" h="388619">
                <a:moveTo>
                  <a:pt x="256031" y="0"/>
                </a:moveTo>
                <a:lnTo>
                  <a:pt x="233171" y="0"/>
                </a:lnTo>
                <a:lnTo>
                  <a:pt x="233171" y="16763"/>
                </a:lnTo>
                <a:lnTo>
                  <a:pt x="228599" y="64007"/>
                </a:lnTo>
                <a:lnTo>
                  <a:pt x="225551" y="79247"/>
                </a:lnTo>
                <a:lnTo>
                  <a:pt x="220979" y="94487"/>
                </a:lnTo>
                <a:lnTo>
                  <a:pt x="217931" y="109727"/>
                </a:lnTo>
                <a:lnTo>
                  <a:pt x="201167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23443" y="275843"/>
                </a:lnTo>
                <a:lnTo>
                  <a:pt x="112775" y="284987"/>
                </a:lnTo>
                <a:lnTo>
                  <a:pt x="103631" y="294131"/>
                </a:lnTo>
                <a:lnTo>
                  <a:pt x="92963" y="301751"/>
                </a:lnTo>
                <a:lnTo>
                  <a:pt x="83819" y="309371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6679" y="318515"/>
                </a:lnTo>
                <a:lnTo>
                  <a:pt x="117347" y="310895"/>
                </a:lnTo>
                <a:lnTo>
                  <a:pt x="128015" y="301751"/>
                </a:lnTo>
                <a:lnTo>
                  <a:pt x="158495" y="269747"/>
                </a:lnTo>
                <a:lnTo>
                  <a:pt x="193547" y="219455"/>
                </a:lnTo>
                <a:lnTo>
                  <a:pt x="222503" y="161543"/>
                </a:lnTo>
                <a:lnTo>
                  <a:pt x="233171" y="131063"/>
                </a:lnTo>
                <a:lnTo>
                  <a:pt x="239267" y="115823"/>
                </a:lnTo>
                <a:lnTo>
                  <a:pt x="243839" y="99059"/>
                </a:lnTo>
                <a:lnTo>
                  <a:pt x="246887" y="82295"/>
                </a:lnTo>
                <a:lnTo>
                  <a:pt x="249935" y="67055"/>
                </a:lnTo>
                <a:lnTo>
                  <a:pt x="252983" y="50291"/>
                </a:lnTo>
                <a:lnTo>
                  <a:pt x="254507" y="33527"/>
                </a:lnTo>
                <a:lnTo>
                  <a:pt x="254507" y="16763"/>
                </a:lnTo>
                <a:lnTo>
                  <a:pt x="256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7151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151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69608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1600" b="1" spc="-9" dirty="0" smtClean="0"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40730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74317" y="121291"/>
                </a:moveTo>
                <a:lnTo>
                  <a:pt x="0" y="120395"/>
                </a:lnTo>
                <a:lnTo>
                  <a:pt x="51815" y="185165"/>
                </a:lnTo>
                <a:lnTo>
                  <a:pt x="51815" y="132587"/>
                </a:lnTo>
                <a:lnTo>
                  <a:pt x="73151" y="134111"/>
                </a:lnTo>
                <a:lnTo>
                  <a:pt x="74317" y="121291"/>
                </a:lnTo>
                <a:close/>
              </a:path>
              <a:path w="127000" h="196850">
                <a:moveTo>
                  <a:pt x="77723" y="64007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85343"/>
                </a:lnTo>
                <a:lnTo>
                  <a:pt x="53339" y="91439"/>
                </a:lnTo>
                <a:lnTo>
                  <a:pt x="53339" y="105155"/>
                </a:lnTo>
                <a:lnTo>
                  <a:pt x="51815" y="108203"/>
                </a:lnTo>
                <a:lnTo>
                  <a:pt x="51815" y="121020"/>
                </a:lnTo>
                <a:lnTo>
                  <a:pt x="74317" y="121291"/>
                </a:lnTo>
                <a:lnTo>
                  <a:pt x="74675" y="117347"/>
                </a:lnTo>
                <a:lnTo>
                  <a:pt x="74675" y="106679"/>
                </a:lnTo>
                <a:lnTo>
                  <a:pt x="76199" y="103631"/>
                </a:lnTo>
                <a:lnTo>
                  <a:pt x="76199" y="73151"/>
                </a:lnTo>
                <a:lnTo>
                  <a:pt x="77723" y="6400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74317" y="121291"/>
                </a:lnTo>
                <a:lnTo>
                  <a:pt x="73151" y="134111"/>
                </a:lnTo>
                <a:lnTo>
                  <a:pt x="51815" y="132587"/>
                </a:lnTo>
                <a:lnTo>
                  <a:pt x="51815" y="185165"/>
                </a:lnTo>
                <a:lnTo>
                  <a:pt x="60959" y="196595"/>
                </a:lnTo>
                <a:lnTo>
                  <a:pt x="126491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1924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71348" y="315561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532"/>
                </a:lnTo>
                <a:lnTo>
                  <a:pt x="57911" y="320039"/>
                </a:lnTo>
                <a:lnTo>
                  <a:pt x="71348" y="315561"/>
                </a:lnTo>
                <a:close/>
              </a:path>
              <a:path w="257809" h="388619">
                <a:moveTo>
                  <a:pt x="77363" y="337432"/>
                </a:moveTo>
                <a:lnTo>
                  <a:pt x="71348" y="315561"/>
                </a:lnTo>
                <a:lnTo>
                  <a:pt x="57911" y="320039"/>
                </a:lnTo>
                <a:lnTo>
                  <a:pt x="65531" y="341375"/>
                </a:lnTo>
                <a:lnTo>
                  <a:pt x="77363" y="337432"/>
                </a:lnTo>
                <a:close/>
              </a:path>
              <a:path w="257809" h="388619">
                <a:moveTo>
                  <a:pt x="91439" y="388619"/>
                </a:moveTo>
                <a:lnTo>
                  <a:pt x="77363" y="337432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532"/>
                </a:lnTo>
                <a:lnTo>
                  <a:pt x="91439" y="388619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1348" y="315561"/>
                </a:lnTo>
                <a:lnTo>
                  <a:pt x="74675" y="327659"/>
                </a:lnTo>
                <a:lnTo>
                  <a:pt x="74675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257555" y="16763"/>
                </a:moveTo>
                <a:lnTo>
                  <a:pt x="257555" y="0"/>
                </a:lnTo>
                <a:lnTo>
                  <a:pt x="236219" y="0"/>
                </a:lnTo>
                <a:lnTo>
                  <a:pt x="234695" y="16763"/>
                </a:lnTo>
                <a:lnTo>
                  <a:pt x="234695" y="32003"/>
                </a:lnTo>
                <a:lnTo>
                  <a:pt x="233171" y="47243"/>
                </a:lnTo>
                <a:lnTo>
                  <a:pt x="224027" y="94487"/>
                </a:lnTo>
                <a:lnTo>
                  <a:pt x="204215" y="153923"/>
                </a:lnTo>
                <a:lnTo>
                  <a:pt x="176783" y="208787"/>
                </a:lnTo>
                <a:lnTo>
                  <a:pt x="152399" y="243839"/>
                </a:lnTo>
                <a:lnTo>
                  <a:pt x="124967" y="275843"/>
                </a:lnTo>
                <a:lnTo>
                  <a:pt x="114299" y="284987"/>
                </a:lnTo>
                <a:lnTo>
                  <a:pt x="105155" y="294131"/>
                </a:lnTo>
                <a:lnTo>
                  <a:pt x="83819" y="309371"/>
                </a:lnTo>
                <a:lnTo>
                  <a:pt x="74675" y="315467"/>
                </a:lnTo>
                <a:lnTo>
                  <a:pt x="74675" y="327659"/>
                </a:lnTo>
                <a:lnTo>
                  <a:pt x="77363" y="337432"/>
                </a:lnTo>
                <a:lnTo>
                  <a:pt x="83819" y="335279"/>
                </a:lnTo>
                <a:lnTo>
                  <a:pt x="85343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50875" y="280415"/>
                </a:lnTo>
                <a:lnTo>
                  <a:pt x="178307" y="245363"/>
                </a:lnTo>
                <a:lnTo>
                  <a:pt x="211835" y="190499"/>
                </a:lnTo>
                <a:lnTo>
                  <a:pt x="236219" y="131063"/>
                </a:lnTo>
                <a:lnTo>
                  <a:pt x="248411" y="83819"/>
                </a:lnTo>
                <a:lnTo>
                  <a:pt x="254507" y="50291"/>
                </a:lnTo>
                <a:lnTo>
                  <a:pt x="25755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8960" y="2431013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906" y="146988"/>
                </a:moveTo>
                <a:lnTo>
                  <a:pt x="267829" y="101075"/>
                </a:lnTo>
                <a:lnTo>
                  <a:pt x="250446" y="62011"/>
                </a:lnTo>
                <a:lnTo>
                  <a:pt x="223632" y="31256"/>
                </a:lnTo>
                <a:lnTo>
                  <a:pt x="189262" y="10272"/>
                </a:lnTo>
                <a:lnTo>
                  <a:pt x="149211" y="519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9480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103"/>
                </a:lnTo>
                <a:lnTo>
                  <a:pt x="11576" y="189989"/>
                </a:lnTo>
                <a:lnTo>
                  <a:pt x="33527" y="225542"/>
                </a:lnTo>
                <a:lnTo>
                  <a:pt x="64420" y="252755"/>
                </a:lnTo>
                <a:lnTo>
                  <a:pt x="102066" y="269620"/>
                </a:lnTo>
                <a:lnTo>
                  <a:pt x="129836" y="274122"/>
                </a:lnTo>
                <a:lnTo>
                  <a:pt x="145507" y="273409"/>
                </a:lnTo>
                <a:lnTo>
                  <a:pt x="188632" y="262893"/>
                </a:lnTo>
                <a:lnTo>
                  <a:pt x="224675" y="241456"/>
                </a:lnTo>
                <a:lnTo>
                  <a:pt x="252024" y="211213"/>
                </a:lnTo>
                <a:lnTo>
                  <a:pt x="269066" y="174281"/>
                </a:lnTo>
                <a:lnTo>
                  <a:pt x="273906" y="146988"/>
                </a:lnTo>
                <a:lnTo>
                  <a:pt x="273252" y="131013"/>
                </a:lnTo>
                <a:lnTo>
                  <a:pt x="263198" y="87220"/>
                </a:lnTo>
                <a:lnTo>
                  <a:pt x="242464" y="50764"/>
                </a:lnTo>
                <a:lnTo>
                  <a:pt x="212923" y="23104"/>
                </a:lnTo>
                <a:lnTo>
                  <a:pt x="176450" y="5701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8960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1600" b="1" spc="-9" dirty="0" smtClean="0">
                <a:latin typeface="Arial"/>
                <a:cs typeface="Arial"/>
              </a:rPr>
              <a:t>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48697" y="2207308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2107"/>
                </a:lnTo>
                <a:lnTo>
                  <a:pt x="53339" y="102107"/>
                </a:lnTo>
                <a:lnTo>
                  <a:pt x="53339" y="112775"/>
                </a:lnTo>
                <a:lnTo>
                  <a:pt x="51815" y="115823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108203"/>
                </a:lnTo>
                <a:lnTo>
                  <a:pt x="76199" y="108203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54863" y="102107"/>
                </a:moveTo>
                <a:lnTo>
                  <a:pt x="54863" y="100583"/>
                </a:lnTo>
                <a:lnTo>
                  <a:pt x="53339" y="102107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1275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69952" y="316026"/>
                </a:moveTo>
                <a:lnTo>
                  <a:pt x="56387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69952" y="316026"/>
                </a:lnTo>
                <a:close/>
              </a:path>
              <a:path w="257809" h="388619">
                <a:moveTo>
                  <a:pt x="75888" y="337610"/>
                </a:moveTo>
                <a:lnTo>
                  <a:pt x="69952" y="316026"/>
                </a:lnTo>
                <a:lnTo>
                  <a:pt x="57911" y="320039"/>
                </a:lnTo>
                <a:lnTo>
                  <a:pt x="65531" y="341375"/>
                </a:lnTo>
                <a:lnTo>
                  <a:pt x="75888" y="337610"/>
                </a:lnTo>
                <a:close/>
              </a:path>
              <a:path w="257809" h="388619">
                <a:moveTo>
                  <a:pt x="89915" y="388619"/>
                </a:moveTo>
                <a:lnTo>
                  <a:pt x="75888" y="337610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7809" h="388619">
                <a:moveTo>
                  <a:pt x="75285" y="314248"/>
                </a:moveTo>
                <a:lnTo>
                  <a:pt x="69952" y="316026"/>
                </a:lnTo>
                <a:lnTo>
                  <a:pt x="73151" y="327659"/>
                </a:lnTo>
                <a:lnTo>
                  <a:pt x="73151" y="315467"/>
                </a:lnTo>
                <a:lnTo>
                  <a:pt x="75285" y="314248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5285" y="314248"/>
                </a:lnTo>
                <a:lnTo>
                  <a:pt x="73151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76199" y="337496"/>
                </a:moveTo>
                <a:lnTo>
                  <a:pt x="76199" y="313943"/>
                </a:lnTo>
                <a:lnTo>
                  <a:pt x="73151" y="315467"/>
                </a:lnTo>
                <a:lnTo>
                  <a:pt x="73151" y="327659"/>
                </a:lnTo>
                <a:lnTo>
                  <a:pt x="75888" y="337610"/>
                </a:lnTo>
                <a:lnTo>
                  <a:pt x="76199" y="337496"/>
                </a:lnTo>
                <a:close/>
              </a:path>
              <a:path w="257809" h="388619">
                <a:moveTo>
                  <a:pt x="257555" y="0"/>
                </a:moveTo>
                <a:lnTo>
                  <a:pt x="234695" y="0"/>
                </a:lnTo>
                <a:lnTo>
                  <a:pt x="234695" y="16763"/>
                </a:lnTo>
                <a:lnTo>
                  <a:pt x="231647" y="47243"/>
                </a:lnTo>
                <a:lnTo>
                  <a:pt x="222503" y="94487"/>
                </a:lnTo>
                <a:lnTo>
                  <a:pt x="202691" y="153923"/>
                </a:lnTo>
                <a:lnTo>
                  <a:pt x="175259" y="208787"/>
                </a:lnTo>
                <a:lnTo>
                  <a:pt x="150875" y="243839"/>
                </a:lnTo>
                <a:lnTo>
                  <a:pt x="141731" y="256031"/>
                </a:lnTo>
                <a:lnTo>
                  <a:pt x="114299" y="284987"/>
                </a:lnTo>
                <a:lnTo>
                  <a:pt x="83819" y="309371"/>
                </a:lnTo>
                <a:lnTo>
                  <a:pt x="75285" y="314248"/>
                </a:lnTo>
                <a:lnTo>
                  <a:pt x="76199" y="313943"/>
                </a:lnTo>
                <a:lnTo>
                  <a:pt x="76199" y="337496"/>
                </a:lnTo>
                <a:lnTo>
                  <a:pt x="82295" y="335279"/>
                </a:lnTo>
                <a:lnTo>
                  <a:pt x="83819" y="335279"/>
                </a:lnTo>
                <a:lnTo>
                  <a:pt x="83819" y="333755"/>
                </a:lnTo>
                <a:lnTo>
                  <a:pt x="85343" y="333755"/>
                </a:lnTo>
                <a:lnTo>
                  <a:pt x="96011" y="327659"/>
                </a:lnTo>
                <a:lnTo>
                  <a:pt x="108203" y="318515"/>
                </a:lnTo>
                <a:lnTo>
                  <a:pt x="118871" y="310895"/>
                </a:lnTo>
                <a:lnTo>
                  <a:pt x="129539" y="301751"/>
                </a:lnTo>
                <a:lnTo>
                  <a:pt x="140207" y="291083"/>
                </a:lnTo>
                <a:lnTo>
                  <a:pt x="149351" y="280415"/>
                </a:lnTo>
                <a:lnTo>
                  <a:pt x="160019" y="269747"/>
                </a:lnTo>
                <a:lnTo>
                  <a:pt x="195071" y="219455"/>
                </a:lnTo>
                <a:lnTo>
                  <a:pt x="224027" y="161543"/>
                </a:lnTo>
                <a:lnTo>
                  <a:pt x="234695" y="131063"/>
                </a:lnTo>
                <a:lnTo>
                  <a:pt x="240791" y="115823"/>
                </a:lnTo>
                <a:lnTo>
                  <a:pt x="243839" y="99059"/>
                </a:lnTo>
                <a:lnTo>
                  <a:pt x="248411" y="83819"/>
                </a:lnTo>
                <a:lnTo>
                  <a:pt x="251459" y="67055"/>
                </a:lnTo>
                <a:lnTo>
                  <a:pt x="252983" y="50291"/>
                </a:lnTo>
                <a:lnTo>
                  <a:pt x="256031" y="33527"/>
                </a:lnTo>
                <a:lnTo>
                  <a:pt x="256031" y="16763"/>
                </a:lnTo>
                <a:lnTo>
                  <a:pt x="257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883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3899" y="147094"/>
                </a:moveTo>
                <a:lnTo>
                  <a:pt x="267831" y="101149"/>
                </a:lnTo>
                <a:lnTo>
                  <a:pt x="250464" y="62065"/>
                </a:lnTo>
                <a:lnTo>
                  <a:pt x="223671" y="31297"/>
                </a:lnTo>
                <a:lnTo>
                  <a:pt x="189325" y="10300"/>
                </a:lnTo>
                <a:lnTo>
                  <a:pt x="149299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8831" y="2392877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387" y="273410"/>
                </a:lnTo>
                <a:lnTo>
                  <a:pt x="188550" y="262904"/>
                </a:lnTo>
                <a:lnTo>
                  <a:pt x="224616" y="241486"/>
                </a:lnTo>
                <a:lnTo>
                  <a:pt x="251981" y="211270"/>
                </a:lnTo>
                <a:lnTo>
                  <a:pt x="269042" y="174367"/>
                </a:lnTo>
                <a:lnTo>
                  <a:pt x="273899" y="147094"/>
                </a:lnTo>
                <a:lnTo>
                  <a:pt x="273248" y="131107"/>
                </a:lnTo>
                <a:lnTo>
                  <a:pt x="263205" y="87287"/>
                </a:lnTo>
                <a:lnTo>
                  <a:pt x="242488" y="50813"/>
                </a:lnTo>
                <a:lnTo>
                  <a:pt x="212969" y="23141"/>
                </a:lnTo>
                <a:lnTo>
                  <a:pt x="176522" y="5723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86927" y="2423459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1600" b="1" spc="-9" dirty="0" smtClean="0"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6665" y="2207308"/>
            <a:ext cx="116609" cy="173691"/>
          </a:xfrm>
          <a:custGeom>
            <a:avLst/>
            <a:gdLst/>
            <a:ahLst/>
            <a:cxnLst/>
            <a:rect l="l" t="t" r="r" b="b"/>
            <a:pathLst>
              <a:path w="128270" h="196850">
                <a:moveTo>
                  <a:pt x="75840" y="121298"/>
                </a:moveTo>
                <a:lnTo>
                  <a:pt x="0" y="120395"/>
                </a:lnTo>
                <a:lnTo>
                  <a:pt x="53339" y="185444"/>
                </a:lnTo>
                <a:lnTo>
                  <a:pt x="53339" y="132587"/>
                </a:lnTo>
                <a:lnTo>
                  <a:pt x="74675" y="134111"/>
                </a:lnTo>
                <a:lnTo>
                  <a:pt x="75840" y="121298"/>
                </a:lnTo>
                <a:close/>
              </a:path>
              <a:path w="128270" h="196850">
                <a:moveTo>
                  <a:pt x="79247" y="56387"/>
                </a:moveTo>
                <a:lnTo>
                  <a:pt x="79247" y="0"/>
                </a:lnTo>
                <a:lnTo>
                  <a:pt x="56387" y="0"/>
                </a:lnTo>
                <a:lnTo>
                  <a:pt x="56387" y="79247"/>
                </a:lnTo>
                <a:lnTo>
                  <a:pt x="54863" y="85343"/>
                </a:lnTo>
                <a:lnTo>
                  <a:pt x="54863" y="102107"/>
                </a:lnTo>
                <a:lnTo>
                  <a:pt x="53339" y="105155"/>
                </a:lnTo>
                <a:lnTo>
                  <a:pt x="53339" y="121030"/>
                </a:lnTo>
                <a:lnTo>
                  <a:pt x="75840" y="121298"/>
                </a:lnTo>
                <a:lnTo>
                  <a:pt x="76199" y="117347"/>
                </a:lnTo>
                <a:lnTo>
                  <a:pt x="76199" y="103631"/>
                </a:lnTo>
                <a:lnTo>
                  <a:pt x="77723" y="100583"/>
                </a:lnTo>
                <a:lnTo>
                  <a:pt x="77723" y="65531"/>
                </a:lnTo>
                <a:lnTo>
                  <a:pt x="79247" y="56387"/>
                </a:lnTo>
                <a:close/>
              </a:path>
              <a:path w="128270" h="196850">
                <a:moveTo>
                  <a:pt x="128015" y="121919"/>
                </a:moveTo>
                <a:lnTo>
                  <a:pt x="75840" y="121298"/>
                </a:lnTo>
                <a:lnTo>
                  <a:pt x="74675" y="134111"/>
                </a:lnTo>
                <a:lnTo>
                  <a:pt x="53339" y="132587"/>
                </a:lnTo>
                <a:lnTo>
                  <a:pt x="53339" y="185444"/>
                </a:lnTo>
                <a:lnTo>
                  <a:pt x="62483" y="196595"/>
                </a:lnTo>
                <a:lnTo>
                  <a:pt x="128015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49243" y="2207308"/>
            <a:ext cx="234373" cy="342900"/>
          </a:xfrm>
          <a:custGeom>
            <a:avLst/>
            <a:gdLst/>
            <a:ahLst/>
            <a:cxnLst/>
            <a:rect l="l" t="t" r="r" b="b"/>
            <a:pathLst>
              <a:path w="257809" h="388619">
                <a:moveTo>
                  <a:pt x="70787" y="315748"/>
                </a:moveTo>
                <a:lnTo>
                  <a:pt x="57911" y="266699"/>
                </a:lnTo>
                <a:lnTo>
                  <a:pt x="0" y="347471"/>
                </a:lnTo>
                <a:lnTo>
                  <a:pt x="57911" y="373974"/>
                </a:lnTo>
                <a:lnTo>
                  <a:pt x="57911" y="320039"/>
                </a:lnTo>
                <a:lnTo>
                  <a:pt x="70787" y="315748"/>
                </a:lnTo>
                <a:close/>
              </a:path>
              <a:path w="257809" h="388619">
                <a:moveTo>
                  <a:pt x="76550" y="337703"/>
                </a:moveTo>
                <a:lnTo>
                  <a:pt x="70787" y="315748"/>
                </a:lnTo>
                <a:lnTo>
                  <a:pt x="57911" y="320039"/>
                </a:lnTo>
                <a:lnTo>
                  <a:pt x="65531" y="341375"/>
                </a:lnTo>
                <a:lnTo>
                  <a:pt x="76550" y="337703"/>
                </a:lnTo>
                <a:close/>
              </a:path>
              <a:path w="257809" h="388619">
                <a:moveTo>
                  <a:pt x="89915" y="388619"/>
                </a:moveTo>
                <a:lnTo>
                  <a:pt x="76550" y="337703"/>
                </a:lnTo>
                <a:lnTo>
                  <a:pt x="65531" y="341375"/>
                </a:lnTo>
                <a:lnTo>
                  <a:pt x="57911" y="320039"/>
                </a:lnTo>
                <a:lnTo>
                  <a:pt x="57911" y="373974"/>
                </a:lnTo>
                <a:lnTo>
                  <a:pt x="89915" y="388619"/>
                </a:lnTo>
                <a:close/>
              </a:path>
              <a:path w="257809" h="388619">
                <a:moveTo>
                  <a:pt x="76199" y="313943"/>
                </a:moveTo>
                <a:lnTo>
                  <a:pt x="70787" y="315748"/>
                </a:lnTo>
                <a:lnTo>
                  <a:pt x="74675" y="330562"/>
                </a:lnTo>
                <a:lnTo>
                  <a:pt x="74675" y="315467"/>
                </a:lnTo>
                <a:lnTo>
                  <a:pt x="76199" y="313943"/>
                </a:lnTo>
                <a:close/>
              </a:path>
              <a:path w="257809" h="388619">
                <a:moveTo>
                  <a:pt x="257555" y="16763"/>
                </a:moveTo>
                <a:lnTo>
                  <a:pt x="257555" y="0"/>
                </a:lnTo>
                <a:lnTo>
                  <a:pt x="234695" y="0"/>
                </a:lnTo>
                <a:lnTo>
                  <a:pt x="234695" y="32003"/>
                </a:lnTo>
                <a:lnTo>
                  <a:pt x="231647" y="47243"/>
                </a:lnTo>
                <a:lnTo>
                  <a:pt x="224027" y="94487"/>
                </a:lnTo>
                <a:lnTo>
                  <a:pt x="204215" y="153923"/>
                </a:lnTo>
                <a:lnTo>
                  <a:pt x="176783" y="208787"/>
                </a:lnTo>
                <a:lnTo>
                  <a:pt x="152399" y="243839"/>
                </a:lnTo>
                <a:lnTo>
                  <a:pt x="124967" y="275843"/>
                </a:lnTo>
                <a:lnTo>
                  <a:pt x="114299" y="284987"/>
                </a:lnTo>
                <a:lnTo>
                  <a:pt x="105155" y="294131"/>
                </a:lnTo>
                <a:lnTo>
                  <a:pt x="83819" y="309371"/>
                </a:lnTo>
                <a:lnTo>
                  <a:pt x="74675" y="315467"/>
                </a:lnTo>
                <a:lnTo>
                  <a:pt x="74675" y="330562"/>
                </a:lnTo>
                <a:lnTo>
                  <a:pt x="76550" y="337703"/>
                </a:lnTo>
                <a:lnTo>
                  <a:pt x="83819" y="335279"/>
                </a:lnTo>
                <a:lnTo>
                  <a:pt x="85343" y="335279"/>
                </a:lnTo>
                <a:lnTo>
                  <a:pt x="85343" y="333755"/>
                </a:lnTo>
                <a:lnTo>
                  <a:pt x="97535" y="327659"/>
                </a:lnTo>
                <a:lnTo>
                  <a:pt x="108203" y="318515"/>
                </a:lnTo>
                <a:lnTo>
                  <a:pt x="150875" y="280415"/>
                </a:lnTo>
                <a:lnTo>
                  <a:pt x="178307" y="245363"/>
                </a:lnTo>
                <a:lnTo>
                  <a:pt x="211835" y="190499"/>
                </a:lnTo>
                <a:lnTo>
                  <a:pt x="236219" y="131063"/>
                </a:lnTo>
                <a:lnTo>
                  <a:pt x="248411" y="83819"/>
                </a:lnTo>
                <a:lnTo>
                  <a:pt x="254507" y="50291"/>
                </a:lnTo>
                <a:lnTo>
                  <a:pt x="25755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31674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5" y="147226"/>
                </a:moveTo>
                <a:lnTo>
                  <a:pt x="267702" y="101809"/>
                </a:lnTo>
                <a:lnTo>
                  <a:pt x="250078" y="62800"/>
                </a:lnTo>
                <a:lnTo>
                  <a:pt x="223080" y="31832"/>
                </a:lnTo>
                <a:lnTo>
                  <a:pt x="188762" y="10537"/>
                </a:lnTo>
                <a:lnTo>
                  <a:pt x="149180" y="549"/>
                </a:lnTo>
                <a:lnTo>
                  <a:pt x="137101" y="0"/>
                </a:lnTo>
                <a:lnTo>
                  <a:pt x="122343" y="789"/>
                </a:lnTo>
                <a:lnTo>
                  <a:pt x="81190" y="11953"/>
                </a:lnTo>
                <a:lnTo>
                  <a:pt x="46336" y="34532"/>
                </a:lnTo>
                <a:lnTo>
                  <a:pt x="19861" y="66239"/>
                </a:lnTo>
                <a:lnTo>
                  <a:pt x="3842" y="104789"/>
                </a:lnTo>
                <a:lnTo>
                  <a:pt x="0" y="133160"/>
                </a:lnTo>
                <a:lnTo>
                  <a:pt x="738" y="148430"/>
                </a:lnTo>
                <a:lnTo>
                  <a:pt x="11357" y="190686"/>
                </a:lnTo>
                <a:lnTo>
                  <a:pt x="33035" y="226198"/>
                </a:lnTo>
                <a:lnTo>
                  <a:pt x="63779" y="253152"/>
                </a:lnTo>
                <a:lnTo>
                  <a:pt x="101600" y="269734"/>
                </a:lnTo>
                <a:lnTo>
                  <a:pt x="129762" y="274130"/>
                </a:lnTo>
                <a:lnTo>
                  <a:pt x="145187" y="273434"/>
                </a:lnTo>
                <a:lnTo>
                  <a:pt x="187943" y="263123"/>
                </a:lnTo>
                <a:lnTo>
                  <a:pt x="224020" y="241976"/>
                </a:lnTo>
                <a:lnTo>
                  <a:pt x="251619" y="211915"/>
                </a:lnTo>
                <a:lnTo>
                  <a:pt x="268943" y="174862"/>
                </a:lnTo>
                <a:lnTo>
                  <a:pt x="273895" y="147226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31674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850"/>
                </a:lnTo>
                <a:lnTo>
                  <a:pt x="57126" y="25878"/>
                </a:lnTo>
                <a:lnTo>
                  <a:pt x="27627" y="54797"/>
                </a:lnTo>
                <a:lnTo>
                  <a:pt x="7892" y="91320"/>
                </a:lnTo>
                <a:lnTo>
                  <a:pt x="0" y="133160"/>
                </a:lnTo>
                <a:lnTo>
                  <a:pt x="738" y="148430"/>
                </a:lnTo>
                <a:lnTo>
                  <a:pt x="11357" y="190686"/>
                </a:lnTo>
                <a:lnTo>
                  <a:pt x="33035" y="226198"/>
                </a:lnTo>
                <a:lnTo>
                  <a:pt x="63779" y="253152"/>
                </a:lnTo>
                <a:lnTo>
                  <a:pt x="101600" y="269734"/>
                </a:lnTo>
                <a:lnTo>
                  <a:pt x="129762" y="274130"/>
                </a:lnTo>
                <a:lnTo>
                  <a:pt x="145187" y="273434"/>
                </a:lnTo>
                <a:lnTo>
                  <a:pt x="187943" y="263123"/>
                </a:lnTo>
                <a:lnTo>
                  <a:pt x="224020" y="241976"/>
                </a:lnTo>
                <a:lnTo>
                  <a:pt x="251619" y="211915"/>
                </a:lnTo>
                <a:lnTo>
                  <a:pt x="268943" y="174862"/>
                </a:lnTo>
                <a:lnTo>
                  <a:pt x="273895" y="147226"/>
                </a:lnTo>
                <a:lnTo>
                  <a:pt x="273227" y="131476"/>
                </a:lnTo>
                <a:lnTo>
                  <a:pt x="262996" y="88013"/>
                </a:lnTo>
                <a:lnTo>
                  <a:pt x="242019" y="51503"/>
                </a:lnTo>
                <a:lnTo>
                  <a:pt x="212352" y="23578"/>
                </a:lnTo>
                <a:lnTo>
                  <a:pt x="176051" y="5871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993504" y="3328631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99508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0395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081"/>
                </a:lnTo>
                <a:lnTo>
                  <a:pt x="126491" y="120395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5155"/>
                </a:lnTo>
                <a:lnTo>
                  <a:pt x="51815" y="120395"/>
                </a:lnTo>
                <a:lnTo>
                  <a:pt x="74675" y="1203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08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92087" y="3102881"/>
            <a:ext cx="584777" cy="360829"/>
          </a:xfrm>
          <a:custGeom>
            <a:avLst/>
            <a:gdLst/>
            <a:ahLst/>
            <a:cxnLst/>
            <a:rect l="l" t="t" r="r" b="b"/>
            <a:pathLst>
              <a:path w="643254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3254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3254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3254" h="408939">
                <a:moveTo>
                  <a:pt x="643127" y="1523"/>
                </a:moveTo>
                <a:lnTo>
                  <a:pt x="620267" y="0"/>
                </a:lnTo>
                <a:lnTo>
                  <a:pt x="620267" y="16763"/>
                </a:lnTo>
                <a:lnTo>
                  <a:pt x="617219" y="32003"/>
                </a:lnTo>
                <a:lnTo>
                  <a:pt x="600455" y="77723"/>
                </a:lnTo>
                <a:lnTo>
                  <a:pt x="556259" y="137159"/>
                </a:lnTo>
                <a:lnTo>
                  <a:pt x="525779" y="164591"/>
                </a:lnTo>
                <a:lnTo>
                  <a:pt x="490727" y="192023"/>
                </a:lnTo>
                <a:lnTo>
                  <a:pt x="451103" y="217931"/>
                </a:lnTo>
                <a:lnTo>
                  <a:pt x="406907" y="242315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1167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4695" y="329183"/>
                </a:lnTo>
                <a:lnTo>
                  <a:pt x="263651" y="321563"/>
                </a:lnTo>
                <a:lnTo>
                  <a:pt x="316991" y="304799"/>
                </a:lnTo>
                <a:lnTo>
                  <a:pt x="368807" y="284987"/>
                </a:lnTo>
                <a:lnTo>
                  <a:pt x="417575" y="262127"/>
                </a:lnTo>
                <a:lnTo>
                  <a:pt x="461771" y="237743"/>
                </a:lnTo>
                <a:lnTo>
                  <a:pt x="522731" y="196595"/>
                </a:lnTo>
                <a:lnTo>
                  <a:pt x="556259" y="166115"/>
                </a:lnTo>
                <a:lnTo>
                  <a:pt x="573023" y="150875"/>
                </a:lnTo>
                <a:lnTo>
                  <a:pt x="598931" y="120395"/>
                </a:lnTo>
                <a:lnTo>
                  <a:pt x="620267" y="86867"/>
                </a:lnTo>
                <a:lnTo>
                  <a:pt x="640079" y="35051"/>
                </a:lnTo>
                <a:lnTo>
                  <a:pt x="643127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6263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20">
                <a:moveTo>
                  <a:pt x="275235" y="148987"/>
                </a:moveTo>
                <a:lnTo>
                  <a:pt x="269191" y="103042"/>
                </a:lnTo>
                <a:lnTo>
                  <a:pt x="251834" y="63711"/>
                </a:lnTo>
                <a:lnTo>
                  <a:pt x="225183" y="32522"/>
                </a:lnTo>
                <a:lnTo>
                  <a:pt x="191258" y="11004"/>
                </a:lnTo>
                <a:lnTo>
                  <a:pt x="152078" y="686"/>
                </a:lnTo>
                <a:lnTo>
                  <a:pt x="138582" y="0"/>
                </a:lnTo>
                <a:lnTo>
                  <a:pt x="123886" y="780"/>
                </a:lnTo>
                <a:lnTo>
                  <a:pt x="82698" y="11826"/>
                </a:lnTo>
                <a:lnTo>
                  <a:pt x="47557" y="34177"/>
                </a:lnTo>
                <a:lnTo>
                  <a:pt x="20645" y="65585"/>
                </a:lnTo>
                <a:lnTo>
                  <a:pt x="4142" y="103801"/>
                </a:lnTo>
                <a:lnTo>
                  <a:pt x="0" y="131949"/>
                </a:lnTo>
                <a:lnTo>
                  <a:pt x="733" y="147289"/>
                </a:lnTo>
                <a:lnTo>
                  <a:pt x="11364" y="189670"/>
                </a:lnTo>
                <a:lnTo>
                  <a:pt x="33032" y="225265"/>
                </a:lnTo>
                <a:lnTo>
                  <a:pt x="63675" y="252364"/>
                </a:lnTo>
                <a:lnTo>
                  <a:pt x="101230" y="269256"/>
                </a:lnTo>
                <a:lnTo>
                  <a:pt x="129088" y="274002"/>
                </a:lnTo>
                <a:lnTo>
                  <a:pt x="144771" y="273340"/>
                </a:lnTo>
                <a:lnTo>
                  <a:pt x="188088" y="263245"/>
                </a:lnTo>
                <a:lnTo>
                  <a:pt x="224508" y="242450"/>
                </a:lnTo>
                <a:lnTo>
                  <a:pt x="252364" y="212835"/>
                </a:lnTo>
                <a:lnTo>
                  <a:pt x="269990" y="176282"/>
                </a:lnTo>
                <a:lnTo>
                  <a:pt x="275235" y="148987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46263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89" h="274320">
                <a:moveTo>
                  <a:pt x="138582" y="0"/>
                </a:moveTo>
                <a:lnTo>
                  <a:pt x="95863" y="6777"/>
                </a:lnTo>
                <a:lnTo>
                  <a:pt x="58464" y="25609"/>
                </a:lnTo>
                <a:lnTo>
                  <a:pt x="28567" y="54248"/>
                </a:lnTo>
                <a:lnTo>
                  <a:pt x="8352" y="90444"/>
                </a:lnTo>
                <a:lnTo>
                  <a:pt x="0" y="131949"/>
                </a:lnTo>
                <a:lnTo>
                  <a:pt x="733" y="147289"/>
                </a:lnTo>
                <a:lnTo>
                  <a:pt x="11364" y="189670"/>
                </a:lnTo>
                <a:lnTo>
                  <a:pt x="33032" y="225265"/>
                </a:lnTo>
                <a:lnTo>
                  <a:pt x="63675" y="252364"/>
                </a:lnTo>
                <a:lnTo>
                  <a:pt x="101230" y="269256"/>
                </a:lnTo>
                <a:lnTo>
                  <a:pt x="129088" y="274002"/>
                </a:lnTo>
                <a:lnTo>
                  <a:pt x="144771" y="273340"/>
                </a:lnTo>
                <a:lnTo>
                  <a:pt x="188088" y="263245"/>
                </a:lnTo>
                <a:lnTo>
                  <a:pt x="224508" y="242450"/>
                </a:lnTo>
                <a:lnTo>
                  <a:pt x="252364" y="212835"/>
                </a:lnTo>
                <a:lnTo>
                  <a:pt x="269990" y="176282"/>
                </a:lnTo>
                <a:lnTo>
                  <a:pt x="275235" y="148987"/>
                </a:lnTo>
                <a:lnTo>
                  <a:pt x="274602" y="133032"/>
                </a:lnTo>
                <a:lnTo>
                  <a:pt x="264562" y="89122"/>
                </a:lnTo>
                <a:lnTo>
                  <a:pt x="243883" y="52334"/>
                </a:lnTo>
                <a:lnTo>
                  <a:pt x="214583" y="24199"/>
                </a:lnTo>
                <a:lnTo>
                  <a:pt x="178682" y="6244"/>
                </a:lnTo>
                <a:lnTo>
                  <a:pt x="13858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402511" y="3320377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415443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0395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081"/>
                </a:lnTo>
                <a:lnTo>
                  <a:pt x="126491" y="120395"/>
                </a:lnTo>
                <a:close/>
              </a:path>
              <a:path w="127000" h="196850">
                <a:moveTo>
                  <a:pt x="77723" y="19811"/>
                </a:moveTo>
                <a:lnTo>
                  <a:pt x="77723" y="0"/>
                </a:lnTo>
                <a:lnTo>
                  <a:pt x="54863" y="0"/>
                </a:lnTo>
                <a:lnTo>
                  <a:pt x="54863" y="71627"/>
                </a:lnTo>
                <a:lnTo>
                  <a:pt x="53339" y="77723"/>
                </a:lnTo>
                <a:lnTo>
                  <a:pt x="53339" y="108203"/>
                </a:lnTo>
                <a:lnTo>
                  <a:pt x="51815" y="112775"/>
                </a:lnTo>
                <a:lnTo>
                  <a:pt x="51815" y="120395"/>
                </a:lnTo>
                <a:lnTo>
                  <a:pt x="74675" y="120395"/>
                </a:lnTo>
                <a:lnTo>
                  <a:pt x="74675" y="106679"/>
                </a:lnTo>
                <a:lnTo>
                  <a:pt x="76199" y="105155"/>
                </a:lnTo>
                <a:lnTo>
                  <a:pt x="76199" y="38099"/>
                </a:lnTo>
                <a:lnTo>
                  <a:pt x="77723" y="19811"/>
                </a:lnTo>
                <a:close/>
              </a:path>
              <a:path w="127000" h="196850">
                <a:moveTo>
                  <a:pt x="74675" y="18208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08021" y="3102881"/>
            <a:ext cx="586509" cy="360829"/>
          </a:xfrm>
          <a:custGeom>
            <a:avLst/>
            <a:gdLst/>
            <a:ahLst/>
            <a:cxnLst/>
            <a:rect l="l" t="t" r="r" b="b"/>
            <a:pathLst>
              <a:path w="645160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5160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5160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5160" h="408939">
                <a:moveTo>
                  <a:pt x="644651" y="1523"/>
                </a:moveTo>
                <a:lnTo>
                  <a:pt x="621791" y="0"/>
                </a:lnTo>
                <a:lnTo>
                  <a:pt x="621791" y="16763"/>
                </a:lnTo>
                <a:lnTo>
                  <a:pt x="618743" y="32003"/>
                </a:lnTo>
                <a:lnTo>
                  <a:pt x="601979" y="77723"/>
                </a:lnTo>
                <a:lnTo>
                  <a:pt x="557783" y="137159"/>
                </a:lnTo>
                <a:lnTo>
                  <a:pt x="527303" y="164591"/>
                </a:lnTo>
                <a:lnTo>
                  <a:pt x="472439" y="205739"/>
                </a:lnTo>
                <a:lnTo>
                  <a:pt x="429767" y="230123"/>
                </a:lnTo>
                <a:lnTo>
                  <a:pt x="384047" y="252983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16991" y="304799"/>
                </a:lnTo>
                <a:lnTo>
                  <a:pt x="344423" y="295655"/>
                </a:lnTo>
                <a:lnTo>
                  <a:pt x="368807" y="284987"/>
                </a:lnTo>
                <a:lnTo>
                  <a:pt x="394715" y="274319"/>
                </a:lnTo>
                <a:lnTo>
                  <a:pt x="463295" y="237743"/>
                </a:lnTo>
                <a:lnTo>
                  <a:pt x="524255" y="196595"/>
                </a:lnTo>
                <a:lnTo>
                  <a:pt x="557783" y="166115"/>
                </a:lnTo>
                <a:lnTo>
                  <a:pt x="588263" y="135635"/>
                </a:lnTo>
                <a:lnTo>
                  <a:pt x="621791" y="86867"/>
                </a:lnTo>
                <a:lnTo>
                  <a:pt x="640079" y="35051"/>
                </a:lnTo>
                <a:lnTo>
                  <a:pt x="643127" y="18287"/>
                </a:lnTo>
                <a:lnTo>
                  <a:pt x="644651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2159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275334" y="148302"/>
                </a:moveTo>
                <a:lnTo>
                  <a:pt x="269283" y="102780"/>
                </a:lnTo>
                <a:lnTo>
                  <a:pt x="251919" y="63718"/>
                </a:lnTo>
                <a:lnTo>
                  <a:pt x="225184" y="32660"/>
                </a:lnTo>
                <a:lnTo>
                  <a:pt x="191020" y="11152"/>
                </a:lnTo>
                <a:lnTo>
                  <a:pt x="151370" y="738"/>
                </a:lnTo>
                <a:lnTo>
                  <a:pt x="137100" y="0"/>
                </a:lnTo>
                <a:lnTo>
                  <a:pt x="122603" y="789"/>
                </a:lnTo>
                <a:lnTo>
                  <a:pt x="81841" y="11953"/>
                </a:lnTo>
                <a:lnTo>
                  <a:pt x="46950" y="34532"/>
                </a:lnTo>
                <a:lnTo>
                  <a:pt x="20216" y="66239"/>
                </a:lnTo>
                <a:lnTo>
                  <a:pt x="3927" y="104789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494" y="273441"/>
                </a:lnTo>
                <a:lnTo>
                  <a:pt x="188622" y="263230"/>
                </a:lnTo>
                <a:lnTo>
                  <a:pt x="224926" y="242279"/>
                </a:lnTo>
                <a:lnTo>
                  <a:pt x="252691" y="212482"/>
                </a:lnTo>
                <a:lnTo>
                  <a:pt x="270203" y="175731"/>
                </a:lnTo>
                <a:lnTo>
                  <a:pt x="275334" y="148302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2159" y="3288451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137100" y="0"/>
                </a:moveTo>
                <a:lnTo>
                  <a:pt x="94889" y="6850"/>
                </a:lnTo>
                <a:lnTo>
                  <a:pt x="57786" y="25878"/>
                </a:lnTo>
                <a:lnTo>
                  <a:pt x="28080" y="54797"/>
                </a:lnTo>
                <a:lnTo>
                  <a:pt x="8055" y="91320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494" y="273441"/>
                </a:lnTo>
                <a:lnTo>
                  <a:pt x="188622" y="263230"/>
                </a:lnTo>
                <a:lnTo>
                  <a:pt x="224926" y="242279"/>
                </a:lnTo>
                <a:lnTo>
                  <a:pt x="252691" y="212482"/>
                </a:lnTo>
                <a:lnTo>
                  <a:pt x="270203" y="175731"/>
                </a:lnTo>
                <a:lnTo>
                  <a:pt x="275334" y="148302"/>
                </a:lnTo>
                <a:lnTo>
                  <a:pt x="274694" y="132506"/>
                </a:lnTo>
                <a:lnTo>
                  <a:pt x="264656" y="88965"/>
                </a:lnTo>
                <a:lnTo>
                  <a:pt x="243952" y="52400"/>
                </a:lnTo>
                <a:lnTo>
                  <a:pt x="214525" y="24353"/>
                </a:lnTo>
                <a:lnTo>
                  <a:pt x="178317" y="6372"/>
                </a:lnTo>
                <a:lnTo>
                  <a:pt x="137270" y="0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18445" y="3320377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31377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52946" y="120147"/>
                </a:moveTo>
                <a:lnTo>
                  <a:pt x="0" y="118871"/>
                </a:lnTo>
                <a:lnTo>
                  <a:pt x="51815" y="183326"/>
                </a:lnTo>
                <a:lnTo>
                  <a:pt x="51815" y="132587"/>
                </a:lnTo>
                <a:lnTo>
                  <a:pt x="52946" y="120147"/>
                </a:lnTo>
                <a:close/>
              </a:path>
              <a:path w="127000" h="196850">
                <a:moveTo>
                  <a:pt x="126491" y="121919"/>
                </a:moveTo>
                <a:lnTo>
                  <a:pt x="52946" y="120147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32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4007"/>
                </a:lnTo>
                <a:lnTo>
                  <a:pt x="54863" y="100583"/>
                </a:lnTo>
                <a:lnTo>
                  <a:pt x="53339" y="102107"/>
                </a:lnTo>
                <a:lnTo>
                  <a:pt x="53339" y="115823"/>
                </a:lnTo>
                <a:lnTo>
                  <a:pt x="52946" y="120147"/>
                </a:lnTo>
                <a:lnTo>
                  <a:pt x="74675" y="120671"/>
                </a:lnTo>
                <a:lnTo>
                  <a:pt x="74675" y="108203"/>
                </a:lnTo>
                <a:lnTo>
                  <a:pt x="76199" y="106679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3956" y="3102881"/>
            <a:ext cx="587664" cy="360829"/>
          </a:xfrm>
          <a:custGeom>
            <a:avLst/>
            <a:gdLst/>
            <a:ahLst/>
            <a:cxnLst/>
            <a:rect l="l" t="t" r="r" b="b"/>
            <a:pathLst>
              <a:path w="646429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6429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6429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6429" h="408939">
                <a:moveTo>
                  <a:pt x="646175" y="1523"/>
                </a:moveTo>
                <a:lnTo>
                  <a:pt x="623315" y="0"/>
                </a:lnTo>
                <a:lnTo>
                  <a:pt x="623315" y="16763"/>
                </a:lnTo>
                <a:lnTo>
                  <a:pt x="620267" y="32003"/>
                </a:lnTo>
                <a:lnTo>
                  <a:pt x="603503" y="77723"/>
                </a:lnTo>
                <a:lnTo>
                  <a:pt x="571499" y="121919"/>
                </a:lnTo>
                <a:lnTo>
                  <a:pt x="544067" y="150875"/>
                </a:lnTo>
                <a:lnTo>
                  <a:pt x="510539" y="178307"/>
                </a:lnTo>
                <a:lnTo>
                  <a:pt x="472439" y="205739"/>
                </a:lnTo>
                <a:lnTo>
                  <a:pt x="431291" y="230123"/>
                </a:lnTo>
                <a:lnTo>
                  <a:pt x="385571" y="252983"/>
                </a:lnTo>
                <a:lnTo>
                  <a:pt x="336803" y="274319"/>
                </a:lnTo>
                <a:lnTo>
                  <a:pt x="284987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7347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44423" y="295655"/>
                </a:lnTo>
                <a:lnTo>
                  <a:pt x="394715" y="274319"/>
                </a:lnTo>
                <a:lnTo>
                  <a:pt x="464819" y="237743"/>
                </a:lnTo>
                <a:lnTo>
                  <a:pt x="484631" y="224027"/>
                </a:lnTo>
                <a:lnTo>
                  <a:pt x="505967" y="210311"/>
                </a:lnTo>
                <a:lnTo>
                  <a:pt x="542543" y="181355"/>
                </a:lnTo>
                <a:lnTo>
                  <a:pt x="574547" y="150875"/>
                </a:lnTo>
                <a:lnTo>
                  <a:pt x="601979" y="120395"/>
                </a:lnTo>
                <a:lnTo>
                  <a:pt x="623315" y="86867"/>
                </a:lnTo>
                <a:lnTo>
                  <a:pt x="641603" y="35051"/>
                </a:lnTo>
                <a:lnTo>
                  <a:pt x="644651" y="18287"/>
                </a:lnTo>
                <a:lnTo>
                  <a:pt x="64617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79480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909" y="147119"/>
                </a:moveTo>
                <a:lnTo>
                  <a:pt x="267836" y="101733"/>
                </a:lnTo>
                <a:lnTo>
                  <a:pt x="250468" y="62743"/>
                </a:lnTo>
                <a:lnTo>
                  <a:pt x="223675" y="31788"/>
                </a:lnTo>
                <a:lnTo>
                  <a:pt x="189331" y="10508"/>
                </a:lnTo>
                <a:lnTo>
                  <a:pt x="149308" y="540"/>
                </a:lnTo>
                <a:lnTo>
                  <a:pt x="137100" y="0"/>
                </a:lnTo>
                <a:lnTo>
                  <a:pt x="122603" y="789"/>
                </a:lnTo>
                <a:lnTo>
                  <a:pt x="81841" y="11953"/>
                </a:lnTo>
                <a:lnTo>
                  <a:pt x="46950" y="34532"/>
                </a:lnTo>
                <a:lnTo>
                  <a:pt x="20216" y="66239"/>
                </a:lnTo>
                <a:lnTo>
                  <a:pt x="3927" y="104789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561" y="273433"/>
                </a:lnTo>
                <a:lnTo>
                  <a:pt x="188671" y="263112"/>
                </a:lnTo>
                <a:lnTo>
                  <a:pt x="224705" y="241946"/>
                </a:lnTo>
                <a:lnTo>
                  <a:pt x="252046" y="211858"/>
                </a:lnTo>
                <a:lnTo>
                  <a:pt x="269078" y="174776"/>
                </a:lnTo>
                <a:lnTo>
                  <a:pt x="273909" y="147119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79480" y="3288451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0" y="0"/>
                </a:moveTo>
                <a:lnTo>
                  <a:pt x="94889" y="6850"/>
                </a:lnTo>
                <a:lnTo>
                  <a:pt x="57786" y="25878"/>
                </a:lnTo>
                <a:lnTo>
                  <a:pt x="28080" y="54797"/>
                </a:lnTo>
                <a:lnTo>
                  <a:pt x="8055" y="91320"/>
                </a:lnTo>
                <a:lnTo>
                  <a:pt x="0" y="133160"/>
                </a:lnTo>
                <a:lnTo>
                  <a:pt x="755" y="148430"/>
                </a:lnTo>
                <a:lnTo>
                  <a:pt x="11582" y="190685"/>
                </a:lnTo>
                <a:lnTo>
                  <a:pt x="33544" y="226197"/>
                </a:lnTo>
                <a:lnTo>
                  <a:pt x="64453" y="253152"/>
                </a:lnTo>
                <a:lnTo>
                  <a:pt x="102117" y="269734"/>
                </a:lnTo>
                <a:lnTo>
                  <a:pt x="129898" y="274130"/>
                </a:lnTo>
                <a:lnTo>
                  <a:pt x="145561" y="273433"/>
                </a:lnTo>
                <a:lnTo>
                  <a:pt x="188671" y="263112"/>
                </a:lnTo>
                <a:lnTo>
                  <a:pt x="224705" y="241946"/>
                </a:lnTo>
                <a:lnTo>
                  <a:pt x="252046" y="211858"/>
                </a:lnTo>
                <a:lnTo>
                  <a:pt x="269078" y="174776"/>
                </a:lnTo>
                <a:lnTo>
                  <a:pt x="273909" y="147119"/>
                </a:lnTo>
                <a:lnTo>
                  <a:pt x="273256" y="131381"/>
                </a:lnTo>
                <a:lnTo>
                  <a:pt x="263209" y="87945"/>
                </a:lnTo>
                <a:lnTo>
                  <a:pt x="242492" y="51451"/>
                </a:lnTo>
                <a:lnTo>
                  <a:pt x="212974" y="23539"/>
                </a:lnTo>
                <a:lnTo>
                  <a:pt x="176529" y="5847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178960" y="3320377"/>
            <a:ext cx="254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1600" b="1" spc="-9" dirty="0" smtClean="0"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48697" y="3104226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18871"/>
                </a:lnTo>
                <a:lnTo>
                  <a:pt x="51815" y="183326"/>
                </a:lnTo>
                <a:lnTo>
                  <a:pt x="51815" y="132587"/>
                </a:lnTo>
                <a:lnTo>
                  <a:pt x="74675" y="132587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7723" y="91439"/>
                </a:moveTo>
                <a:lnTo>
                  <a:pt x="77723" y="0"/>
                </a:lnTo>
                <a:lnTo>
                  <a:pt x="56387" y="0"/>
                </a:lnTo>
                <a:lnTo>
                  <a:pt x="56387" y="38099"/>
                </a:lnTo>
                <a:lnTo>
                  <a:pt x="54863" y="56387"/>
                </a:lnTo>
                <a:lnTo>
                  <a:pt x="54863" y="100583"/>
                </a:lnTo>
                <a:lnTo>
                  <a:pt x="53339" y="102107"/>
                </a:lnTo>
                <a:lnTo>
                  <a:pt x="53339" y="111251"/>
                </a:lnTo>
                <a:lnTo>
                  <a:pt x="51815" y="115823"/>
                </a:lnTo>
                <a:lnTo>
                  <a:pt x="51815" y="120120"/>
                </a:lnTo>
                <a:lnTo>
                  <a:pt x="74675" y="120671"/>
                </a:lnTo>
                <a:lnTo>
                  <a:pt x="74675" y="108203"/>
                </a:lnTo>
                <a:lnTo>
                  <a:pt x="76199" y="106679"/>
                </a:lnTo>
                <a:lnTo>
                  <a:pt x="76199" y="96011"/>
                </a:lnTo>
                <a:lnTo>
                  <a:pt x="77723" y="91439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2587"/>
                </a:lnTo>
                <a:lnTo>
                  <a:pt x="51815" y="132587"/>
                </a:lnTo>
                <a:lnTo>
                  <a:pt x="51815" y="18332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41275" y="3102881"/>
            <a:ext cx="587664" cy="360829"/>
          </a:xfrm>
          <a:custGeom>
            <a:avLst/>
            <a:gdLst/>
            <a:ahLst/>
            <a:cxnLst/>
            <a:rect l="l" t="t" r="r" b="b"/>
            <a:pathLst>
              <a:path w="646429" h="408939">
                <a:moveTo>
                  <a:pt x="75682" y="334455"/>
                </a:moveTo>
                <a:lnTo>
                  <a:pt x="73151" y="281939"/>
                </a:lnTo>
                <a:lnTo>
                  <a:pt x="0" y="348995"/>
                </a:lnTo>
                <a:lnTo>
                  <a:pt x="62483" y="395858"/>
                </a:lnTo>
                <a:lnTo>
                  <a:pt x="62483" y="335279"/>
                </a:lnTo>
                <a:lnTo>
                  <a:pt x="75682" y="334455"/>
                </a:lnTo>
                <a:close/>
              </a:path>
              <a:path w="646429" h="408939">
                <a:moveTo>
                  <a:pt x="76714" y="355868"/>
                </a:moveTo>
                <a:lnTo>
                  <a:pt x="75682" y="334455"/>
                </a:lnTo>
                <a:lnTo>
                  <a:pt x="62483" y="335279"/>
                </a:lnTo>
                <a:lnTo>
                  <a:pt x="64007" y="356615"/>
                </a:lnTo>
                <a:lnTo>
                  <a:pt x="76714" y="355868"/>
                </a:lnTo>
                <a:close/>
              </a:path>
              <a:path w="646429" h="408939">
                <a:moveTo>
                  <a:pt x="79247" y="408431"/>
                </a:moveTo>
                <a:lnTo>
                  <a:pt x="76714" y="355868"/>
                </a:lnTo>
                <a:lnTo>
                  <a:pt x="64007" y="356615"/>
                </a:lnTo>
                <a:lnTo>
                  <a:pt x="62483" y="335279"/>
                </a:lnTo>
                <a:lnTo>
                  <a:pt x="62483" y="395858"/>
                </a:lnTo>
                <a:lnTo>
                  <a:pt x="79247" y="408431"/>
                </a:lnTo>
                <a:close/>
              </a:path>
              <a:path w="646429" h="408939">
                <a:moveTo>
                  <a:pt x="646175" y="1523"/>
                </a:moveTo>
                <a:lnTo>
                  <a:pt x="623315" y="0"/>
                </a:lnTo>
                <a:lnTo>
                  <a:pt x="623315" y="16763"/>
                </a:lnTo>
                <a:lnTo>
                  <a:pt x="620267" y="32003"/>
                </a:lnTo>
                <a:lnTo>
                  <a:pt x="601979" y="77723"/>
                </a:lnTo>
                <a:lnTo>
                  <a:pt x="571499" y="121919"/>
                </a:lnTo>
                <a:lnTo>
                  <a:pt x="544067" y="150875"/>
                </a:lnTo>
                <a:lnTo>
                  <a:pt x="510539" y="178307"/>
                </a:lnTo>
                <a:lnTo>
                  <a:pt x="472439" y="205739"/>
                </a:lnTo>
                <a:lnTo>
                  <a:pt x="431291" y="230123"/>
                </a:lnTo>
                <a:lnTo>
                  <a:pt x="385571" y="252983"/>
                </a:lnTo>
                <a:lnTo>
                  <a:pt x="335279" y="274319"/>
                </a:lnTo>
                <a:lnTo>
                  <a:pt x="283463" y="292607"/>
                </a:lnTo>
                <a:lnTo>
                  <a:pt x="202691" y="315467"/>
                </a:lnTo>
                <a:lnTo>
                  <a:pt x="173735" y="320039"/>
                </a:lnTo>
                <a:lnTo>
                  <a:pt x="144779" y="326135"/>
                </a:lnTo>
                <a:lnTo>
                  <a:pt x="115823" y="330707"/>
                </a:lnTo>
                <a:lnTo>
                  <a:pt x="86867" y="333755"/>
                </a:lnTo>
                <a:lnTo>
                  <a:pt x="75682" y="334455"/>
                </a:lnTo>
                <a:lnTo>
                  <a:pt x="76714" y="355868"/>
                </a:lnTo>
                <a:lnTo>
                  <a:pt x="120395" y="352043"/>
                </a:lnTo>
                <a:lnTo>
                  <a:pt x="178307" y="342899"/>
                </a:lnTo>
                <a:lnTo>
                  <a:pt x="236219" y="329183"/>
                </a:lnTo>
                <a:lnTo>
                  <a:pt x="291083" y="313943"/>
                </a:lnTo>
                <a:lnTo>
                  <a:pt x="344423" y="295655"/>
                </a:lnTo>
                <a:lnTo>
                  <a:pt x="394715" y="274319"/>
                </a:lnTo>
                <a:lnTo>
                  <a:pt x="441959" y="249935"/>
                </a:lnTo>
                <a:lnTo>
                  <a:pt x="505967" y="210311"/>
                </a:lnTo>
                <a:lnTo>
                  <a:pt x="542543" y="181355"/>
                </a:lnTo>
                <a:lnTo>
                  <a:pt x="574547" y="150875"/>
                </a:lnTo>
                <a:lnTo>
                  <a:pt x="601979" y="120395"/>
                </a:lnTo>
                <a:lnTo>
                  <a:pt x="623315" y="86867"/>
                </a:lnTo>
                <a:lnTo>
                  <a:pt x="641603" y="35051"/>
                </a:lnTo>
                <a:lnTo>
                  <a:pt x="644651" y="18287"/>
                </a:lnTo>
                <a:lnTo>
                  <a:pt x="646175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31674" y="4185370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277"/>
                </a:moveTo>
                <a:lnTo>
                  <a:pt x="267702" y="101276"/>
                </a:lnTo>
                <a:lnTo>
                  <a:pt x="250087" y="62158"/>
                </a:lnTo>
                <a:lnTo>
                  <a:pt x="223098" y="31366"/>
                </a:lnTo>
                <a:lnTo>
                  <a:pt x="188792" y="10346"/>
                </a:lnTo>
                <a:lnTo>
                  <a:pt x="149222" y="539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361"/>
                </a:lnTo>
                <a:lnTo>
                  <a:pt x="11351" y="190638"/>
                </a:lnTo>
                <a:lnTo>
                  <a:pt x="33017" y="226164"/>
                </a:lnTo>
                <a:lnTo>
                  <a:pt x="63746" y="253127"/>
                </a:lnTo>
                <a:lnTo>
                  <a:pt x="101549" y="269720"/>
                </a:lnTo>
                <a:lnTo>
                  <a:pt x="129699" y="274127"/>
                </a:lnTo>
                <a:lnTo>
                  <a:pt x="145132" y="273431"/>
                </a:lnTo>
                <a:lnTo>
                  <a:pt x="187904" y="263127"/>
                </a:lnTo>
                <a:lnTo>
                  <a:pt x="223991" y="241990"/>
                </a:lnTo>
                <a:lnTo>
                  <a:pt x="251598" y="211942"/>
                </a:lnTo>
                <a:lnTo>
                  <a:pt x="268931" y="174904"/>
                </a:lnTo>
                <a:lnTo>
                  <a:pt x="273891" y="147277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31674" y="4185370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361"/>
                </a:lnTo>
                <a:lnTo>
                  <a:pt x="11351" y="190638"/>
                </a:lnTo>
                <a:lnTo>
                  <a:pt x="33017" y="226164"/>
                </a:lnTo>
                <a:lnTo>
                  <a:pt x="63746" y="253127"/>
                </a:lnTo>
                <a:lnTo>
                  <a:pt x="101549" y="269720"/>
                </a:lnTo>
                <a:lnTo>
                  <a:pt x="129699" y="274127"/>
                </a:lnTo>
                <a:lnTo>
                  <a:pt x="145132" y="273431"/>
                </a:lnTo>
                <a:lnTo>
                  <a:pt x="187904" y="263127"/>
                </a:lnTo>
                <a:lnTo>
                  <a:pt x="223991" y="241990"/>
                </a:lnTo>
                <a:lnTo>
                  <a:pt x="251598" y="211942"/>
                </a:lnTo>
                <a:lnTo>
                  <a:pt x="268931" y="174904"/>
                </a:lnTo>
                <a:lnTo>
                  <a:pt x="273891" y="147277"/>
                </a:lnTo>
                <a:lnTo>
                  <a:pt x="273224" y="131268"/>
                </a:lnTo>
                <a:lnTo>
                  <a:pt x="262999" y="87401"/>
                </a:lnTo>
                <a:lnTo>
                  <a:pt x="242030" y="50897"/>
                </a:lnTo>
                <a:lnTo>
                  <a:pt x="212374" y="23202"/>
                </a:lnTo>
                <a:lnTo>
                  <a:pt x="176085" y="5759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993504" y="4225550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99508" y="3999801"/>
            <a:ext cx="115455" cy="174812"/>
          </a:xfrm>
          <a:custGeom>
            <a:avLst/>
            <a:gdLst/>
            <a:ahLst/>
            <a:cxnLst/>
            <a:rect l="l" t="t" r="r" b="b"/>
            <a:pathLst>
              <a:path w="127000" h="198120">
                <a:moveTo>
                  <a:pt x="126491" y="121919"/>
                </a:moveTo>
                <a:lnTo>
                  <a:pt x="0" y="120395"/>
                </a:lnTo>
                <a:lnTo>
                  <a:pt x="51815" y="184850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3605"/>
                </a:lnTo>
                <a:lnTo>
                  <a:pt x="126491" y="121919"/>
                </a:lnTo>
                <a:close/>
              </a:path>
              <a:path w="127000" h="19812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5531"/>
                </a:lnTo>
                <a:lnTo>
                  <a:pt x="76199" y="56387"/>
                </a:lnTo>
                <a:close/>
              </a:path>
              <a:path w="127000" h="198120">
                <a:moveTo>
                  <a:pt x="74675" y="183605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4850"/>
                </a:lnTo>
                <a:lnTo>
                  <a:pt x="62483" y="198119"/>
                </a:lnTo>
                <a:lnTo>
                  <a:pt x="74675" y="183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2086" y="3999801"/>
            <a:ext cx="1293091" cy="363071"/>
          </a:xfrm>
          <a:custGeom>
            <a:avLst/>
            <a:gdLst/>
            <a:ahLst/>
            <a:cxnLst/>
            <a:rect l="l" t="t" r="r" b="b"/>
            <a:pathLst>
              <a:path w="1422400" h="411479">
                <a:moveTo>
                  <a:pt x="76199" y="336533"/>
                </a:moveTo>
                <a:lnTo>
                  <a:pt x="76199" y="283463"/>
                </a:lnTo>
                <a:lnTo>
                  <a:pt x="0" y="347471"/>
                </a:lnTo>
                <a:lnTo>
                  <a:pt x="64007" y="401238"/>
                </a:lnTo>
                <a:lnTo>
                  <a:pt x="64007" y="336803"/>
                </a:lnTo>
                <a:lnTo>
                  <a:pt x="76199" y="336533"/>
                </a:lnTo>
                <a:close/>
              </a:path>
              <a:path w="1422400" h="411479">
                <a:moveTo>
                  <a:pt x="1421891" y="9143"/>
                </a:moveTo>
                <a:lnTo>
                  <a:pt x="1421891" y="1523"/>
                </a:lnTo>
                <a:lnTo>
                  <a:pt x="1400555" y="0"/>
                </a:lnTo>
                <a:lnTo>
                  <a:pt x="1400555" y="7619"/>
                </a:lnTo>
                <a:lnTo>
                  <a:pt x="1399031" y="15239"/>
                </a:lnTo>
                <a:lnTo>
                  <a:pt x="1395983" y="21335"/>
                </a:lnTo>
                <a:lnTo>
                  <a:pt x="1389887" y="36575"/>
                </a:lnTo>
                <a:lnTo>
                  <a:pt x="1383791" y="42671"/>
                </a:lnTo>
                <a:lnTo>
                  <a:pt x="1345691" y="80771"/>
                </a:lnTo>
                <a:lnTo>
                  <a:pt x="1312163" y="103631"/>
                </a:lnTo>
                <a:lnTo>
                  <a:pt x="1271015" y="126491"/>
                </a:lnTo>
                <a:lnTo>
                  <a:pt x="1239011" y="140207"/>
                </a:lnTo>
                <a:lnTo>
                  <a:pt x="1222247" y="147827"/>
                </a:lnTo>
                <a:lnTo>
                  <a:pt x="1185671" y="163067"/>
                </a:lnTo>
                <a:lnTo>
                  <a:pt x="1167383" y="169163"/>
                </a:lnTo>
                <a:lnTo>
                  <a:pt x="1147571" y="176783"/>
                </a:lnTo>
                <a:lnTo>
                  <a:pt x="1126235" y="182879"/>
                </a:lnTo>
                <a:lnTo>
                  <a:pt x="1106423" y="190499"/>
                </a:lnTo>
                <a:lnTo>
                  <a:pt x="1085087" y="196595"/>
                </a:lnTo>
                <a:lnTo>
                  <a:pt x="1016507" y="216407"/>
                </a:lnTo>
                <a:lnTo>
                  <a:pt x="967739" y="228599"/>
                </a:lnTo>
                <a:lnTo>
                  <a:pt x="917447" y="240791"/>
                </a:lnTo>
                <a:lnTo>
                  <a:pt x="865631" y="251459"/>
                </a:lnTo>
                <a:lnTo>
                  <a:pt x="810767" y="263651"/>
                </a:lnTo>
                <a:lnTo>
                  <a:pt x="754379" y="272795"/>
                </a:lnTo>
                <a:lnTo>
                  <a:pt x="697991" y="283463"/>
                </a:lnTo>
                <a:lnTo>
                  <a:pt x="638555" y="291083"/>
                </a:lnTo>
                <a:lnTo>
                  <a:pt x="577595" y="300227"/>
                </a:lnTo>
                <a:lnTo>
                  <a:pt x="516635" y="307847"/>
                </a:lnTo>
                <a:lnTo>
                  <a:pt x="391667" y="320039"/>
                </a:lnTo>
                <a:lnTo>
                  <a:pt x="327659" y="324611"/>
                </a:lnTo>
                <a:lnTo>
                  <a:pt x="262127" y="329183"/>
                </a:lnTo>
                <a:lnTo>
                  <a:pt x="198119" y="332231"/>
                </a:lnTo>
                <a:lnTo>
                  <a:pt x="132587" y="335279"/>
                </a:lnTo>
                <a:lnTo>
                  <a:pt x="64007" y="336803"/>
                </a:lnTo>
                <a:lnTo>
                  <a:pt x="64007" y="358139"/>
                </a:lnTo>
                <a:lnTo>
                  <a:pt x="132587" y="356615"/>
                </a:lnTo>
                <a:lnTo>
                  <a:pt x="198119" y="355091"/>
                </a:lnTo>
                <a:lnTo>
                  <a:pt x="263651" y="352043"/>
                </a:lnTo>
                <a:lnTo>
                  <a:pt x="329183" y="347471"/>
                </a:lnTo>
                <a:lnTo>
                  <a:pt x="393191" y="341375"/>
                </a:lnTo>
                <a:lnTo>
                  <a:pt x="457199" y="336803"/>
                </a:lnTo>
                <a:lnTo>
                  <a:pt x="519683" y="329183"/>
                </a:lnTo>
                <a:lnTo>
                  <a:pt x="641603" y="313943"/>
                </a:lnTo>
                <a:lnTo>
                  <a:pt x="701039" y="304799"/>
                </a:lnTo>
                <a:lnTo>
                  <a:pt x="758951" y="295655"/>
                </a:lnTo>
                <a:lnTo>
                  <a:pt x="815339" y="284987"/>
                </a:lnTo>
                <a:lnTo>
                  <a:pt x="870203" y="274319"/>
                </a:lnTo>
                <a:lnTo>
                  <a:pt x="973835" y="249935"/>
                </a:lnTo>
                <a:lnTo>
                  <a:pt x="1022603" y="237743"/>
                </a:lnTo>
                <a:lnTo>
                  <a:pt x="1068323" y="225551"/>
                </a:lnTo>
                <a:lnTo>
                  <a:pt x="1091183" y="217931"/>
                </a:lnTo>
                <a:lnTo>
                  <a:pt x="1112519" y="211835"/>
                </a:lnTo>
                <a:lnTo>
                  <a:pt x="1133855" y="204215"/>
                </a:lnTo>
                <a:lnTo>
                  <a:pt x="1155191" y="198119"/>
                </a:lnTo>
                <a:lnTo>
                  <a:pt x="1175003" y="190499"/>
                </a:lnTo>
                <a:lnTo>
                  <a:pt x="1193291" y="182879"/>
                </a:lnTo>
                <a:lnTo>
                  <a:pt x="1213103" y="175259"/>
                </a:lnTo>
                <a:lnTo>
                  <a:pt x="1231391" y="169163"/>
                </a:lnTo>
                <a:lnTo>
                  <a:pt x="1264919" y="153923"/>
                </a:lnTo>
                <a:lnTo>
                  <a:pt x="1295399" y="138683"/>
                </a:lnTo>
                <a:lnTo>
                  <a:pt x="1309115" y="131063"/>
                </a:lnTo>
                <a:lnTo>
                  <a:pt x="1322831" y="121919"/>
                </a:lnTo>
                <a:lnTo>
                  <a:pt x="1336547" y="114299"/>
                </a:lnTo>
                <a:lnTo>
                  <a:pt x="1348739" y="106679"/>
                </a:lnTo>
                <a:lnTo>
                  <a:pt x="1359407" y="97535"/>
                </a:lnTo>
                <a:lnTo>
                  <a:pt x="1370075" y="89915"/>
                </a:lnTo>
                <a:lnTo>
                  <a:pt x="1379219" y="80771"/>
                </a:lnTo>
                <a:lnTo>
                  <a:pt x="1388363" y="73151"/>
                </a:lnTo>
                <a:lnTo>
                  <a:pt x="1395983" y="64007"/>
                </a:lnTo>
                <a:lnTo>
                  <a:pt x="1402079" y="56387"/>
                </a:lnTo>
                <a:lnTo>
                  <a:pt x="1414271" y="38099"/>
                </a:lnTo>
                <a:lnTo>
                  <a:pt x="1420367" y="19811"/>
                </a:lnTo>
                <a:lnTo>
                  <a:pt x="1421891" y="9143"/>
                </a:lnTo>
                <a:close/>
              </a:path>
              <a:path w="1422400" h="411479">
                <a:moveTo>
                  <a:pt x="76199" y="411479"/>
                </a:moveTo>
                <a:lnTo>
                  <a:pt x="76199" y="357869"/>
                </a:lnTo>
                <a:lnTo>
                  <a:pt x="64007" y="358139"/>
                </a:lnTo>
                <a:lnTo>
                  <a:pt x="64007" y="401238"/>
                </a:lnTo>
                <a:lnTo>
                  <a:pt x="76199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62159" y="4185370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275330" y="148352"/>
                </a:moveTo>
                <a:lnTo>
                  <a:pt x="269283" y="102250"/>
                </a:lnTo>
                <a:lnTo>
                  <a:pt x="251926" y="63074"/>
                </a:lnTo>
                <a:lnTo>
                  <a:pt x="225201" y="32187"/>
                </a:lnTo>
                <a:lnTo>
                  <a:pt x="191049" y="10950"/>
                </a:lnTo>
                <a:lnTo>
                  <a:pt x="151411" y="725"/>
                </a:lnTo>
                <a:lnTo>
                  <a:pt x="137100" y="0"/>
                </a:lnTo>
                <a:lnTo>
                  <a:pt x="122603" y="771"/>
                </a:lnTo>
                <a:lnTo>
                  <a:pt x="81841" y="11721"/>
                </a:lnTo>
                <a:lnTo>
                  <a:pt x="46950" y="34012"/>
                </a:lnTo>
                <a:lnTo>
                  <a:pt x="20216" y="65563"/>
                </a:lnTo>
                <a:lnTo>
                  <a:pt x="3927" y="104296"/>
                </a:lnTo>
                <a:lnTo>
                  <a:pt x="0" y="133081"/>
                </a:lnTo>
                <a:lnTo>
                  <a:pt x="755" y="148361"/>
                </a:lnTo>
                <a:lnTo>
                  <a:pt x="11576" y="190638"/>
                </a:lnTo>
                <a:lnTo>
                  <a:pt x="33527" y="226163"/>
                </a:lnTo>
                <a:lnTo>
                  <a:pt x="64420" y="253127"/>
                </a:lnTo>
                <a:lnTo>
                  <a:pt x="102066" y="269720"/>
                </a:lnTo>
                <a:lnTo>
                  <a:pt x="129836" y="274127"/>
                </a:lnTo>
                <a:lnTo>
                  <a:pt x="145440" y="273438"/>
                </a:lnTo>
                <a:lnTo>
                  <a:pt x="188584" y="263234"/>
                </a:lnTo>
                <a:lnTo>
                  <a:pt x="224897" y="242293"/>
                </a:lnTo>
                <a:lnTo>
                  <a:pt x="252670" y="212508"/>
                </a:lnTo>
                <a:lnTo>
                  <a:pt x="270190" y="175771"/>
                </a:lnTo>
                <a:lnTo>
                  <a:pt x="275330" y="148352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62159" y="4185370"/>
            <a:ext cx="250536" cy="242047"/>
          </a:xfrm>
          <a:custGeom>
            <a:avLst/>
            <a:gdLst/>
            <a:ahLst/>
            <a:cxnLst/>
            <a:rect l="l" t="t" r="r" b="b"/>
            <a:pathLst>
              <a:path w="275590" h="274320">
                <a:moveTo>
                  <a:pt x="137100" y="0"/>
                </a:moveTo>
                <a:lnTo>
                  <a:pt x="94889" y="6709"/>
                </a:lnTo>
                <a:lnTo>
                  <a:pt x="57786" y="25450"/>
                </a:lnTo>
                <a:lnTo>
                  <a:pt x="28080" y="54145"/>
                </a:lnTo>
                <a:lnTo>
                  <a:pt x="8055" y="90715"/>
                </a:lnTo>
                <a:lnTo>
                  <a:pt x="0" y="133081"/>
                </a:lnTo>
                <a:lnTo>
                  <a:pt x="755" y="148361"/>
                </a:lnTo>
                <a:lnTo>
                  <a:pt x="11576" y="190638"/>
                </a:lnTo>
                <a:lnTo>
                  <a:pt x="33527" y="226163"/>
                </a:lnTo>
                <a:lnTo>
                  <a:pt x="64420" y="253127"/>
                </a:lnTo>
                <a:lnTo>
                  <a:pt x="102066" y="269720"/>
                </a:lnTo>
                <a:lnTo>
                  <a:pt x="129836" y="274127"/>
                </a:lnTo>
                <a:lnTo>
                  <a:pt x="145440" y="273438"/>
                </a:lnTo>
                <a:lnTo>
                  <a:pt x="188584" y="263234"/>
                </a:lnTo>
                <a:lnTo>
                  <a:pt x="224897" y="242293"/>
                </a:lnTo>
                <a:lnTo>
                  <a:pt x="252670" y="212508"/>
                </a:lnTo>
                <a:lnTo>
                  <a:pt x="270190" y="175771"/>
                </a:lnTo>
                <a:lnTo>
                  <a:pt x="275330" y="148352"/>
                </a:lnTo>
                <a:lnTo>
                  <a:pt x="274691" y="132299"/>
                </a:lnTo>
                <a:lnTo>
                  <a:pt x="264658" y="88354"/>
                </a:lnTo>
                <a:lnTo>
                  <a:pt x="243963" y="51790"/>
                </a:lnTo>
                <a:lnTo>
                  <a:pt x="214546" y="23968"/>
                </a:lnTo>
                <a:lnTo>
                  <a:pt x="178350" y="6251"/>
                </a:lnTo>
                <a:lnTo>
                  <a:pt x="137314" y="0"/>
                </a:lnTo>
                <a:lnTo>
                  <a:pt x="1371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818445" y="4215952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600" b="1" dirty="0" smtClean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831377" y="3999801"/>
            <a:ext cx="115455" cy="174812"/>
          </a:xfrm>
          <a:custGeom>
            <a:avLst/>
            <a:gdLst/>
            <a:ahLst/>
            <a:cxnLst/>
            <a:rect l="l" t="t" r="r" b="b"/>
            <a:pathLst>
              <a:path w="127000" h="198120">
                <a:moveTo>
                  <a:pt x="74675" y="183605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21020"/>
                </a:lnTo>
                <a:lnTo>
                  <a:pt x="0" y="120395"/>
                </a:lnTo>
                <a:lnTo>
                  <a:pt x="51815" y="184850"/>
                </a:lnTo>
                <a:lnTo>
                  <a:pt x="51815" y="134111"/>
                </a:lnTo>
                <a:lnTo>
                  <a:pt x="53004" y="121034"/>
                </a:lnTo>
                <a:lnTo>
                  <a:pt x="53004" y="186328"/>
                </a:lnTo>
                <a:lnTo>
                  <a:pt x="62483" y="198119"/>
                </a:lnTo>
                <a:lnTo>
                  <a:pt x="74675" y="183605"/>
                </a:lnTo>
                <a:close/>
              </a:path>
              <a:path w="127000" h="198120">
                <a:moveTo>
                  <a:pt x="126491" y="121919"/>
                </a:moveTo>
                <a:lnTo>
                  <a:pt x="53004" y="121034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3605"/>
                </a:lnTo>
                <a:lnTo>
                  <a:pt x="126491" y="121919"/>
                </a:lnTo>
                <a:close/>
              </a:path>
              <a:path w="127000" h="198120">
                <a:moveTo>
                  <a:pt x="77723" y="91439"/>
                </a:moveTo>
                <a:lnTo>
                  <a:pt x="77723" y="1523"/>
                </a:lnTo>
                <a:lnTo>
                  <a:pt x="56387" y="0"/>
                </a:lnTo>
                <a:lnTo>
                  <a:pt x="56387" y="56387"/>
                </a:lnTo>
                <a:lnTo>
                  <a:pt x="54863" y="65531"/>
                </a:lnTo>
                <a:lnTo>
                  <a:pt x="54863" y="102107"/>
                </a:lnTo>
                <a:lnTo>
                  <a:pt x="53339" y="103631"/>
                </a:lnTo>
                <a:lnTo>
                  <a:pt x="53339" y="117347"/>
                </a:lnTo>
                <a:lnTo>
                  <a:pt x="53004" y="121034"/>
                </a:lnTo>
                <a:lnTo>
                  <a:pt x="74675" y="121295"/>
                </a:lnTo>
                <a:lnTo>
                  <a:pt x="74675" y="109727"/>
                </a:lnTo>
                <a:lnTo>
                  <a:pt x="76199" y="108203"/>
                </a:lnTo>
                <a:lnTo>
                  <a:pt x="76199" y="97535"/>
                </a:lnTo>
                <a:lnTo>
                  <a:pt x="77723" y="91439"/>
                </a:lnTo>
                <a:close/>
              </a:path>
              <a:path w="127000" h="198120">
                <a:moveTo>
                  <a:pt x="54863" y="102107"/>
                </a:moveTo>
                <a:lnTo>
                  <a:pt x="53339" y="102107"/>
                </a:lnTo>
                <a:lnTo>
                  <a:pt x="53339" y="103631"/>
                </a:lnTo>
                <a:lnTo>
                  <a:pt x="54863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23956" y="3999801"/>
            <a:ext cx="1295400" cy="363071"/>
          </a:xfrm>
          <a:custGeom>
            <a:avLst/>
            <a:gdLst/>
            <a:ahLst/>
            <a:cxnLst/>
            <a:rect l="l" t="t" r="r" b="b"/>
            <a:pathLst>
              <a:path w="1424940" h="411479">
                <a:moveTo>
                  <a:pt x="75307" y="336525"/>
                </a:moveTo>
                <a:lnTo>
                  <a:pt x="74675" y="283463"/>
                </a:lnTo>
                <a:lnTo>
                  <a:pt x="0" y="347471"/>
                </a:lnTo>
                <a:lnTo>
                  <a:pt x="62483" y="399958"/>
                </a:lnTo>
                <a:lnTo>
                  <a:pt x="62483" y="336803"/>
                </a:lnTo>
                <a:lnTo>
                  <a:pt x="75307" y="336525"/>
                </a:lnTo>
                <a:close/>
              </a:path>
              <a:path w="1424940" h="411479">
                <a:moveTo>
                  <a:pt x="75561" y="357883"/>
                </a:moveTo>
                <a:lnTo>
                  <a:pt x="75307" y="336525"/>
                </a:lnTo>
                <a:lnTo>
                  <a:pt x="62483" y="336803"/>
                </a:lnTo>
                <a:lnTo>
                  <a:pt x="64007" y="358139"/>
                </a:lnTo>
                <a:lnTo>
                  <a:pt x="75561" y="357883"/>
                </a:lnTo>
                <a:close/>
              </a:path>
              <a:path w="1424940" h="411479">
                <a:moveTo>
                  <a:pt x="76199" y="411479"/>
                </a:moveTo>
                <a:lnTo>
                  <a:pt x="75561" y="357883"/>
                </a:lnTo>
                <a:lnTo>
                  <a:pt x="64007" y="358139"/>
                </a:lnTo>
                <a:lnTo>
                  <a:pt x="62483" y="336803"/>
                </a:lnTo>
                <a:lnTo>
                  <a:pt x="62483" y="399958"/>
                </a:lnTo>
                <a:lnTo>
                  <a:pt x="76199" y="411479"/>
                </a:lnTo>
                <a:close/>
              </a:path>
              <a:path w="1424940" h="411479">
                <a:moveTo>
                  <a:pt x="1424939" y="9143"/>
                </a:moveTo>
                <a:lnTo>
                  <a:pt x="1424939" y="1523"/>
                </a:lnTo>
                <a:lnTo>
                  <a:pt x="1403603" y="0"/>
                </a:lnTo>
                <a:lnTo>
                  <a:pt x="1402079" y="7619"/>
                </a:lnTo>
                <a:lnTo>
                  <a:pt x="1402079" y="15239"/>
                </a:lnTo>
                <a:lnTo>
                  <a:pt x="1399031" y="21335"/>
                </a:lnTo>
                <a:lnTo>
                  <a:pt x="1374647" y="57911"/>
                </a:lnTo>
                <a:lnTo>
                  <a:pt x="1338071" y="88391"/>
                </a:lnTo>
                <a:lnTo>
                  <a:pt x="1301495" y="111251"/>
                </a:lnTo>
                <a:lnTo>
                  <a:pt x="1257299" y="134111"/>
                </a:lnTo>
                <a:lnTo>
                  <a:pt x="1240535" y="140207"/>
                </a:lnTo>
                <a:lnTo>
                  <a:pt x="1207007" y="155447"/>
                </a:lnTo>
                <a:lnTo>
                  <a:pt x="1188719" y="163067"/>
                </a:lnTo>
                <a:lnTo>
                  <a:pt x="1168907" y="169163"/>
                </a:lnTo>
                <a:lnTo>
                  <a:pt x="1149095" y="176783"/>
                </a:lnTo>
                <a:lnTo>
                  <a:pt x="1129283" y="182879"/>
                </a:lnTo>
                <a:lnTo>
                  <a:pt x="1107947" y="190499"/>
                </a:lnTo>
                <a:lnTo>
                  <a:pt x="1086611" y="196595"/>
                </a:lnTo>
                <a:lnTo>
                  <a:pt x="1018031" y="216407"/>
                </a:lnTo>
                <a:lnTo>
                  <a:pt x="969263" y="228599"/>
                </a:lnTo>
                <a:lnTo>
                  <a:pt x="918971" y="240791"/>
                </a:lnTo>
                <a:lnTo>
                  <a:pt x="867155" y="251459"/>
                </a:lnTo>
                <a:lnTo>
                  <a:pt x="812291" y="263651"/>
                </a:lnTo>
                <a:lnTo>
                  <a:pt x="755903" y="272795"/>
                </a:lnTo>
                <a:lnTo>
                  <a:pt x="697991" y="283463"/>
                </a:lnTo>
                <a:lnTo>
                  <a:pt x="640079" y="291083"/>
                </a:lnTo>
                <a:lnTo>
                  <a:pt x="579119" y="300227"/>
                </a:lnTo>
                <a:lnTo>
                  <a:pt x="518159" y="307847"/>
                </a:lnTo>
                <a:lnTo>
                  <a:pt x="455675" y="313943"/>
                </a:lnTo>
                <a:lnTo>
                  <a:pt x="391667" y="320039"/>
                </a:lnTo>
                <a:lnTo>
                  <a:pt x="327659" y="324611"/>
                </a:lnTo>
                <a:lnTo>
                  <a:pt x="262127" y="329183"/>
                </a:lnTo>
                <a:lnTo>
                  <a:pt x="198119" y="332231"/>
                </a:lnTo>
                <a:lnTo>
                  <a:pt x="132587" y="335279"/>
                </a:lnTo>
                <a:lnTo>
                  <a:pt x="75307" y="336525"/>
                </a:lnTo>
                <a:lnTo>
                  <a:pt x="75561" y="357883"/>
                </a:lnTo>
                <a:lnTo>
                  <a:pt x="132587" y="356615"/>
                </a:lnTo>
                <a:lnTo>
                  <a:pt x="198119" y="355091"/>
                </a:lnTo>
                <a:lnTo>
                  <a:pt x="263651" y="352043"/>
                </a:lnTo>
                <a:lnTo>
                  <a:pt x="329183" y="347471"/>
                </a:lnTo>
                <a:lnTo>
                  <a:pt x="394715" y="341375"/>
                </a:lnTo>
                <a:lnTo>
                  <a:pt x="457199" y="336803"/>
                </a:lnTo>
                <a:lnTo>
                  <a:pt x="521207" y="329183"/>
                </a:lnTo>
                <a:lnTo>
                  <a:pt x="643127" y="313943"/>
                </a:lnTo>
                <a:lnTo>
                  <a:pt x="702563" y="304799"/>
                </a:lnTo>
                <a:lnTo>
                  <a:pt x="760475" y="295655"/>
                </a:lnTo>
                <a:lnTo>
                  <a:pt x="816863" y="284987"/>
                </a:lnTo>
                <a:lnTo>
                  <a:pt x="871727" y="274319"/>
                </a:lnTo>
                <a:lnTo>
                  <a:pt x="975359" y="249935"/>
                </a:lnTo>
                <a:lnTo>
                  <a:pt x="1024127" y="237743"/>
                </a:lnTo>
                <a:lnTo>
                  <a:pt x="1069847" y="225551"/>
                </a:lnTo>
                <a:lnTo>
                  <a:pt x="1092707" y="217931"/>
                </a:lnTo>
                <a:lnTo>
                  <a:pt x="1115567" y="211835"/>
                </a:lnTo>
                <a:lnTo>
                  <a:pt x="1136903" y="204215"/>
                </a:lnTo>
                <a:lnTo>
                  <a:pt x="1156715" y="198119"/>
                </a:lnTo>
                <a:lnTo>
                  <a:pt x="1196339" y="182879"/>
                </a:lnTo>
                <a:lnTo>
                  <a:pt x="1214627" y="175259"/>
                </a:lnTo>
                <a:lnTo>
                  <a:pt x="1232915" y="169163"/>
                </a:lnTo>
                <a:lnTo>
                  <a:pt x="1251203" y="161543"/>
                </a:lnTo>
                <a:lnTo>
                  <a:pt x="1266443" y="153923"/>
                </a:lnTo>
                <a:lnTo>
                  <a:pt x="1283207" y="146303"/>
                </a:lnTo>
                <a:lnTo>
                  <a:pt x="1298447" y="138683"/>
                </a:lnTo>
                <a:lnTo>
                  <a:pt x="1312163" y="131063"/>
                </a:lnTo>
                <a:lnTo>
                  <a:pt x="1325879" y="121919"/>
                </a:lnTo>
                <a:lnTo>
                  <a:pt x="1339595" y="114299"/>
                </a:lnTo>
                <a:lnTo>
                  <a:pt x="1350263" y="106679"/>
                </a:lnTo>
                <a:lnTo>
                  <a:pt x="1362455" y="97535"/>
                </a:lnTo>
                <a:lnTo>
                  <a:pt x="1373123" y="89915"/>
                </a:lnTo>
                <a:lnTo>
                  <a:pt x="1382267" y="80771"/>
                </a:lnTo>
                <a:lnTo>
                  <a:pt x="1391411" y="73151"/>
                </a:lnTo>
                <a:lnTo>
                  <a:pt x="1399031" y="64007"/>
                </a:lnTo>
                <a:lnTo>
                  <a:pt x="1405127" y="56387"/>
                </a:lnTo>
                <a:lnTo>
                  <a:pt x="1411223" y="47243"/>
                </a:lnTo>
                <a:lnTo>
                  <a:pt x="1420367" y="28955"/>
                </a:lnTo>
                <a:lnTo>
                  <a:pt x="1423415" y="19811"/>
                </a:lnTo>
                <a:lnTo>
                  <a:pt x="1424939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31674" y="5082288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31674" y="5082288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993504" y="5121123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999508" y="4896719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92087" y="4895374"/>
            <a:ext cx="2710295" cy="364751"/>
          </a:xfrm>
          <a:custGeom>
            <a:avLst/>
            <a:gdLst/>
            <a:ahLst/>
            <a:cxnLst/>
            <a:rect l="l" t="t" r="r" b="b"/>
            <a:pathLst>
              <a:path w="2981325" h="413385">
                <a:moveTo>
                  <a:pt x="76199" y="338241"/>
                </a:moveTo>
                <a:lnTo>
                  <a:pt x="76199" y="284987"/>
                </a:lnTo>
                <a:lnTo>
                  <a:pt x="0" y="348995"/>
                </a:lnTo>
                <a:lnTo>
                  <a:pt x="64007" y="402762"/>
                </a:lnTo>
                <a:lnTo>
                  <a:pt x="64007" y="338327"/>
                </a:lnTo>
                <a:lnTo>
                  <a:pt x="76199" y="338241"/>
                </a:lnTo>
                <a:close/>
              </a:path>
              <a:path w="2981325" h="413385">
                <a:moveTo>
                  <a:pt x="2959607" y="42454"/>
                </a:moveTo>
                <a:lnTo>
                  <a:pt x="2959607" y="6095"/>
                </a:lnTo>
                <a:lnTo>
                  <a:pt x="2956559" y="13715"/>
                </a:lnTo>
                <a:lnTo>
                  <a:pt x="2956559" y="12191"/>
                </a:lnTo>
                <a:lnTo>
                  <a:pt x="2951987" y="19811"/>
                </a:lnTo>
                <a:lnTo>
                  <a:pt x="2951987" y="18287"/>
                </a:lnTo>
                <a:lnTo>
                  <a:pt x="2945891" y="27431"/>
                </a:lnTo>
                <a:lnTo>
                  <a:pt x="2936747" y="33527"/>
                </a:lnTo>
                <a:lnTo>
                  <a:pt x="2926079" y="41147"/>
                </a:lnTo>
                <a:lnTo>
                  <a:pt x="2913887" y="48767"/>
                </a:lnTo>
                <a:lnTo>
                  <a:pt x="2898647" y="56387"/>
                </a:lnTo>
                <a:lnTo>
                  <a:pt x="2881883" y="64007"/>
                </a:lnTo>
                <a:lnTo>
                  <a:pt x="2863595" y="71627"/>
                </a:lnTo>
                <a:lnTo>
                  <a:pt x="2842259" y="80771"/>
                </a:lnTo>
                <a:lnTo>
                  <a:pt x="2795015" y="96011"/>
                </a:lnTo>
                <a:lnTo>
                  <a:pt x="2741675" y="111251"/>
                </a:lnTo>
                <a:lnTo>
                  <a:pt x="2648711" y="134111"/>
                </a:lnTo>
                <a:lnTo>
                  <a:pt x="2578607" y="147827"/>
                </a:lnTo>
                <a:lnTo>
                  <a:pt x="2502407" y="163067"/>
                </a:lnTo>
                <a:lnTo>
                  <a:pt x="2420111" y="176783"/>
                </a:lnTo>
                <a:lnTo>
                  <a:pt x="2333243" y="190499"/>
                </a:lnTo>
                <a:lnTo>
                  <a:pt x="2240279" y="204215"/>
                </a:lnTo>
                <a:lnTo>
                  <a:pt x="2142743" y="216407"/>
                </a:lnTo>
                <a:lnTo>
                  <a:pt x="2040635" y="230123"/>
                </a:lnTo>
                <a:lnTo>
                  <a:pt x="1933955" y="242315"/>
                </a:lnTo>
                <a:lnTo>
                  <a:pt x="1824227" y="252983"/>
                </a:lnTo>
                <a:lnTo>
                  <a:pt x="1709927" y="263651"/>
                </a:lnTo>
                <a:lnTo>
                  <a:pt x="1591055" y="274319"/>
                </a:lnTo>
                <a:lnTo>
                  <a:pt x="1470659" y="283463"/>
                </a:lnTo>
                <a:lnTo>
                  <a:pt x="1345691" y="292607"/>
                </a:lnTo>
                <a:lnTo>
                  <a:pt x="1219199" y="300227"/>
                </a:lnTo>
                <a:lnTo>
                  <a:pt x="1089659" y="307847"/>
                </a:lnTo>
                <a:lnTo>
                  <a:pt x="958595" y="315467"/>
                </a:lnTo>
                <a:lnTo>
                  <a:pt x="826007" y="321563"/>
                </a:lnTo>
                <a:lnTo>
                  <a:pt x="690371" y="326135"/>
                </a:lnTo>
                <a:lnTo>
                  <a:pt x="553211" y="330707"/>
                </a:lnTo>
                <a:lnTo>
                  <a:pt x="278891" y="336803"/>
                </a:lnTo>
                <a:lnTo>
                  <a:pt x="64007" y="338327"/>
                </a:lnTo>
                <a:lnTo>
                  <a:pt x="64007" y="359663"/>
                </a:lnTo>
                <a:lnTo>
                  <a:pt x="278891" y="358139"/>
                </a:lnTo>
                <a:lnTo>
                  <a:pt x="554735" y="352043"/>
                </a:lnTo>
                <a:lnTo>
                  <a:pt x="690371" y="348995"/>
                </a:lnTo>
                <a:lnTo>
                  <a:pt x="826007" y="342899"/>
                </a:lnTo>
                <a:lnTo>
                  <a:pt x="960119" y="336803"/>
                </a:lnTo>
                <a:lnTo>
                  <a:pt x="1091183" y="330707"/>
                </a:lnTo>
                <a:lnTo>
                  <a:pt x="1220723" y="323087"/>
                </a:lnTo>
                <a:lnTo>
                  <a:pt x="1347215" y="315467"/>
                </a:lnTo>
                <a:lnTo>
                  <a:pt x="1472183" y="306323"/>
                </a:lnTo>
                <a:lnTo>
                  <a:pt x="1594103" y="295655"/>
                </a:lnTo>
                <a:lnTo>
                  <a:pt x="1711451" y="286511"/>
                </a:lnTo>
                <a:lnTo>
                  <a:pt x="1825751" y="275843"/>
                </a:lnTo>
                <a:lnTo>
                  <a:pt x="1937003" y="263651"/>
                </a:lnTo>
                <a:lnTo>
                  <a:pt x="2043683" y="251459"/>
                </a:lnTo>
                <a:lnTo>
                  <a:pt x="2145791" y="239267"/>
                </a:lnTo>
                <a:lnTo>
                  <a:pt x="2243327" y="225551"/>
                </a:lnTo>
                <a:lnTo>
                  <a:pt x="2336291" y="213359"/>
                </a:lnTo>
                <a:lnTo>
                  <a:pt x="2424683" y="199643"/>
                </a:lnTo>
                <a:lnTo>
                  <a:pt x="2506979" y="184403"/>
                </a:lnTo>
                <a:lnTo>
                  <a:pt x="2583179" y="170687"/>
                </a:lnTo>
                <a:lnTo>
                  <a:pt x="2686811" y="147827"/>
                </a:lnTo>
                <a:lnTo>
                  <a:pt x="2747771" y="132587"/>
                </a:lnTo>
                <a:lnTo>
                  <a:pt x="2802635" y="117347"/>
                </a:lnTo>
                <a:lnTo>
                  <a:pt x="2827019" y="108203"/>
                </a:lnTo>
                <a:lnTo>
                  <a:pt x="2849879" y="100583"/>
                </a:lnTo>
                <a:lnTo>
                  <a:pt x="2891027" y="85343"/>
                </a:lnTo>
                <a:lnTo>
                  <a:pt x="2938271" y="59435"/>
                </a:lnTo>
                <a:lnTo>
                  <a:pt x="2950463" y="50291"/>
                </a:lnTo>
                <a:lnTo>
                  <a:pt x="2959607" y="42454"/>
                </a:lnTo>
                <a:close/>
              </a:path>
              <a:path w="2981325" h="413385">
                <a:moveTo>
                  <a:pt x="76199" y="413003"/>
                </a:moveTo>
                <a:lnTo>
                  <a:pt x="76199" y="359577"/>
                </a:lnTo>
                <a:lnTo>
                  <a:pt x="64007" y="359663"/>
                </a:lnTo>
                <a:lnTo>
                  <a:pt x="64007" y="402762"/>
                </a:lnTo>
                <a:lnTo>
                  <a:pt x="76199" y="413003"/>
                </a:lnTo>
                <a:close/>
              </a:path>
              <a:path w="2981325" h="413385">
                <a:moveTo>
                  <a:pt x="2980943" y="12191"/>
                </a:moveTo>
                <a:lnTo>
                  <a:pt x="2980943" y="3047"/>
                </a:lnTo>
                <a:lnTo>
                  <a:pt x="2959607" y="0"/>
                </a:lnTo>
                <a:lnTo>
                  <a:pt x="2958083" y="9143"/>
                </a:lnTo>
                <a:lnTo>
                  <a:pt x="2959607" y="6095"/>
                </a:lnTo>
                <a:lnTo>
                  <a:pt x="2959607" y="42454"/>
                </a:lnTo>
                <a:lnTo>
                  <a:pt x="2961131" y="41147"/>
                </a:lnTo>
                <a:lnTo>
                  <a:pt x="2970275" y="32003"/>
                </a:lnTo>
                <a:lnTo>
                  <a:pt x="2974847" y="24383"/>
                </a:lnTo>
                <a:lnTo>
                  <a:pt x="2976371" y="22859"/>
                </a:lnTo>
                <a:lnTo>
                  <a:pt x="2976371" y="21335"/>
                </a:lnTo>
                <a:lnTo>
                  <a:pt x="2979419" y="13715"/>
                </a:lnTo>
                <a:lnTo>
                  <a:pt x="298094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99508" y="2645682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8861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9247"/>
                </a:lnTo>
                <a:lnTo>
                  <a:pt x="72389" y="77723"/>
                </a:lnTo>
                <a:lnTo>
                  <a:pt x="71627" y="77723"/>
                </a:lnTo>
                <a:lnTo>
                  <a:pt x="71627" y="0"/>
                </a:lnTo>
                <a:lnTo>
                  <a:pt x="48767" y="0"/>
                </a:lnTo>
                <a:lnTo>
                  <a:pt x="48767" y="30479"/>
                </a:lnTo>
                <a:lnTo>
                  <a:pt x="50291" y="44195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3151" y="70103"/>
                </a:lnTo>
                <a:lnTo>
                  <a:pt x="71627" y="65531"/>
                </a:lnTo>
                <a:lnTo>
                  <a:pt x="71627" y="76199"/>
                </a:lnTo>
                <a:lnTo>
                  <a:pt x="72389" y="77723"/>
                </a:lnTo>
                <a:lnTo>
                  <a:pt x="73151" y="77723"/>
                </a:lnTo>
                <a:close/>
              </a:path>
              <a:path w="127000" h="177164">
                <a:moveTo>
                  <a:pt x="73151" y="79247"/>
                </a:moveTo>
                <a:lnTo>
                  <a:pt x="73151" y="77723"/>
                </a:lnTo>
                <a:lnTo>
                  <a:pt x="72389" y="77723"/>
                </a:lnTo>
                <a:lnTo>
                  <a:pt x="73151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682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0771"/>
                </a:lnTo>
                <a:lnTo>
                  <a:pt x="73151" y="79247"/>
                </a:lnTo>
                <a:lnTo>
                  <a:pt x="73151" y="30479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26182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12775"/>
                </a:moveTo>
                <a:lnTo>
                  <a:pt x="73223" y="99701"/>
                </a:ln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close/>
              </a:path>
              <a:path w="127000" h="177164">
                <a:moveTo>
                  <a:pt x="73223" y="99701"/>
                </a:moveTo>
                <a:lnTo>
                  <a:pt x="73151" y="99059"/>
                </a:lnTo>
                <a:lnTo>
                  <a:pt x="73151" y="74675"/>
                </a:lnTo>
                <a:lnTo>
                  <a:pt x="71627" y="70103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2295"/>
                </a:lnTo>
                <a:lnTo>
                  <a:pt x="51815" y="83819"/>
                </a:lnTo>
                <a:lnTo>
                  <a:pt x="51815" y="99959"/>
                </a:lnTo>
                <a:lnTo>
                  <a:pt x="73223" y="99701"/>
                </a:lnTo>
                <a:close/>
              </a:path>
              <a:path w="127000" h="177164">
                <a:moveTo>
                  <a:pt x="51815" y="85343"/>
                </a:moveTo>
                <a:lnTo>
                  <a:pt x="50291" y="82295"/>
                </a:lnTo>
                <a:lnTo>
                  <a:pt x="50291" y="83819"/>
                </a:lnTo>
                <a:lnTo>
                  <a:pt x="51815" y="85343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73223" y="99701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3414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3151" y="77723"/>
                </a:moveTo>
                <a:lnTo>
                  <a:pt x="71627" y="76199"/>
                </a:lnTo>
                <a:lnTo>
                  <a:pt x="71627" y="77723"/>
                </a:lnTo>
                <a:lnTo>
                  <a:pt x="73151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42116" y="2645682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99059"/>
                </a:moveTo>
                <a:lnTo>
                  <a:pt x="0" y="100583"/>
                </a:lnTo>
                <a:lnTo>
                  <a:pt x="53339" y="162607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5409"/>
                </a:lnTo>
                <a:lnTo>
                  <a:pt x="128015" y="99059"/>
                </a:lnTo>
                <a:close/>
              </a:path>
              <a:path w="128270" h="177164">
                <a:moveTo>
                  <a:pt x="74675" y="99694"/>
                </a:moveTo>
                <a:lnTo>
                  <a:pt x="74675" y="80771"/>
                </a:lnTo>
                <a:lnTo>
                  <a:pt x="73151" y="77723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4487"/>
                </a:lnTo>
                <a:lnTo>
                  <a:pt x="53339" y="99059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7164">
                <a:moveTo>
                  <a:pt x="74675" y="16540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607"/>
                </a:lnTo>
                <a:lnTo>
                  <a:pt x="65531" y="176783"/>
                </a:lnTo>
                <a:lnTo>
                  <a:pt x="74675" y="165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1468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99059"/>
                </a:moveTo>
                <a:lnTo>
                  <a:pt x="0" y="100583"/>
                </a:lnTo>
                <a:lnTo>
                  <a:pt x="51815" y="162269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99059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0"/>
                </a:lnTo>
                <a:lnTo>
                  <a:pt x="48767" y="71627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5343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2269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59435" y="2645682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74675" y="163514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6783"/>
                </a:lnTo>
                <a:lnTo>
                  <a:pt x="74675" y="163514"/>
                </a:lnTo>
                <a:close/>
              </a:path>
              <a:path w="127000" h="177164">
                <a:moveTo>
                  <a:pt x="74675" y="99684"/>
                </a:moveTo>
                <a:lnTo>
                  <a:pt x="74675" y="85343"/>
                </a:lnTo>
                <a:lnTo>
                  <a:pt x="73151" y="80771"/>
                </a:lnTo>
                <a:lnTo>
                  <a:pt x="73151" y="70103"/>
                </a:lnTo>
                <a:lnTo>
                  <a:pt x="71627" y="65531"/>
                </a:lnTo>
                <a:lnTo>
                  <a:pt x="71627" y="0"/>
                </a:lnTo>
                <a:lnTo>
                  <a:pt x="48767" y="0"/>
                </a:lnTo>
                <a:lnTo>
                  <a:pt x="48767" y="44195"/>
                </a:lnTo>
                <a:lnTo>
                  <a:pt x="50291" y="56387"/>
                </a:lnTo>
                <a:lnTo>
                  <a:pt x="50291" y="80771"/>
                </a:lnTo>
                <a:lnTo>
                  <a:pt x="51815" y="82295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7164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3514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99508" y="3542600"/>
            <a:ext cx="116609" cy="154641"/>
          </a:xfrm>
          <a:custGeom>
            <a:avLst/>
            <a:gdLst/>
            <a:ahLst/>
            <a:cxnLst/>
            <a:rect l="l" t="t" r="r" b="b"/>
            <a:pathLst>
              <a:path w="128270" h="175260">
                <a:moveTo>
                  <a:pt x="128015" y="99059"/>
                </a:moveTo>
                <a:lnTo>
                  <a:pt x="0" y="100583"/>
                </a:lnTo>
                <a:lnTo>
                  <a:pt x="53339" y="16281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2559"/>
                </a:lnTo>
                <a:lnTo>
                  <a:pt x="128015" y="99059"/>
                </a:lnTo>
                <a:close/>
              </a:path>
              <a:path w="128270" h="175260">
                <a:moveTo>
                  <a:pt x="74675" y="99694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0771"/>
                </a:lnTo>
                <a:lnTo>
                  <a:pt x="53339" y="82295"/>
                </a:lnTo>
                <a:lnTo>
                  <a:pt x="53339" y="99948"/>
                </a:lnTo>
                <a:lnTo>
                  <a:pt x="74675" y="99694"/>
                </a:lnTo>
                <a:close/>
              </a:path>
              <a:path w="128270" h="175260">
                <a:moveTo>
                  <a:pt x="74675" y="162559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2813"/>
                </a:lnTo>
                <a:lnTo>
                  <a:pt x="64007" y="175259"/>
                </a:lnTo>
                <a:lnTo>
                  <a:pt x="74675" y="162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1682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1915" y="99958"/>
                </a:lnTo>
                <a:lnTo>
                  <a:pt x="0" y="100583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79247"/>
                </a:lnTo>
                <a:lnTo>
                  <a:pt x="73151" y="79247"/>
                </a:lnTo>
                <a:lnTo>
                  <a:pt x="73151" y="28955"/>
                </a:lnTo>
                <a:lnTo>
                  <a:pt x="71627" y="15239"/>
                </a:lnTo>
                <a:lnTo>
                  <a:pt x="71627" y="0"/>
                </a:lnTo>
                <a:lnTo>
                  <a:pt x="50291" y="0"/>
                </a:lnTo>
                <a:lnTo>
                  <a:pt x="50291" y="74675"/>
                </a:lnTo>
                <a:lnTo>
                  <a:pt x="51815" y="77723"/>
                </a:lnTo>
                <a:lnTo>
                  <a:pt x="51815" y="99059"/>
                </a:lnTo>
                <a:lnTo>
                  <a:pt x="51915" y="99958"/>
                </a:lnTo>
                <a:lnTo>
                  <a:pt x="74675" y="99684"/>
                </a:lnTo>
                <a:close/>
              </a:path>
              <a:path w="127000" h="175260">
                <a:moveTo>
                  <a:pt x="126491" y="99059"/>
                </a:moveTo>
                <a:lnTo>
                  <a:pt x="51915" y="99958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3414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126491" y="99059"/>
                </a:moveTo>
                <a:lnTo>
                  <a:pt x="0" y="100583"/>
                </a:lnTo>
                <a:lnTo>
                  <a:pt x="51815" y="161035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92963"/>
                </a:lnTo>
                <a:lnTo>
                  <a:pt x="73151" y="88391"/>
                </a:lnTo>
                <a:lnTo>
                  <a:pt x="73151" y="77723"/>
                </a:lnTo>
                <a:lnTo>
                  <a:pt x="71627" y="77723"/>
                </a:lnTo>
                <a:lnTo>
                  <a:pt x="71627" y="42671"/>
                </a:lnTo>
                <a:lnTo>
                  <a:pt x="70103" y="28955"/>
                </a:lnTo>
                <a:lnTo>
                  <a:pt x="70103" y="0"/>
                </a:lnTo>
                <a:lnTo>
                  <a:pt x="48767" y="0"/>
                </a:lnTo>
                <a:lnTo>
                  <a:pt x="48767" y="65531"/>
                </a:lnTo>
                <a:lnTo>
                  <a:pt x="50291" y="70103"/>
                </a:lnTo>
                <a:lnTo>
                  <a:pt x="50291" y="83819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1035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51468" y="3542600"/>
            <a:ext cx="115455" cy="154641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126491" y="99059"/>
                </a:moveTo>
                <a:lnTo>
                  <a:pt x="0" y="100583"/>
                </a:lnTo>
                <a:lnTo>
                  <a:pt x="51815" y="161035"/>
                </a:lnTo>
                <a:lnTo>
                  <a:pt x="51815" y="112775"/>
                </a:lnTo>
                <a:lnTo>
                  <a:pt x="74675" y="112775"/>
                </a:lnTo>
                <a:lnTo>
                  <a:pt x="74675" y="162250"/>
                </a:lnTo>
                <a:lnTo>
                  <a:pt x="126491" y="99059"/>
                </a:lnTo>
                <a:close/>
              </a:path>
              <a:path w="127000" h="175260">
                <a:moveTo>
                  <a:pt x="74675" y="99684"/>
                </a:moveTo>
                <a:lnTo>
                  <a:pt x="74675" y="97535"/>
                </a:lnTo>
                <a:lnTo>
                  <a:pt x="73151" y="92963"/>
                </a:lnTo>
                <a:lnTo>
                  <a:pt x="73151" y="77723"/>
                </a:lnTo>
                <a:lnTo>
                  <a:pt x="71627" y="76199"/>
                </a:lnTo>
                <a:lnTo>
                  <a:pt x="71627" y="42671"/>
                </a:lnTo>
                <a:lnTo>
                  <a:pt x="70103" y="28955"/>
                </a:lnTo>
                <a:lnTo>
                  <a:pt x="70103" y="0"/>
                </a:lnTo>
                <a:lnTo>
                  <a:pt x="48767" y="0"/>
                </a:lnTo>
                <a:lnTo>
                  <a:pt x="48767" y="70103"/>
                </a:lnTo>
                <a:lnTo>
                  <a:pt x="50291" y="74675"/>
                </a:lnTo>
                <a:lnTo>
                  <a:pt x="50291" y="83819"/>
                </a:lnTo>
                <a:lnTo>
                  <a:pt x="51815" y="83819"/>
                </a:lnTo>
                <a:lnTo>
                  <a:pt x="51815" y="99959"/>
                </a:lnTo>
                <a:lnTo>
                  <a:pt x="74675" y="99684"/>
                </a:lnTo>
                <a:close/>
              </a:path>
              <a:path w="127000" h="175260">
                <a:moveTo>
                  <a:pt x="74675" y="162250"/>
                </a:moveTo>
                <a:lnTo>
                  <a:pt x="74675" y="112775"/>
                </a:lnTo>
                <a:lnTo>
                  <a:pt x="51815" y="112775"/>
                </a:lnTo>
                <a:lnTo>
                  <a:pt x="51815" y="161035"/>
                </a:lnTo>
                <a:lnTo>
                  <a:pt x="64007" y="175259"/>
                </a:lnTo>
                <a:lnTo>
                  <a:pt x="74675" y="16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99508" y="4438175"/>
            <a:ext cx="116609" cy="156322"/>
          </a:xfrm>
          <a:custGeom>
            <a:avLst/>
            <a:gdLst/>
            <a:ahLst/>
            <a:cxnLst/>
            <a:rect l="l" t="t" r="r" b="b"/>
            <a:pathLst>
              <a:path w="128270" h="177164">
                <a:moveTo>
                  <a:pt x="128015" y="100583"/>
                </a:moveTo>
                <a:lnTo>
                  <a:pt x="0" y="100583"/>
                </a:lnTo>
                <a:lnTo>
                  <a:pt x="53339" y="164083"/>
                </a:lnTo>
                <a:lnTo>
                  <a:pt x="53339" y="112775"/>
                </a:lnTo>
                <a:lnTo>
                  <a:pt x="74675" y="112775"/>
                </a:lnTo>
                <a:lnTo>
                  <a:pt x="74675" y="164083"/>
                </a:lnTo>
                <a:lnTo>
                  <a:pt x="128015" y="100583"/>
                </a:lnTo>
                <a:close/>
              </a:path>
              <a:path w="128270" h="177164">
                <a:moveTo>
                  <a:pt x="74675" y="100583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82295"/>
                </a:lnTo>
                <a:lnTo>
                  <a:pt x="53339" y="83819"/>
                </a:lnTo>
                <a:lnTo>
                  <a:pt x="53339" y="100583"/>
                </a:lnTo>
                <a:lnTo>
                  <a:pt x="74675" y="100583"/>
                </a:lnTo>
                <a:close/>
              </a:path>
              <a:path w="128270" h="177164">
                <a:moveTo>
                  <a:pt x="74675" y="164083"/>
                </a:moveTo>
                <a:lnTo>
                  <a:pt x="74675" y="112775"/>
                </a:lnTo>
                <a:lnTo>
                  <a:pt x="53339" y="112775"/>
                </a:lnTo>
                <a:lnTo>
                  <a:pt x="53339" y="164083"/>
                </a:lnTo>
                <a:lnTo>
                  <a:pt x="64007" y="176783"/>
                </a:lnTo>
                <a:lnTo>
                  <a:pt x="74675" y="16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34148" y="4438175"/>
            <a:ext cx="115455" cy="156322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100583"/>
                </a:moveTo>
                <a:lnTo>
                  <a:pt x="0" y="102107"/>
                </a:lnTo>
                <a:lnTo>
                  <a:pt x="51815" y="162559"/>
                </a:lnTo>
                <a:lnTo>
                  <a:pt x="51815" y="114299"/>
                </a:lnTo>
                <a:lnTo>
                  <a:pt x="74675" y="112775"/>
                </a:lnTo>
                <a:lnTo>
                  <a:pt x="74675" y="163774"/>
                </a:lnTo>
                <a:lnTo>
                  <a:pt x="126491" y="100583"/>
                </a:lnTo>
                <a:close/>
              </a:path>
              <a:path w="127000" h="177164">
                <a:moveTo>
                  <a:pt x="74675" y="101208"/>
                </a:moveTo>
                <a:lnTo>
                  <a:pt x="74675" y="92963"/>
                </a:lnTo>
                <a:lnTo>
                  <a:pt x="73151" y="89915"/>
                </a:lnTo>
                <a:lnTo>
                  <a:pt x="73151" y="79247"/>
                </a:lnTo>
                <a:lnTo>
                  <a:pt x="71627" y="79247"/>
                </a:lnTo>
                <a:lnTo>
                  <a:pt x="71627" y="44195"/>
                </a:lnTo>
                <a:lnTo>
                  <a:pt x="70103" y="30479"/>
                </a:lnTo>
                <a:lnTo>
                  <a:pt x="70103" y="0"/>
                </a:lnTo>
                <a:lnTo>
                  <a:pt x="48767" y="1523"/>
                </a:lnTo>
                <a:lnTo>
                  <a:pt x="48767" y="67055"/>
                </a:lnTo>
                <a:lnTo>
                  <a:pt x="50291" y="71627"/>
                </a:lnTo>
                <a:lnTo>
                  <a:pt x="50291" y="85343"/>
                </a:lnTo>
                <a:lnTo>
                  <a:pt x="51815" y="85343"/>
                </a:lnTo>
                <a:lnTo>
                  <a:pt x="51815" y="101483"/>
                </a:lnTo>
                <a:lnTo>
                  <a:pt x="74675" y="101208"/>
                </a:lnTo>
                <a:close/>
              </a:path>
              <a:path w="127000" h="177164">
                <a:moveTo>
                  <a:pt x="74675" y="163774"/>
                </a:moveTo>
                <a:lnTo>
                  <a:pt x="74675" y="112775"/>
                </a:lnTo>
                <a:lnTo>
                  <a:pt x="51815" y="114299"/>
                </a:lnTo>
                <a:lnTo>
                  <a:pt x="51815" y="162559"/>
                </a:lnTo>
                <a:lnTo>
                  <a:pt x="64007" y="176783"/>
                </a:lnTo>
                <a:lnTo>
                  <a:pt x="74675" y="163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99508" y="5335093"/>
            <a:ext cx="116609" cy="143996"/>
          </a:xfrm>
          <a:custGeom>
            <a:avLst/>
            <a:gdLst/>
            <a:ahLst/>
            <a:cxnLst/>
            <a:rect l="l" t="t" r="r" b="b"/>
            <a:pathLst>
              <a:path w="128270" h="163195">
                <a:moveTo>
                  <a:pt x="128015" y="86867"/>
                </a:moveTo>
                <a:lnTo>
                  <a:pt x="0" y="88391"/>
                </a:lnTo>
                <a:lnTo>
                  <a:pt x="53339" y="150621"/>
                </a:lnTo>
                <a:lnTo>
                  <a:pt x="53339" y="100583"/>
                </a:lnTo>
                <a:lnTo>
                  <a:pt x="74675" y="100583"/>
                </a:lnTo>
                <a:lnTo>
                  <a:pt x="74675" y="150367"/>
                </a:lnTo>
                <a:lnTo>
                  <a:pt x="128015" y="86867"/>
                </a:lnTo>
                <a:close/>
              </a:path>
              <a:path w="128270" h="163195">
                <a:moveTo>
                  <a:pt x="74675" y="87502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76199"/>
                </a:lnTo>
                <a:lnTo>
                  <a:pt x="53339" y="76199"/>
                </a:lnTo>
                <a:lnTo>
                  <a:pt x="53339" y="87756"/>
                </a:lnTo>
                <a:lnTo>
                  <a:pt x="74675" y="87502"/>
                </a:lnTo>
                <a:close/>
              </a:path>
              <a:path w="128270" h="163195">
                <a:moveTo>
                  <a:pt x="74675" y="150367"/>
                </a:moveTo>
                <a:lnTo>
                  <a:pt x="74675" y="100583"/>
                </a:lnTo>
                <a:lnTo>
                  <a:pt x="53339" y="100583"/>
                </a:lnTo>
                <a:lnTo>
                  <a:pt x="53339" y="150621"/>
                </a:lnTo>
                <a:lnTo>
                  <a:pt x="64007" y="163067"/>
                </a:lnTo>
                <a:lnTo>
                  <a:pt x="74675" y="150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167773" y="2321448"/>
            <a:ext cx="637886" cy="313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algn="ctr">
              <a:lnSpc>
                <a:spcPct val="100600"/>
              </a:lnSpc>
            </a:pPr>
            <a:r>
              <a:rPr lang="en-US" sz="1400" b="1" spc="-13" dirty="0" smtClean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839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spcBef>
                <a:spcPts val="1086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924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lnSpc>
                <a:spcPct val="100600"/>
              </a:lnSpc>
              <a:spcBef>
                <a:spcPts val="1054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algn="ctr">
              <a:spcBef>
                <a:spcPts val="924"/>
              </a:spcBef>
            </a:pPr>
            <a:r>
              <a:rPr sz="1400" b="1" spc="-13" dirty="0">
                <a:latin typeface="Arial"/>
                <a:cs typeface="Arial"/>
              </a:rPr>
              <a:t>Value</a:t>
            </a:r>
            <a:r>
              <a:rPr sz="1400" b="1" spc="-9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1397" marR="4559" algn="ctr">
              <a:spcBef>
                <a:spcPts val="1086"/>
              </a:spcBef>
            </a:pPr>
            <a:r>
              <a:rPr lang="en-US" sz="1400" b="1" spc="-13" dirty="0">
                <a:latin typeface="Arial"/>
                <a:cs typeface="Arial"/>
              </a:rPr>
              <a:t>Local </a:t>
            </a:r>
            <a:r>
              <a:rPr sz="1400" b="1" spc="-13" dirty="0" smtClean="0">
                <a:latin typeface="Arial"/>
                <a:cs typeface="Arial"/>
              </a:rPr>
              <a:t>ID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67544" y="2321448"/>
            <a:ext cx="15841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 (</a:t>
            </a:r>
            <a:r>
              <a:rPr lang="en-US" sz="1400" b="1" spc="-9" dirty="0" err="1" smtClean="0">
                <a:solidFill>
                  <a:srgbClr val="FF0000"/>
                </a:solidFill>
                <a:latin typeface="Arial"/>
                <a:cs typeface="Arial"/>
              </a:rPr>
              <a:t>copy+add</a:t>
            </a:r>
            <a:r>
              <a:rPr lang="en-US"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spcBef>
                <a:spcPts val="9"/>
              </a:spcBef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33087" y="3207608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2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33087" y="4103182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3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spcBef>
                <a:spcPts val="9"/>
              </a:spcBef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33087" y="5000101"/>
            <a:ext cx="700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3" dirty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1400" b="1" spc="-9" dirty="0">
                <a:solidFill>
                  <a:srgbClr val="FF0000"/>
                </a:solidFill>
                <a:latin typeface="Arial"/>
                <a:cs typeface="Arial"/>
              </a:rPr>
              <a:t>p 4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13" dirty="0">
                <a:latin typeface="Arial"/>
                <a:cs typeface="Arial"/>
              </a:rPr>
              <a:t>St</a:t>
            </a:r>
            <a:r>
              <a:rPr sz="1400" b="1" spc="-9" dirty="0">
                <a:latin typeface="Arial"/>
                <a:cs typeface="Arial"/>
              </a:rPr>
              <a:t>r</a:t>
            </a:r>
            <a:r>
              <a:rPr sz="1400" b="1" spc="-13" dirty="0">
                <a:latin typeface="Arial"/>
                <a:cs typeface="Arial"/>
              </a:rPr>
              <a:t>id</a:t>
            </a:r>
            <a:r>
              <a:rPr sz="1400" b="1" spc="-9" dirty="0">
                <a:latin typeface="Arial"/>
                <a:cs typeface="Arial"/>
              </a:rPr>
              <a:t>e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0852"/>
              </p:ext>
            </p:extLst>
          </p:nvPr>
        </p:nvGraphicFramePr>
        <p:xfrm>
          <a:off x="2867371" y="1892142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08816"/>
              </p:ext>
            </p:extLst>
          </p:nvPr>
        </p:nvGraphicFramePr>
        <p:xfrm>
          <a:off x="2867371" y="2789061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object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52454"/>
              </p:ext>
            </p:extLst>
          </p:nvPr>
        </p:nvGraphicFramePr>
        <p:xfrm>
          <a:off x="2867371" y="3684635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object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48941"/>
              </p:ext>
            </p:extLst>
          </p:nvPr>
        </p:nvGraphicFramePr>
        <p:xfrm>
          <a:off x="2867371" y="4581554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8" name="object 4"/>
          <p:cNvSpPr txBox="1"/>
          <p:nvPr/>
        </p:nvSpPr>
        <p:spPr>
          <a:xfrm>
            <a:off x="395536" y="6013934"/>
            <a:ext cx="24347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b="1" spc="-13" dirty="0" smtClean="0">
                <a:solidFill>
                  <a:srgbClr val="FF0000"/>
                </a:solidFill>
                <a:latin typeface="Arial"/>
                <a:cs typeface="Arial"/>
              </a:rPr>
              <a:t>Copy result back to Global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4" name="object 76"/>
          <p:cNvSpPr/>
          <p:nvPr/>
        </p:nvSpPr>
        <p:spPr>
          <a:xfrm>
            <a:off x="2931674" y="5986196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3891" y="147094"/>
                </a:moveTo>
                <a:lnTo>
                  <a:pt x="267694" y="101150"/>
                </a:lnTo>
                <a:lnTo>
                  <a:pt x="250056" y="62067"/>
                </a:lnTo>
                <a:lnTo>
                  <a:pt x="223036" y="31299"/>
                </a:lnTo>
                <a:lnTo>
                  <a:pt x="188693" y="10301"/>
                </a:lnTo>
                <a:lnTo>
                  <a:pt x="149084" y="527"/>
                </a:lnTo>
                <a:lnTo>
                  <a:pt x="137101" y="0"/>
                </a:lnTo>
                <a:lnTo>
                  <a:pt x="122343" y="771"/>
                </a:lnTo>
                <a:lnTo>
                  <a:pt x="81190" y="11721"/>
                </a:lnTo>
                <a:lnTo>
                  <a:pt x="46336" y="34012"/>
                </a:lnTo>
                <a:lnTo>
                  <a:pt x="19861" y="65563"/>
                </a:lnTo>
                <a:lnTo>
                  <a:pt x="3842" y="104296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77"/>
          <p:cNvSpPr/>
          <p:nvPr/>
        </p:nvSpPr>
        <p:spPr>
          <a:xfrm>
            <a:off x="2931674" y="5986196"/>
            <a:ext cx="249382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01" y="0"/>
                </a:moveTo>
                <a:lnTo>
                  <a:pt x="94310" y="6709"/>
                </a:lnTo>
                <a:lnTo>
                  <a:pt x="57126" y="25450"/>
                </a:lnTo>
                <a:lnTo>
                  <a:pt x="27627" y="54145"/>
                </a:lnTo>
                <a:lnTo>
                  <a:pt x="7892" y="90715"/>
                </a:lnTo>
                <a:lnTo>
                  <a:pt x="0" y="133081"/>
                </a:lnTo>
                <a:lnTo>
                  <a:pt x="737" y="148103"/>
                </a:lnTo>
                <a:lnTo>
                  <a:pt x="11351" y="189989"/>
                </a:lnTo>
                <a:lnTo>
                  <a:pt x="33017" y="225543"/>
                </a:lnTo>
                <a:lnTo>
                  <a:pt x="63746" y="252756"/>
                </a:lnTo>
                <a:lnTo>
                  <a:pt x="101549" y="269620"/>
                </a:lnTo>
                <a:lnTo>
                  <a:pt x="129699" y="274122"/>
                </a:lnTo>
                <a:lnTo>
                  <a:pt x="145132" y="273410"/>
                </a:lnTo>
                <a:lnTo>
                  <a:pt x="187903" y="262904"/>
                </a:lnTo>
                <a:lnTo>
                  <a:pt x="223990" y="241486"/>
                </a:lnTo>
                <a:lnTo>
                  <a:pt x="251597" y="211270"/>
                </a:lnTo>
                <a:lnTo>
                  <a:pt x="268930" y="174367"/>
                </a:lnTo>
                <a:lnTo>
                  <a:pt x="273891" y="147094"/>
                </a:lnTo>
                <a:lnTo>
                  <a:pt x="273223" y="131107"/>
                </a:lnTo>
                <a:lnTo>
                  <a:pt x="262984" y="87288"/>
                </a:lnTo>
                <a:lnTo>
                  <a:pt x="241991" y="50815"/>
                </a:lnTo>
                <a:lnTo>
                  <a:pt x="212301" y="23143"/>
                </a:lnTo>
                <a:lnTo>
                  <a:pt x="175973" y="5724"/>
                </a:lnTo>
                <a:lnTo>
                  <a:pt x="1371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78"/>
          <p:cNvSpPr txBox="1"/>
          <p:nvPr/>
        </p:nvSpPr>
        <p:spPr>
          <a:xfrm>
            <a:off x="2993504" y="6025031"/>
            <a:ext cx="1258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b="1" spc="-9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7" name="object 79"/>
          <p:cNvSpPr/>
          <p:nvPr/>
        </p:nvSpPr>
        <p:spPr>
          <a:xfrm>
            <a:off x="2999508" y="5800627"/>
            <a:ext cx="115455" cy="173691"/>
          </a:xfrm>
          <a:custGeom>
            <a:avLst/>
            <a:gdLst/>
            <a:ahLst/>
            <a:cxnLst/>
            <a:rect l="l" t="t" r="r" b="b"/>
            <a:pathLst>
              <a:path w="127000" h="196850">
                <a:moveTo>
                  <a:pt x="126491" y="121919"/>
                </a:moveTo>
                <a:lnTo>
                  <a:pt x="0" y="120395"/>
                </a:lnTo>
                <a:lnTo>
                  <a:pt x="51815" y="183586"/>
                </a:lnTo>
                <a:lnTo>
                  <a:pt x="51815" y="134111"/>
                </a:lnTo>
                <a:lnTo>
                  <a:pt x="74675" y="134111"/>
                </a:lnTo>
                <a:lnTo>
                  <a:pt x="74675" y="182371"/>
                </a:lnTo>
                <a:lnTo>
                  <a:pt x="126491" y="121919"/>
                </a:lnTo>
                <a:close/>
              </a:path>
              <a:path w="127000" h="196850">
                <a:moveTo>
                  <a:pt x="76199" y="56387"/>
                </a:moveTo>
                <a:lnTo>
                  <a:pt x="76199" y="0"/>
                </a:lnTo>
                <a:lnTo>
                  <a:pt x="53339" y="0"/>
                </a:lnTo>
                <a:lnTo>
                  <a:pt x="53339" y="103631"/>
                </a:lnTo>
                <a:lnTo>
                  <a:pt x="51815" y="106679"/>
                </a:lnTo>
                <a:lnTo>
                  <a:pt x="51815" y="121020"/>
                </a:lnTo>
                <a:lnTo>
                  <a:pt x="74675" y="121295"/>
                </a:lnTo>
                <a:lnTo>
                  <a:pt x="74675" y="64007"/>
                </a:lnTo>
                <a:lnTo>
                  <a:pt x="76199" y="56387"/>
                </a:lnTo>
                <a:close/>
              </a:path>
              <a:path w="127000" h="196850">
                <a:moveTo>
                  <a:pt x="74675" y="182371"/>
                </a:moveTo>
                <a:lnTo>
                  <a:pt x="74675" y="134111"/>
                </a:lnTo>
                <a:lnTo>
                  <a:pt x="51815" y="134111"/>
                </a:lnTo>
                <a:lnTo>
                  <a:pt x="51815" y="183586"/>
                </a:lnTo>
                <a:lnTo>
                  <a:pt x="62483" y="196595"/>
                </a:lnTo>
                <a:lnTo>
                  <a:pt x="74675" y="18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95"/>
          <p:cNvSpPr/>
          <p:nvPr/>
        </p:nvSpPr>
        <p:spPr>
          <a:xfrm>
            <a:off x="2999508" y="6239001"/>
            <a:ext cx="116609" cy="143996"/>
          </a:xfrm>
          <a:custGeom>
            <a:avLst/>
            <a:gdLst/>
            <a:ahLst/>
            <a:cxnLst/>
            <a:rect l="l" t="t" r="r" b="b"/>
            <a:pathLst>
              <a:path w="128270" h="163195">
                <a:moveTo>
                  <a:pt x="128015" y="86867"/>
                </a:moveTo>
                <a:lnTo>
                  <a:pt x="0" y="88391"/>
                </a:lnTo>
                <a:lnTo>
                  <a:pt x="53339" y="150621"/>
                </a:lnTo>
                <a:lnTo>
                  <a:pt x="53339" y="100583"/>
                </a:lnTo>
                <a:lnTo>
                  <a:pt x="74675" y="100583"/>
                </a:lnTo>
                <a:lnTo>
                  <a:pt x="74675" y="150367"/>
                </a:lnTo>
                <a:lnTo>
                  <a:pt x="128015" y="86867"/>
                </a:lnTo>
                <a:close/>
              </a:path>
              <a:path w="128270" h="163195">
                <a:moveTo>
                  <a:pt x="74675" y="87502"/>
                </a:moveTo>
                <a:lnTo>
                  <a:pt x="74675" y="0"/>
                </a:lnTo>
                <a:lnTo>
                  <a:pt x="51815" y="0"/>
                </a:lnTo>
                <a:lnTo>
                  <a:pt x="51815" y="76199"/>
                </a:lnTo>
                <a:lnTo>
                  <a:pt x="53339" y="76199"/>
                </a:lnTo>
                <a:lnTo>
                  <a:pt x="53339" y="87756"/>
                </a:lnTo>
                <a:lnTo>
                  <a:pt x="74675" y="87502"/>
                </a:lnTo>
                <a:close/>
              </a:path>
              <a:path w="128270" h="163195">
                <a:moveTo>
                  <a:pt x="74675" y="150367"/>
                </a:moveTo>
                <a:lnTo>
                  <a:pt x="74675" y="100583"/>
                </a:lnTo>
                <a:lnTo>
                  <a:pt x="53339" y="100583"/>
                </a:lnTo>
                <a:lnTo>
                  <a:pt x="53339" y="150621"/>
                </a:lnTo>
                <a:lnTo>
                  <a:pt x="64007" y="163067"/>
                </a:lnTo>
                <a:lnTo>
                  <a:pt x="74675" y="150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90761"/>
              </p:ext>
            </p:extLst>
          </p:nvPr>
        </p:nvGraphicFramePr>
        <p:xfrm>
          <a:off x="2867371" y="6388434"/>
          <a:ext cx="354675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US" sz="1200" b="1" spc="-5" dirty="0" smtClean="0">
                          <a:latin typeface="Arial"/>
                          <a:cs typeface="Arial"/>
                        </a:rPr>
                        <a:t>41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object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85567"/>
              </p:ext>
            </p:extLst>
          </p:nvPr>
        </p:nvGraphicFramePr>
        <p:xfrm>
          <a:off x="2867371" y="5479089"/>
          <a:ext cx="5669262" cy="30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675"/>
                <a:gridCol w="354675"/>
                <a:gridCol w="354675"/>
                <a:gridCol w="353290"/>
                <a:gridCol w="354675"/>
                <a:gridCol w="354675"/>
                <a:gridCol w="354675"/>
                <a:gridCol w="354675"/>
                <a:gridCol w="351905"/>
                <a:gridCol w="354675"/>
                <a:gridCol w="356061"/>
                <a:gridCol w="353290"/>
                <a:gridCol w="354675"/>
                <a:gridCol w="353290"/>
                <a:gridCol w="356061"/>
                <a:gridCol w="353290"/>
              </a:tblGrid>
              <a:tr h="30255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lang="en-US" sz="1200" b="1" spc="-5" dirty="0" smtClean="0">
                          <a:latin typeface="Arial"/>
                          <a:cs typeface="Arial"/>
                        </a:rPr>
                        <a:t>41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16" name="Straight Arrow Connector 215"/>
          <p:cNvCxnSpPr/>
          <p:nvPr/>
        </p:nvCxnSpPr>
        <p:spPr>
          <a:xfrm>
            <a:off x="2571111" y="2723843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2571111" y="3591038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571111" y="4497399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571111" y="5404012"/>
            <a:ext cx="6249361" cy="0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similar kind of reduction in </a:t>
            </a:r>
            <a:r>
              <a:rPr lang="en-US" dirty="0" err="1" smtClean="0"/>
              <a:t>OpenCL</a:t>
            </a:r>
            <a:r>
              <a:rPr lang="en-US" dirty="0" smtClean="0"/>
              <a:t> (although not </a:t>
            </a:r>
            <a:r>
              <a:rPr lang="en-US" dirty="0"/>
              <a:t>the same):</a:t>
            </a:r>
            <a:br>
              <a:rPr lang="en-US" dirty="0"/>
            </a:br>
            <a:r>
              <a:rPr lang="en-US" dirty="0">
                <a:hlinkClick r:id="rId2"/>
              </a:rPr>
              <a:t>http://developer.amd.com/resources/documentation-articles/articles-whitepapers/opencl-optimization-case-study-simple-reductions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Reduction in CUDA (we </a:t>
            </a:r>
            <a:r>
              <a:rPr lang="en-US" smtClean="0"/>
              <a:t>discussed kernel #1, #2 and #4)):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developer.download.nvidia.com/compute/cuda/1.1-Beta/x86_website/projects/reduction/doc/reduction.pdf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About dynamical Local </a:t>
            </a:r>
            <a:r>
              <a:rPr lang="en-US" dirty="0"/>
              <a:t>Memory allocation:</a:t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www.openclblog.com/2014/10/allocating-local-memory.html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7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an </a:t>
            </a:r>
            <a:r>
              <a:rPr lang="en-US" dirty="0" err="1" smtClean="0"/>
              <a:t>OpenCL</a:t>
            </a:r>
            <a:r>
              <a:rPr lang="en-US" dirty="0" smtClean="0"/>
              <a:t> program, we can</a:t>
            </a:r>
            <a:br>
              <a:rPr lang="en-US" dirty="0" smtClean="0"/>
            </a:br>
            <a:r>
              <a:rPr lang="en-US" dirty="0" smtClean="0"/>
              <a:t>define several memory types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Private </a:t>
            </a:r>
            <a:r>
              <a:rPr lang="en-US" b="1" dirty="0">
                <a:solidFill>
                  <a:srgbClr val="FF0000"/>
                </a:solidFill>
              </a:rPr>
              <a:t>Memory</a:t>
            </a:r>
          </a:p>
          <a:p>
            <a:pPr lvl="2"/>
            <a:r>
              <a:rPr lang="en-US" dirty="0" smtClean="0"/>
              <a:t>Per </a:t>
            </a:r>
            <a:r>
              <a:rPr lang="en-US" dirty="0"/>
              <a:t>work-item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Local Memory</a:t>
            </a:r>
          </a:p>
          <a:p>
            <a:pPr lvl="2"/>
            <a:r>
              <a:rPr lang="en-US" dirty="0" smtClean="0"/>
              <a:t>Shared </a:t>
            </a:r>
            <a:r>
              <a:rPr lang="en-US" dirty="0"/>
              <a:t>within a workgroup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Global/Constant Memory</a:t>
            </a:r>
          </a:p>
          <a:p>
            <a:pPr lvl="2"/>
            <a:r>
              <a:rPr lang="en-US" dirty="0" smtClean="0"/>
              <a:t>Shared between </a:t>
            </a:r>
            <a:r>
              <a:rPr lang="en-US" dirty="0"/>
              <a:t>all workgroups</a:t>
            </a:r>
          </a:p>
          <a:p>
            <a:r>
              <a:rPr lang="en-US" dirty="0" smtClean="0"/>
              <a:t>On the CPU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Host Memory</a:t>
            </a:r>
          </a:p>
          <a:p>
            <a:r>
              <a:rPr lang="en-US" dirty="0" smtClean="0"/>
              <a:t>See also </a:t>
            </a:r>
            <a:r>
              <a:rPr lang="en-US" dirty="0" err="1" smtClean="0">
                <a:hlinkClick r:id="rId3"/>
              </a:rPr>
              <a:t>OpenCL</a:t>
            </a:r>
            <a:r>
              <a:rPr lang="en-US" dirty="0" smtClean="0">
                <a:hlinkClick r:id="rId3"/>
              </a:rPr>
              <a:t> Memory Spaces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management is </a:t>
            </a:r>
            <a:r>
              <a:rPr lang="en-US" dirty="0" smtClean="0"/>
              <a:t>explicit</a:t>
            </a:r>
            <a:endParaRPr lang="en-US" dirty="0"/>
          </a:p>
          <a:p>
            <a:r>
              <a:rPr lang="en-US" dirty="0"/>
              <a:t>You must move data from host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global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local … and back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OpenCL</a:t>
            </a:r>
            <a:r>
              <a:rPr lang="nl-NL" dirty="0"/>
              <a:t> </a:t>
            </a:r>
            <a:r>
              <a:rPr lang="nl-NL" dirty="0" smtClean="0"/>
              <a:t>SW Memory </a:t>
            </a:r>
            <a:r>
              <a:rPr lang="nl-NL" dirty="0"/>
              <a:t>Model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15369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nvidia</a:t>
            </a:r>
            <a:r>
              <a:rPr lang="en-US" dirty="0" smtClean="0"/>
              <a:t> Fermi memory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5</a:t>
            </a:fld>
            <a:endParaRPr lang="nl-NL"/>
          </a:p>
        </p:txBody>
      </p:sp>
      <p:pic>
        <p:nvPicPr>
          <p:cNvPr id="5" name="Picture 2" descr="https://code.msdn.microsoft.com/vstudio/site/view/file/95645/1/nvidia-fermi-gf100-gpu-block-diagram-benchmarkrevie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63455"/>
            <a:ext cx="569347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archive.benchmarkreviews.com/images/reviews/processor/NVIDIA_Fermi/nvidia-fermi-gf100-gpu-shader-model-block-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4" y="2276871"/>
            <a:ext cx="2522542" cy="399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 flipV="1">
            <a:off x="2792656" y="2276871"/>
            <a:ext cx="771232" cy="1440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92656" y="4005064"/>
            <a:ext cx="771232" cy="22652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70114" y="1563455"/>
            <a:ext cx="914400" cy="612648"/>
          </a:xfrm>
          <a:prstGeom prst="borderCallout1">
            <a:avLst>
              <a:gd name="adj1" fmla="val 32116"/>
              <a:gd name="adj2" fmla="val 102115"/>
              <a:gd name="adj3" fmla="val 235022"/>
              <a:gd name="adj4" fmla="val 195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 smtClean="0"/>
              <a:t>memory</a:t>
            </a:r>
            <a:endParaRPr lang="nl-NL" dirty="0"/>
          </a:p>
        </p:txBody>
      </p:sp>
      <p:sp>
        <p:nvSpPr>
          <p:cNvPr id="13" name="Line Callout 1 12"/>
          <p:cNvSpPr/>
          <p:nvPr/>
        </p:nvSpPr>
        <p:spPr>
          <a:xfrm>
            <a:off x="270114" y="5805264"/>
            <a:ext cx="914400" cy="612648"/>
          </a:xfrm>
          <a:prstGeom prst="borderCallout1">
            <a:avLst>
              <a:gd name="adj1" fmla="val -1299"/>
              <a:gd name="adj2" fmla="val 57339"/>
              <a:gd name="adj3" fmla="val -79079"/>
              <a:gd name="adj4" fmla="val 185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memory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3563888" y="2348879"/>
            <a:ext cx="720080" cy="165618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ine Callout 1 14"/>
          <p:cNvSpPr/>
          <p:nvPr/>
        </p:nvSpPr>
        <p:spPr>
          <a:xfrm>
            <a:off x="1979712" y="1563455"/>
            <a:ext cx="1058416" cy="612648"/>
          </a:xfrm>
          <a:prstGeom prst="borderCallout1">
            <a:avLst>
              <a:gd name="adj1" fmla="val 32116"/>
              <a:gd name="adj2" fmla="val 102115"/>
              <a:gd name="adj3" fmla="val 129381"/>
              <a:gd name="adj4" fmla="val 152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Unit</a:t>
            </a:r>
            <a:endParaRPr lang="nl-NL" dirty="0"/>
          </a:p>
        </p:txBody>
      </p:sp>
      <p:sp>
        <p:nvSpPr>
          <p:cNvPr id="16" name="Line Callout 1 15"/>
          <p:cNvSpPr/>
          <p:nvPr/>
        </p:nvSpPr>
        <p:spPr>
          <a:xfrm>
            <a:off x="270114" y="3813415"/>
            <a:ext cx="914400" cy="612648"/>
          </a:xfrm>
          <a:prstGeom prst="borderCallout1">
            <a:avLst>
              <a:gd name="adj1" fmla="val 133"/>
              <a:gd name="adj2" fmla="val 86531"/>
              <a:gd name="adj3" fmla="val -86746"/>
              <a:gd name="adj4" fmla="val 119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Processing Element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13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basic synchronization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complicated applications, usually some synchronization is needed</a:t>
            </a:r>
          </a:p>
          <a:p>
            <a:endParaRPr lang="en-US" dirty="0" smtClean="0"/>
          </a:p>
          <a:p>
            <a:r>
              <a:rPr lang="en-US" dirty="0" smtClean="0"/>
              <a:t>Two types of synchronization in </a:t>
            </a:r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Wait on the host (until an queued command is finished)</a:t>
            </a:r>
          </a:p>
          <a:p>
            <a:pPr lvl="1"/>
            <a:r>
              <a:rPr lang="en-US" dirty="0" smtClean="0"/>
              <a:t>Wait on the GPU (Work items inside a Workgroup)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1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/>
              <a:t>  synchronization on host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Every device has a </a:t>
            </a:r>
            <a:r>
              <a:rPr lang="en-US" u="sng" dirty="0" smtClean="0"/>
              <a:t>Command Queue</a:t>
            </a:r>
          </a:p>
          <a:p>
            <a:pPr lvl="1"/>
            <a:r>
              <a:rPr lang="en-US" dirty="0" smtClean="0"/>
              <a:t>Contains commands that the host gives to the device</a:t>
            </a:r>
          </a:p>
          <a:p>
            <a:r>
              <a:rPr lang="en-US" dirty="0" smtClean="0"/>
              <a:t>We have already seen a number of 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/>
              <a:t> functions that put a command </a:t>
            </a:r>
            <a:br>
              <a:rPr lang="en-US" dirty="0" smtClean="0"/>
            </a:br>
            <a:r>
              <a:rPr lang="en-US" dirty="0" smtClean="0"/>
              <a:t>in the queue:</a:t>
            </a:r>
          </a:p>
          <a:p>
            <a:pPr lvl="1"/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clEnqueueWriteBuffer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clEnqueueReadBuffer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clEnqueuRead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Write…</a:t>
            </a:r>
            <a:r>
              <a:rPr lang="en-US" dirty="0" smtClean="0"/>
              <a:t> have a blocking option (3d argument)</a:t>
            </a:r>
          </a:p>
          <a:p>
            <a:pPr lvl="1"/>
            <a:r>
              <a:rPr lang="en-US" dirty="0" smtClean="0"/>
              <a:t>can make the CPU wait until the command is done</a:t>
            </a:r>
          </a:p>
          <a:p>
            <a:r>
              <a:rPr lang="en-US" dirty="0" smtClean="0"/>
              <a:t>Blocking behavior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en-US" dirty="0" smtClean="0"/>
              <a:t> unspecified</a:t>
            </a:r>
          </a:p>
          <a:p>
            <a:pPr lvl="1"/>
            <a:r>
              <a:rPr lang="en-US" dirty="0" smtClean="0"/>
              <a:t>may differ per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03821" y="1593269"/>
            <a:ext cx="2449513" cy="3922749"/>
            <a:chOff x="6651561" y="496297"/>
            <a:chExt cx="2449513" cy="3922749"/>
          </a:xfrm>
        </p:grpSpPr>
        <p:sp>
          <p:nvSpPr>
            <p:cNvPr id="5" name="object 5"/>
            <p:cNvSpPr/>
            <p:nvPr/>
          </p:nvSpPr>
          <p:spPr>
            <a:xfrm>
              <a:off x="6651561" y="496297"/>
              <a:ext cx="2449513" cy="1897944"/>
            </a:xfrm>
            <a:custGeom>
              <a:avLst/>
              <a:gdLst/>
              <a:ahLst/>
              <a:cxnLst/>
              <a:rect l="l" t="t" r="r" b="b"/>
              <a:pathLst>
                <a:path w="2939415" h="1708150">
                  <a:moveTo>
                    <a:pt x="2854833" y="0"/>
                  </a:moveTo>
                  <a:lnTo>
                    <a:pt x="84582" y="0"/>
                  </a:lnTo>
                  <a:lnTo>
                    <a:pt x="78404" y="221"/>
                  </a:lnTo>
                  <a:lnTo>
                    <a:pt x="38589" y="13573"/>
                  </a:lnTo>
                  <a:lnTo>
                    <a:pt x="10583" y="43564"/>
                  </a:lnTo>
                  <a:lnTo>
                    <a:pt x="0" y="84582"/>
                  </a:lnTo>
                  <a:lnTo>
                    <a:pt x="0" y="1623060"/>
                  </a:lnTo>
                  <a:lnTo>
                    <a:pt x="13573" y="1669052"/>
                  </a:lnTo>
                  <a:lnTo>
                    <a:pt x="43564" y="1697058"/>
                  </a:lnTo>
                  <a:lnTo>
                    <a:pt x="84582" y="1707642"/>
                  </a:lnTo>
                  <a:lnTo>
                    <a:pt x="2854833" y="1707642"/>
                  </a:lnTo>
                  <a:lnTo>
                    <a:pt x="2900825" y="1694068"/>
                  </a:lnTo>
                  <a:lnTo>
                    <a:pt x="2928831" y="1664077"/>
                  </a:lnTo>
                  <a:lnTo>
                    <a:pt x="2939415" y="1623060"/>
                  </a:lnTo>
                  <a:lnTo>
                    <a:pt x="2939415" y="84582"/>
                  </a:lnTo>
                  <a:lnTo>
                    <a:pt x="2925841" y="38589"/>
                  </a:lnTo>
                  <a:lnTo>
                    <a:pt x="2895850" y="10583"/>
                  </a:lnTo>
                  <a:lnTo>
                    <a:pt x="2854833" y="0"/>
                  </a:lnTo>
                  <a:close/>
                </a:path>
              </a:pathLst>
            </a:custGeom>
            <a:solidFill>
              <a:srgbClr val="1F5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1561" y="496297"/>
              <a:ext cx="2449513" cy="1897944"/>
            </a:xfrm>
            <a:custGeom>
              <a:avLst/>
              <a:gdLst/>
              <a:ahLst/>
              <a:cxnLst/>
              <a:rect l="l" t="t" r="r" b="b"/>
              <a:pathLst>
                <a:path w="2939415" h="1708150">
                  <a:moveTo>
                    <a:pt x="0" y="84582"/>
                  </a:moveTo>
                  <a:lnTo>
                    <a:pt x="10583" y="43564"/>
                  </a:lnTo>
                  <a:lnTo>
                    <a:pt x="38589" y="13573"/>
                  </a:lnTo>
                  <a:lnTo>
                    <a:pt x="78404" y="221"/>
                  </a:lnTo>
                  <a:lnTo>
                    <a:pt x="84582" y="0"/>
                  </a:lnTo>
                  <a:lnTo>
                    <a:pt x="2854833" y="0"/>
                  </a:lnTo>
                  <a:lnTo>
                    <a:pt x="2869383" y="1245"/>
                  </a:lnTo>
                  <a:lnTo>
                    <a:pt x="2883125" y="4842"/>
                  </a:lnTo>
                  <a:lnTo>
                    <a:pt x="2917416" y="27664"/>
                  </a:lnTo>
                  <a:lnTo>
                    <a:pt x="2936938" y="64167"/>
                  </a:lnTo>
                  <a:lnTo>
                    <a:pt x="2939415" y="84582"/>
                  </a:lnTo>
                  <a:lnTo>
                    <a:pt x="2939415" y="1623060"/>
                  </a:lnTo>
                  <a:lnTo>
                    <a:pt x="2938169" y="1637610"/>
                  </a:lnTo>
                  <a:lnTo>
                    <a:pt x="2934572" y="1651352"/>
                  </a:lnTo>
                  <a:lnTo>
                    <a:pt x="2911750" y="1685643"/>
                  </a:lnTo>
                  <a:lnTo>
                    <a:pt x="2875247" y="1705165"/>
                  </a:lnTo>
                  <a:lnTo>
                    <a:pt x="2854833" y="1707642"/>
                  </a:lnTo>
                  <a:lnTo>
                    <a:pt x="84582" y="1707642"/>
                  </a:lnTo>
                  <a:lnTo>
                    <a:pt x="70031" y="1706396"/>
                  </a:lnTo>
                  <a:lnTo>
                    <a:pt x="56289" y="1702799"/>
                  </a:lnTo>
                  <a:lnTo>
                    <a:pt x="21998" y="1679977"/>
                  </a:lnTo>
                  <a:lnTo>
                    <a:pt x="2476" y="1643474"/>
                  </a:lnTo>
                  <a:lnTo>
                    <a:pt x="0" y="1623060"/>
                  </a:lnTo>
                  <a:lnTo>
                    <a:pt x="0" y="8458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3162" y="1863665"/>
              <a:ext cx="1088496" cy="2555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2206" y="1863665"/>
              <a:ext cx="1088496" cy="2555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085372" y="2266058"/>
              <a:ext cx="346075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-5" dirty="0">
                  <a:solidFill>
                    <a:srgbClr val="003434"/>
                  </a:solidFill>
                  <a:latin typeface="Arial Narrow"/>
                  <a:cs typeface="Arial Narrow"/>
                </a:rPr>
                <a:t>Qu</a:t>
              </a:r>
              <a:r>
                <a:rPr sz="1000" b="1" spc="5" dirty="0">
                  <a:solidFill>
                    <a:srgbClr val="003434"/>
                  </a:solidFill>
                  <a:latin typeface="Arial Narrow"/>
                  <a:cs typeface="Arial Narrow"/>
                </a:rPr>
                <a:t>e</a:t>
              </a:r>
              <a:r>
                <a:rPr sz="1000" b="1" dirty="0">
                  <a:solidFill>
                    <a:srgbClr val="003434"/>
                  </a:solidFill>
                  <a:latin typeface="Arial Narrow"/>
                  <a:cs typeface="Arial Narrow"/>
                </a:rPr>
                <a:t>ue</a:t>
              </a:r>
              <a:endParaRPr sz="1000" dirty="0">
                <a:latin typeface="Arial Narrow"/>
                <a:cs typeface="Arial Narro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334840" y="2266058"/>
              <a:ext cx="346075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-5" dirty="0">
                  <a:solidFill>
                    <a:srgbClr val="003434"/>
                  </a:solidFill>
                  <a:latin typeface="Arial Narrow"/>
                  <a:cs typeface="Arial Narrow"/>
                </a:rPr>
                <a:t>Qu</a:t>
              </a:r>
              <a:r>
                <a:rPr sz="1000" b="1" spc="5" dirty="0">
                  <a:solidFill>
                    <a:srgbClr val="003434"/>
                  </a:solidFill>
                  <a:latin typeface="Arial Narrow"/>
                  <a:cs typeface="Arial Narrow"/>
                </a:rPr>
                <a:t>e</a:t>
              </a:r>
              <a:r>
                <a:rPr sz="1000" b="1" dirty="0">
                  <a:solidFill>
                    <a:srgbClr val="003434"/>
                  </a:solidFill>
                  <a:latin typeface="Arial Narrow"/>
                  <a:cs typeface="Arial Narrow"/>
                </a:rPr>
                <a:t>ue</a:t>
              </a:r>
              <a:endParaRPr sz="1000" dirty="0">
                <a:latin typeface="Arial Narrow"/>
                <a:cs typeface="Arial Narrow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568289" y="1963631"/>
              <a:ext cx="60219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-10" dirty="0">
                  <a:latin typeface="Arial Narrow"/>
                  <a:cs typeface="Arial Narrow"/>
                </a:rPr>
                <a:t>Cont</a:t>
              </a:r>
              <a:r>
                <a:rPr sz="1400" b="1" spc="-20" dirty="0">
                  <a:latin typeface="Arial Narrow"/>
                  <a:cs typeface="Arial Narrow"/>
                </a:rPr>
                <a:t>e</a:t>
              </a:r>
              <a:r>
                <a:rPr sz="1400" b="1" dirty="0">
                  <a:latin typeface="Arial Narrow"/>
                  <a:cs typeface="Arial Narrow"/>
                </a:rPr>
                <a:t>xt</a:t>
              </a:r>
              <a:endParaRPr sz="1400" dirty="0">
                <a:latin typeface="Arial Narrow"/>
                <a:cs typeface="Arial Narrow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884288" y="830872"/>
              <a:ext cx="757132" cy="9395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4288" y="830872"/>
              <a:ext cx="757238" cy="939799"/>
            </a:xfrm>
            <a:custGeom>
              <a:avLst/>
              <a:gdLst/>
              <a:ahLst/>
              <a:cxnLst/>
              <a:rect l="l" t="t" r="r" b="b"/>
              <a:pathLst>
                <a:path w="908684" h="845819">
                  <a:moveTo>
                    <a:pt x="0" y="140969"/>
                  </a:moveTo>
                  <a:lnTo>
                    <a:pt x="6578" y="98287"/>
                  </a:lnTo>
                  <a:lnTo>
                    <a:pt x="24961" y="60859"/>
                  </a:lnTo>
                  <a:lnTo>
                    <a:pt x="53124" y="30713"/>
                  </a:lnTo>
                  <a:lnTo>
                    <a:pt x="89039" y="9874"/>
                  </a:lnTo>
                  <a:lnTo>
                    <a:pt x="130680" y="369"/>
                  </a:lnTo>
                  <a:lnTo>
                    <a:pt x="140970" y="0"/>
                  </a:lnTo>
                  <a:lnTo>
                    <a:pt x="767588" y="0"/>
                  </a:lnTo>
                  <a:lnTo>
                    <a:pt x="782274" y="755"/>
                  </a:lnTo>
                  <a:lnTo>
                    <a:pt x="796526" y="2973"/>
                  </a:lnTo>
                  <a:lnTo>
                    <a:pt x="835931" y="17647"/>
                  </a:lnTo>
                  <a:lnTo>
                    <a:pt x="868729" y="42775"/>
                  </a:lnTo>
                  <a:lnTo>
                    <a:pt x="892896" y="76331"/>
                  </a:lnTo>
                  <a:lnTo>
                    <a:pt x="906404" y="116288"/>
                  </a:lnTo>
                  <a:lnTo>
                    <a:pt x="908558" y="140969"/>
                  </a:lnTo>
                  <a:lnTo>
                    <a:pt x="908558" y="704595"/>
                  </a:lnTo>
                  <a:lnTo>
                    <a:pt x="907802" y="719282"/>
                  </a:lnTo>
                  <a:lnTo>
                    <a:pt x="905584" y="733534"/>
                  </a:lnTo>
                  <a:lnTo>
                    <a:pt x="890910" y="772939"/>
                  </a:lnTo>
                  <a:lnTo>
                    <a:pt x="865782" y="805737"/>
                  </a:lnTo>
                  <a:lnTo>
                    <a:pt x="832226" y="829904"/>
                  </a:lnTo>
                  <a:lnTo>
                    <a:pt x="792269" y="843412"/>
                  </a:lnTo>
                  <a:lnTo>
                    <a:pt x="767588" y="845565"/>
                  </a:lnTo>
                  <a:lnTo>
                    <a:pt x="140970" y="845565"/>
                  </a:lnTo>
                  <a:lnTo>
                    <a:pt x="126283" y="844810"/>
                  </a:lnTo>
                  <a:lnTo>
                    <a:pt x="112031" y="842592"/>
                  </a:lnTo>
                  <a:lnTo>
                    <a:pt x="72626" y="827918"/>
                  </a:lnTo>
                  <a:lnTo>
                    <a:pt x="39828" y="802790"/>
                  </a:lnTo>
                  <a:lnTo>
                    <a:pt x="15661" y="769234"/>
                  </a:lnTo>
                  <a:lnTo>
                    <a:pt x="2153" y="729277"/>
                  </a:lnTo>
                  <a:lnTo>
                    <a:pt x="0" y="704595"/>
                  </a:lnTo>
                  <a:lnTo>
                    <a:pt x="0" y="140969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064311" y="1166776"/>
              <a:ext cx="40057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 smtClean="0">
                  <a:latin typeface="Arial Black"/>
                  <a:cs typeface="Arial Black"/>
                </a:rPr>
                <a:t>G</a:t>
              </a:r>
              <a:r>
                <a:rPr sz="1200" b="1" spc="-10" dirty="0" smtClean="0">
                  <a:latin typeface="Arial Black"/>
                  <a:cs typeface="Arial Black"/>
                </a:rPr>
                <a:t>P</a:t>
              </a:r>
              <a:r>
                <a:rPr sz="1200" b="1" dirty="0" smtClean="0">
                  <a:latin typeface="Arial Black"/>
                  <a:cs typeface="Arial Black"/>
                </a:rPr>
                <a:t>U</a:t>
              </a:r>
              <a:r>
                <a:rPr lang="en-US" sz="1200" b="1" dirty="0" smtClean="0">
                  <a:latin typeface="Arial Black"/>
                  <a:cs typeface="Arial Black"/>
                </a:rPr>
                <a:t> </a:t>
              </a:r>
              <a:r>
                <a:rPr lang="en-US" sz="800" b="1" dirty="0" smtClean="0">
                  <a:latin typeface="Arial Black"/>
                  <a:cs typeface="Arial Black"/>
                </a:rPr>
                <a:t>device</a:t>
              </a:r>
              <a:endParaRPr sz="800" dirty="0">
                <a:latin typeface="Arial Black"/>
                <a:cs typeface="Arial Black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127408" y="830872"/>
              <a:ext cx="757131" cy="9395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7408" y="830872"/>
              <a:ext cx="757238" cy="939799"/>
            </a:xfrm>
            <a:custGeom>
              <a:avLst/>
              <a:gdLst/>
              <a:ahLst/>
              <a:cxnLst/>
              <a:rect l="l" t="t" r="r" b="b"/>
              <a:pathLst>
                <a:path w="908684" h="845819">
                  <a:moveTo>
                    <a:pt x="0" y="140969"/>
                  </a:moveTo>
                  <a:lnTo>
                    <a:pt x="6578" y="98287"/>
                  </a:lnTo>
                  <a:lnTo>
                    <a:pt x="24961" y="60859"/>
                  </a:lnTo>
                  <a:lnTo>
                    <a:pt x="53124" y="30713"/>
                  </a:lnTo>
                  <a:lnTo>
                    <a:pt x="89039" y="9874"/>
                  </a:lnTo>
                  <a:lnTo>
                    <a:pt x="130680" y="369"/>
                  </a:lnTo>
                  <a:lnTo>
                    <a:pt x="140970" y="0"/>
                  </a:lnTo>
                  <a:lnTo>
                    <a:pt x="767588" y="0"/>
                  </a:lnTo>
                  <a:lnTo>
                    <a:pt x="782274" y="755"/>
                  </a:lnTo>
                  <a:lnTo>
                    <a:pt x="796526" y="2973"/>
                  </a:lnTo>
                  <a:lnTo>
                    <a:pt x="835931" y="17647"/>
                  </a:lnTo>
                  <a:lnTo>
                    <a:pt x="868729" y="42775"/>
                  </a:lnTo>
                  <a:lnTo>
                    <a:pt x="892896" y="76331"/>
                  </a:lnTo>
                  <a:lnTo>
                    <a:pt x="906404" y="116288"/>
                  </a:lnTo>
                  <a:lnTo>
                    <a:pt x="908557" y="140969"/>
                  </a:lnTo>
                  <a:lnTo>
                    <a:pt x="908557" y="704595"/>
                  </a:lnTo>
                  <a:lnTo>
                    <a:pt x="907802" y="719282"/>
                  </a:lnTo>
                  <a:lnTo>
                    <a:pt x="905584" y="733534"/>
                  </a:lnTo>
                  <a:lnTo>
                    <a:pt x="890910" y="772939"/>
                  </a:lnTo>
                  <a:lnTo>
                    <a:pt x="865782" y="805737"/>
                  </a:lnTo>
                  <a:lnTo>
                    <a:pt x="832226" y="829904"/>
                  </a:lnTo>
                  <a:lnTo>
                    <a:pt x="792269" y="843412"/>
                  </a:lnTo>
                  <a:lnTo>
                    <a:pt x="767588" y="845565"/>
                  </a:lnTo>
                  <a:lnTo>
                    <a:pt x="140970" y="845565"/>
                  </a:lnTo>
                  <a:lnTo>
                    <a:pt x="126283" y="844810"/>
                  </a:lnTo>
                  <a:lnTo>
                    <a:pt x="112031" y="842592"/>
                  </a:lnTo>
                  <a:lnTo>
                    <a:pt x="72626" y="827918"/>
                  </a:lnTo>
                  <a:lnTo>
                    <a:pt x="39828" y="802790"/>
                  </a:lnTo>
                  <a:lnTo>
                    <a:pt x="15661" y="769234"/>
                  </a:lnTo>
                  <a:lnTo>
                    <a:pt x="2153" y="729277"/>
                  </a:lnTo>
                  <a:lnTo>
                    <a:pt x="0" y="704595"/>
                  </a:lnTo>
                  <a:lnTo>
                    <a:pt x="0" y="140969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11452" y="1166776"/>
              <a:ext cx="391583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5" dirty="0">
                  <a:latin typeface="Arial Black"/>
                  <a:cs typeface="Arial Black"/>
                </a:rPr>
                <a:t>CPU</a:t>
              </a:r>
              <a:endParaRPr sz="12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9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73988" cy="114300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/>
              <a:t> synchronization on device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queue is created (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clCreateCommandQueue</a:t>
            </a:r>
            <a:r>
              <a:rPr lang="nl-NL" dirty="0" smtClean="0"/>
              <a:t>)</a:t>
            </a:r>
            <a:r>
              <a:rPr lang="en-US" dirty="0" smtClean="0"/>
              <a:t>, we can specify whether it is </a:t>
            </a:r>
            <a:r>
              <a:rPr lang="en-US" u="sng" dirty="0" smtClean="0"/>
              <a:t>in order</a:t>
            </a:r>
            <a:r>
              <a:rPr lang="en-US" dirty="0" smtClean="0"/>
              <a:t>, or not</a:t>
            </a:r>
          </a:p>
          <a:p>
            <a:pPr lvl="1"/>
            <a:r>
              <a:rPr lang="en-US" dirty="0" smtClean="0"/>
              <a:t>In order (=default): all commands are executed one by one</a:t>
            </a:r>
          </a:p>
          <a:p>
            <a:pPr lvl="1"/>
            <a:r>
              <a:rPr lang="en-US" dirty="0" smtClean="0"/>
              <a:t>Out of order execution mode: commands might be executed in other order</a:t>
            </a:r>
          </a:p>
          <a:p>
            <a:endParaRPr lang="en-US" dirty="0" smtClean="0"/>
          </a:p>
          <a:p>
            <a:r>
              <a:rPr lang="en-US" dirty="0" smtClean="0"/>
              <a:t>Mostly we use “in order” queues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we call two (or more) </a:t>
            </a:r>
            <a:r>
              <a:rPr lang="en-US" dirty="0" err="1" smtClean="0"/>
              <a:t>enqueue</a:t>
            </a:r>
            <a:r>
              <a:rPr lang="en-US" dirty="0" smtClean="0"/>
              <a:t>-functions </a:t>
            </a:r>
            <a:r>
              <a:rPr lang="en-US" dirty="0"/>
              <a:t>sequentially, then </a:t>
            </a:r>
            <a:r>
              <a:rPr lang="en-US" u="sng" dirty="0"/>
              <a:t>the commands will be synchronized</a:t>
            </a:r>
            <a:r>
              <a:rPr lang="en-US" dirty="0"/>
              <a:t>:</a:t>
            </a:r>
          </a:p>
          <a:p>
            <a:pPr lvl="2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clEnqueueWriteBuffer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lvl="2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lvl="2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clEnqueueReadBuffer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8</a:t>
            </a:fld>
            <a:endParaRPr lang="nl-NL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149A4C-FF88-4BD5-9F00-E822CED6800F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6" name="Line Callout 1 5"/>
          <p:cNvSpPr/>
          <p:nvPr/>
        </p:nvSpPr>
        <p:spPr>
          <a:xfrm>
            <a:off x="7020272" y="4581128"/>
            <a:ext cx="1800200" cy="756664"/>
          </a:xfrm>
          <a:prstGeom prst="borderCallout1">
            <a:avLst>
              <a:gd name="adj1" fmla="val 18750"/>
              <a:gd name="adj2" fmla="val -396"/>
              <a:gd name="adj3" fmla="val 81255"/>
              <a:gd name="adj4" fmla="val -70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starts when </a:t>
            </a:r>
            <a:r>
              <a:rPr lang="en-US" dirty="0" err="1" smtClean="0"/>
              <a:t>WriteBuffer</a:t>
            </a:r>
            <a:r>
              <a:rPr lang="en-US" dirty="0" smtClean="0"/>
              <a:t> is finished</a:t>
            </a:r>
            <a:endParaRPr lang="nl-NL" dirty="0"/>
          </a:p>
        </p:txBody>
      </p:sp>
      <p:sp>
        <p:nvSpPr>
          <p:cNvPr id="7" name="Line Callout 1 6"/>
          <p:cNvSpPr/>
          <p:nvPr/>
        </p:nvSpPr>
        <p:spPr>
          <a:xfrm>
            <a:off x="7030988" y="5445224"/>
            <a:ext cx="1800200" cy="756664"/>
          </a:xfrm>
          <a:prstGeom prst="borderCallout1">
            <a:avLst>
              <a:gd name="adj1" fmla="val 18750"/>
              <a:gd name="adj2" fmla="val -396"/>
              <a:gd name="adj3" fmla="val 19405"/>
              <a:gd name="adj4" fmla="val -93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ReadBuffer</a:t>
            </a:r>
            <a:r>
              <a:rPr lang="en-US" dirty="0" smtClean="0"/>
              <a:t> starts when Kernel is finished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03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</a:t>
            </a:r>
            <a:r>
              <a:rPr lang="en-US" dirty="0" smtClean="0"/>
              <a:t>a queued </a:t>
            </a:r>
            <a:r>
              <a:rPr lang="en-US" dirty="0"/>
              <a:t>command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we want to wait on the host for a command to finish</a:t>
            </a:r>
          </a:p>
          <a:p>
            <a:pPr lvl="1"/>
            <a:r>
              <a:rPr lang="en-US" dirty="0" smtClean="0"/>
              <a:t>For example when we want to measure the execution time</a:t>
            </a:r>
          </a:p>
          <a:p>
            <a:endParaRPr lang="en-US" dirty="0" smtClean="0"/>
          </a:p>
          <a:p>
            <a:r>
              <a:rPr lang="en-US" dirty="0" smtClean="0"/>
              <a:t>We can do this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clFinish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(queue)</a:t>
            </a:r>
          </a:p>
          <a:p>
            <a:pPr lvl="1"/>
            <a:r>
              <a:rPr lang="en-US" dirty="0" smtClean="0"/>
              <a:t>Will wait on the host until all the commands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/>
              <a:t> are finished</a:t>
            </a:r>
          </a:p>
          <a:p>
            <a:pPr lvl="1"/>
            <a:r>
              <a:rPr lang="en-US" dirty="0" smtClean="0"/>
              <a:t>See slides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1E3E947202584F859B5D1ABC4A52DD" ma:contentTypeVersion="20" ma:contentTypeDescription="Create a new document." ma:contentTypeScope="" ma:versionID="1fa0c54eadb7492de909ec7fcef7e661">
  <xsd:schema xmlns:xsd="http://www.w3.org/2001/XMLSchema" xmlns:xs="http://www.w3.org/2001/XMLSchema" xmlns:p="http://schemas.microsoft.com/office/2006/metadata/properties" xmlns:ns2="80A2E046-7245-447D-A427-C49622132942" xmlns:ns3="http://schemas.microsoft.com/sharepoint/v4" targetNamespace="http://schemas.microsoft.com/office/2006/metadata/properties" ma:root="true" ma:fieldsID="6b3524e3972107a11dc5a31460412639" ns2:_="" ns3:_="">
    <xsd:import namespace="80A2E046-7245-447D-A427-C4962213294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2E046-7245-447D-A427-C49622132942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Semester 6" ma:format="Dropdown" ma:internalName="vak">
      <xsd:simpleType>
        <xsd:restriction base="dms:Choice">
          <xsd:enumeration value="ES6 - Embedded Systems"/>
          <xsd:enumeration value="MDD6 - Model Driven Development"/>
          <xsd:enumeration value="SD6 - System Development"/>
          <xsd:enumeration value="TSE6 - Technical Software Engineering"/>
          <xsd:enumeration value="Semester 6"/>
          <xsd:enumeration value="PTT6 - Embedded Systems Project"/>
          <xsd:enumeration value="PET6 - Onderzoeksvaardigheden eindfase"/>
          <xsd:enumeration value="PET6 - Solliciteren"/>
        </xsd:restriction>
      </xsd:simpleType>
    </xsd:element>
    <xsd:element name="Categorie" ma:index="9" nillable="true" ma:displayName="Categorie" ma:default="Algemeen" ma:format="Dropdown" ma:internalName="Categorie" ma:readOnly="false">
      <xsd:simpleType>
        <xsd:restriction base="dms:Choice">
          <xsd:enumeration value="Sheets"/>
          <xsd:enumeration value="Opdrachten"/>
          <xsd:enumeration value="Overig"/>
          <xsd:enumeration value="Algemeen"/>
          <xsd:enumeration value="Theorie"/>
          <xsd:enumeration value="Bronnen"/>
        </xsd:restrict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gemaakt xmlns="80A2E046-7245-447D-A427-C49622132942">2015-03-15T23:00:00+00:00</aangemaakt>
    <vak xmlns="80A2E046-7245-447D-A427-C49622132942">TSE6 - Technical Software Engineering</vak>
    <IconOverlay xmlns="http://schemas.microsoft.com/sharepoint/v4" xsi:nil="true"/>
    <Categorie xmlns="80A2E046-7245-447D-A427-C49622132942">Sheets</Categorie>
    <Profiel xmlns="80A2E046-7245-447D-A427-C49622132942">
      <Value>T-profiel</Value>
    </Profiel>
  </documentManagement>
</p:properties>
</file>

<file path=customXml/itemProps1.xml><?xml version="1.0" encoding="utf-8"?>
<ds:datastoreItem xmlns:ds="http://schemas.openxmlformats.org/officeDocument/2006/customXml" ds:itemID="{475E4F59-269E-4388-BCF9-579F7873A4D2}"/>
</file>

<file path=customXml/itemProps2.xml><?xml version="1.0" encoding="utf-8"?>
<ds:datastoreItem xmlns:ds="http://schemas.openxmlformats.org/officeDocument/2006/customXml" ds:itemID="{25761EA2-EA4E-43E1-8690-3A07DA983A1C}"/>
</file>

<file path=customXml/itemProps3.xml><?xml version="1.0" encoding="utf-8"?>
<ds:datastoreItem xmlns:ds="http://schemas.openxmlformats.org/officeDocument/2006/customXml" ds:itemID="{020C5736-F76D-49D9-AF58-E697924370A8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25707</TotalTime>
  <Words>2483</Words>
  <Application>Microsoft Office PowerPoint</Application>
  <PresentationFormat>On-screen Show (4:3)</PresentationFormat>
  <Paragraphs>802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Thatch</vt:lpstr>
      <vt:lpstr>TSE6 - OpenCL</vt:lpstr>
      <vt:lpstr>OpenCL Hardware Model</vt:lpstr>
      <vt:lpstr>SW  HW mapping</vt:lpstr>
      <vt:lpstr>OpenCL SW Memory Model</vt:lpstr>
      <vt:lpstr>Example: nvidia Fermi memory</vt:lpstr>
      <vt:lpstr>OpenCL basic synchronization</vt:lpstr>
      <vt:lpstr>clEnqueue…  synchronization on host</vt:lpstr>
      <vt:lpstr>clEnqueue… synchronization on device</vt:lpstr>
      <vt:lpstr>Wait for a queued command</vt:lpstr>
      <vt:lpstr>Thread scheduling</vt:lpstr>
      <vt:lpstr>Thread scheduling</vt:lpstr>
      <vt:lpstr>Example: vector reduction</vt:lpstr>
      <vt:lpstr>Vector reduction on a CPU</vt:lpstr>
      <vt:lpstr>Vector reduction on a GPU</vt:lpstr>
      <vt:lpstr>Vector reduction on a GPU</vt:lpstr>
      <vt:lpstr>GPU Simulation Play </vt:lpstr>
      <vt:lpstr>Reduction kernel 1: Interleaved Addressing </vt:lpstr>
      <vt:lpstr>Reduction kernel 1 (yet incorrect)</vt:lpstr>
      <vt:lpstr>Dynamically allocating local memory</vt:lpstr>
      <vt:lpstr>Synchronizing the threads</vt:lpstr>
      <vt:lpstr>barrier</vt:lpstr>
      <vt:lpstr>Reducing big arrays</vt:lpstr>
      <vt:lpstr>Reducing big arrays</vt:lpstr>
      <vt:lpstr>Reducing very big arrays</vt:lpstr>
      <vt:lpstr>Optimizing the kernel</vt:lpstr>
      <vt:lpstr>Kernel 1 is not optimal</vt:lpstr>
      <vt:lpstr>Reduction kernel 2: Less divergence </vt:lpstr>
      <vt:lpstr>Reduction kernel 2</vt:lpstr>
      <vt:lpstr>Kernel 2 is not optimal</vt:lpstr>
      <vt:lpstr>Reduction kernel 3: Less idle threads</vt:lpstr>
      <vt:lpstr>Useful links</vt:lpstr>
    </vt:vector>
  </TitlesOfParts>
  <Company>Fontys Hogescholen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Boots,Peter P.J.H.M.</dc:creator>
  <cp:lastModifiedBy>Boots,Peter P.J.H.M.</cp:lastModifiedBy>
  <cp:revision>159</cp:revision>
  <dcterms:created xsi:type="dcterms:W3CDTF">2014-10-14T11:46:15Z</dcterms:created>
  <dcterms:modified xsi:type="dcterms:W3CDTF">2016-03-07T11:35:26Z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0x010100EB1E3E947202584F859B5D1ABC4A52DD</vt:lpwstr>
  </property>
</Properties>
</file>