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9" r:id="rId13"/>
    <p:sldId id="280" r:id="rId14"/>
    <p:sldId id="268" r:id="rId15"/>
    <p:sldId id="269" r:id="rId16"/>
    <p:sldId id="270" r:id="rId17"/>
    <p:sldId id="271" r:id="rId18"/>
    <p:sldId id="278" r:id="rId19"/>
    <p:sldId id="272" r:id="rId20"/>
    <p:sldId id="273" r:id="rId21"/>
    <p:sldId id="275" r:id="rId22"/>
    <p:sldId id="276" r:id="rId23"/>
    <p:sldId id="277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Roboto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92432A-3B87-AB1D-A591-C650181317CC}" v="110" dt="2023-05-11T15:33:26.753"/>
    <p1510:client id="{611B9FAC-1164-C240-820D-21B4367CDFD0}" v="1" dt="2023-05-11T15:13:11.872"/>
    <p1510:client id="{6CA260A8-54FC-233A-5F63-BBA27FEF9E26}" v="54" dt="2023-05-12T15:50:28.239"/>
    <p1510:client id="{80BA3076-7D04-4197-ABFA-30AB2DADEBF7}" v="7" dt="2023-05-12T15:29:22.822"/>
    <p1510:client id="{A1BAE15E-4082-D5AF-0803-F6E8B5FD169B}" v="507" dt="2023-05-11T15:34:08.157"/>
    <p1510:client id="{D0954A04-9C59-8A0C-3300-8E3D7CE6A934}" v="32" dt="2023-05-12T15:49:50.232"/>
    <p1510:client id="{D2D486D3-6695-4D3A-870C-E3E4A7DB817C}" v="4" dt="2023-05-11T15:19:11.312"/>
  </p1510:revLst>
</p1510:revInfo>
</file>

<file path=ppt/tableStyles.xml><?xml version="1.0" encoding="utf-8"?>
<a:tblStyleLst xmlns:a="http://schemas.openxmlformats.org/drawingml/2006/main" def="{5E832BAF-C2CE-4BE5-882E-F6C76F8970FF}">
  <a:tblStyle styleId="{5E832BAF-C2CE-4BE5-882E-F6C76F897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Y Yu Hin" userId="ba3c9f61-1104-4f25-878c-2cb89e5256bf" providerId="ADAL" clId="{611B9FAC-1164-C240-820D-21B4367CDFD0}"/>
    <pc:docChg chg="custSel addSld delSld modSld">
      <pc:chgData name="CHOY Yu Hin" userId="ba3c9f61-1104-4f25-878c-2cb89e5256bf" providerId="ADAL" clId="{611B9FAC-1164-C240-820D-21B4367CDFD0}" dt="2023-05-11T15:13:11.873" v="40" actId="2696"/>
      <pc:docMkLst>
        <pc:docMk/>
      </pc:docMkLst>
      <pc:sldChg chg="modSp">
        <pc:chgData name="CHOY Yu Hin" userId="ba3c9f61-1104-4f25-878c-2cb89e5256bf" providerId="ADAL" clId="{611B9FAC-1164-C240-820D-21B4367CDFD0}" dt="2023-05-11T14:33:50.750" v="38" actId="20577"/>
        <pc:sldMkLst>
          <pc:docMk/>
          <pc:sldMk cId="0" sldId="261"/>
        </pc:sldMkLst>
        <pc:spChg chg="mod">
          <ac:chgData name="CHOY Yu Hin" userId="ba3c9f61-1104-4f25-878c-2cb89e5256bf" providerId="ADAL" clId="{611B9FAC-1164-C240-820D-21B4367CDFD0}" dt="2023-05-11T14:33:50.750" v="38" actId="20577"/>
          <ac:spMkLst>
            <pc:docMk/>
            <pc:sldMk cId="0" sldId="261"/>
            <ac:spMk id="119" creationId="{00000000-0000-0000-0000-000000000000}"/>
          </ac:spMkLst>
        </pc:spChg>
      </pc:sldChg>
      <pc:sldChg chg="new del">
        <pc:chgData name="CHOY Yu Hin" userId="ba3c9f61-1104-4f25-878c-2cb89e5256bf" providerId="ADAL" clId="{611B9FAC-1164-C240-820D-21B4367CDFD0}" dt="2023-05-11T15:13:11.873" v="40" actId="2696"/>
        <pc:sldMkLst>
          <pc:docMk/>
          <pc:sldMk cId="1461313826" sldId="278"/>
        </pc:sldMkLst>
      </pc:sldChg>
    </pc:docChg>
  </pc:docChgLst>
  <pc:docChgLst>
    <pc:chgData name="來賓使用者" userId="S::urn:spo:anon#f04bd280fb36768571420dfdab1a8b2ad7c4d62a100ae701bb9a20b12cd149bf::" providerId="AD" clId="Web-{D2D486D3-6695-4D3A-870C-E3E4A7DB817C}"/>
    <pc:docChg chg="modSld">
      <pc:chgData name="來賓使用者" userId="S::urn:spo:anon#f04bd280fb36768571420dfdab1a8b2ad7c4d62a100ae701bb9a20b12cd149bf::" providerId="AD" clId="Web-{D2D486D3-6695-4D3A-870C-E3E4A7DB817C}" dt="2023-05-11T15:19:11.312" v="2" actId="1076"/>
      <pc:docMkLst>
        <pc:docMk/>
      </pc:docMkLst>
      <pc:sldChg chg="addSp modSp">
        <pc:chgData name="來賓使用者" userId="S::urn:spo:anon#f04bd280fb36768571420dfdab1a8b2ad7c4d62a100ae701bb9a20b12cd149bf::" providerId="AD" clId="Web-{D2D486D3-6695-4D3A-870C-E3E4A7DB817C}" dt="2023-05-11T15:19:11.312" v="2" actId="1076"/>
        <pc:sldMkLst>
          <pc:docMk/>
          <pc:sldMk cId="0" sldId="262"/>
        </pc:sldMkLst>
        <pc:spChg chg="mod">
          <ac:chgData name="來賓使用者" userId="S::urn:spo:anon#f04bd280fb36768571420dfdab1a8b2ad7c4d62a100ae701bb9a20b12cd149bf::" providerId="AD" clId="Web-{D2D486D3-6695-4D3A-870C-E3E4A7DB817C}" dt="2023-05-11T15:18:07.389" v="0" actId="1076"/>
          <ac:spMkLst>
            <pc:docMk/>
            <pc:sldMk cId="0" sldId="262"/>
            <ac:spMk id="125" creationId="{00000000-0000-0000-0000-000000000000}"/>
          </ac:spMkLst>
        </pc:spChg>
        <pc:picChg chg="add mod">
          <ac:chgData name="來賓使用者" userId="S::urn:spo:anon#f04bd280fb36768571420dfdab1a8b2ad7c4d62a100ae701bb9a20b12cd149bf::" providerId="AD" clId="Web-{D2D486D3-6695-4D3A-870C-E3E4A7DB817C}" dt="2023-05-11T15:19:11.312" v="2" actId="1076"/>
          <ac:picMkLst>
            <pc:docMk/>
            <pc:sldMk cId="0" sldId="262"/>
            <ac:picMk id="2" creationId="{95C9FC0A-B832-7254-A48F-6FE4D9D356D8}"/>
          </ac:picMkLst>
        </pc:picChg>
      </pc:sldChg>
    </pc:docChg>
  </pc:docChgLst>
  <pc:docChgLst>
    <pc:chgData name="CHUNG Wai Lok" userId="S::wlchungad@connect.ust.hk::9e623dc6-2199-49d3-a9ee-d4dd2b850402" providerId="AD" clId="Web-{6CA260A8-54FC-233A-5F63-BBA27FEF9E26}"/>
    <pc:docChg chg="delSld modSld">
      <pc:chgData name="CHUNG Wai Lok" userId="S::wlchungad@connect.ust.hk::9e623dc6-2199-49d3-a9ee-d4dd2b850402" providerId="AD" clId="Web-{6CA260A8-54FC-233A-5F63-BBA27FEF9E26}" dt="2023-05-12T15:50:26.286" v="49" actId="20577"/>
      <pc:docMkLst>
        <pc:docMk/>
      </pc:docMkLst>
      <pc:sldChg chg="modSp">
        <pc:chgData name="CHUNG Wai Lok" userId="S::wlchungad@connect.ust.hk::9e623dc6-2199-49d3-a9ee-d4dd2b850402" providerId="AD" clId="Web-{6CA260A8-54FC-233A-5F63-BBA27FEF9E26}" dt="2023-05-12T15:27:31.533" v="20" actId="20577"/>
        <pc:sldMkLst>
          <pc:docMk/>
          <pc:sldMk cId="0" sldId="260"/>
        </pc:sldMkLst>
        <pc:spChg chg="mod">
          <ac:chgData name="CHUNG Wai Lok" userId="S::wlchungad@connect.ust.hk::9e623dc6-2199-49d3-a9ee-d4dd2b850402" providerId="AD" clId="Web-{6CA260A8-54FC-233A-5F63-BBA27FEF9E26}" dt="2023-05-12T15:27:31.533" v="20" actId="20577"/>
          <ac:spMkLst>
            <pc:docMk/>
            <pc:sldMk cId="0" sldId="260"/>
            <ac:spMk id="113" creationId="{00000000-0000-0000-0000-000000000000}"/>
          </ac:spMkLst>
        </pc:spChg>
      </pc:sldChg>
      <pc:sldChg chg="modSp">
        <pc:chgData name="CHUNG Wai Lok" userId="S::wlchungad@connect.ust.hk::9e623dc6-2199-49d3-a9ee-d4dd2b850402" providerId="AD" clId="Web-{6CA260A8-54FC-233A-5F63-BBA27FEF9E26}" dt="2023-05-12T15:50:26.286" v="49" actId="20577"/>
        <pc:sldMkLst>
          <pc:docMk/>
          <pc:sldMk cId="0" sldId="262"/>
        </pc:sldMkLst>
        <pc:spChg chg="mod">
          <ac:chgData name="CHUNG Wai Lok" userId="S::wlchungad@connect.ust.hk::9e623dc6-2199-49d3-a9ee-d4dd2b850402" providerId="AD" clId="Web-{6CA260A8-54FC-233A-5F63-BBA27FEF9E26}" dt="2023-05-12T15:50:26.286" v="49" actId="20577"/>
          <ac:spMkLst>
            <pc:docMk/>
            <pc:sldMk cId="0" sldId="262"/>
            <ac:spMk id="125" creationId="{00000000-0000-0000-0000-000000000000}"/>
          </ac:spMkLst>
        </pc:spChg>
      </pc:sldChg>
      <pc:sldChg chg="modSp">
        <pc:chgData name="CHUNG Wai Lok" userId="S::wlchungad@connect.ust.hk::9e623dc6-2199-49d3-a9ee-d4dd2b850402" providerId="AD" clId="Web-{6CA260A8-54FC-233A-5F63-BBA27FEF9E26}" dt="2023-05-12T15:31:37.886" v="33" actId="20577"/>
        <pc:sldMkLst>
          <pc:docMk/>
          <pc:sldMk cId="0" sldId="263"/>
        </pc:sldMkLst>
        <pc:spChg chg="mod">
          <ac:chgData name="CHUNG Wai Lok" userId="S::wlchungad@connect.ust.hk::9e623dc6-2199-49d3-a9ee-d4dd2b850402" providerId="AD" clId="Web-{6CA260A8-54FC-233A-5F63-BBA27FEF9E26}" dt="2023-05-12T15:31:37.886" v="33" actId="20577"/>
          <ac:spMkLst>
            <pc:docMk/>
            <pc:sldMk cId="0" sldId="263"/>
            <ac:spMk id="131" creationId="{00000000-0000-0000-0000-000000000000}"/>
          </ac:spMkLst>
        </pc:spChg>
      </pc:sldChg>
      <pc:sldChg chg="modSp">
        <pc:chgData name="CHUNG Wai Lok" userId="S::wlchungad@connect.ust.hk::9e623dc6-2199-49d3-a9ee-d4dd2b850402" providerId="AD" clId="Web-{6CA260A8-54FC-233A-5F63-BBA27FEF9E26}" dt="2023-05-12T15:32:07.137" v="47" actId="20577"/>
        <pc:sldMkLst>
          <pc:docMk/>
          <pc:sldMk cId="0" sldId="264"/>
        </pc:sldMkLst>
        <pc:spChg chg="mod">
          <ac:chgData name="CHUNG Wai Lok" userId="S::wlchungad@connect.ust.hk::9e623dc6-2199-49d3-a9ee-d4dd2b850402" providerId="AD" clId="Web-{6CA260A8-54FC-233A-5F63-BBA27FEF9E26}" dt="2023-05-12T15:32:07.137" v="47" actId="20577"/>
          <ac:spMkLst>
            <pc:docMk/>
            <pc:sldMk cId="0" sldId="264"/>
            <ac:spMk id="137" creationId="{00000000-0000-0000-0000-000000000000}"/>
          </ac:spMkLst>
        </pc:spChg>
      </pc:sldChg>
      <pc:sldChg chg="modSp">
        <pc:chgData name="CHUNG Wai Lok" userId="S::wlchungad@connect.ust.hk::9e623dc6-2199-49d3-a9ee-d4dd2b850402" providerId="AD" clId="Web-{6CA260A8-54FC-233A-5F63-BBA27FEF9E26}" dt="2023-05-12T15:29:10.584" v="26" actId="20577"/>
        <pc:sldMkLst>
          <pc:docMk/>
          <pc:sldMk cId="0" sldId="265"/>
        </pc:sldMkLst>
        <pc:spChg chg="mod">
          <ac:chgData name="CHUNG Wai Lok" userId="S::wlchungad@connect.ust.hk::9e623dc6-2199-49d3-a9ee-d4dd2b850402" providerId="AD" clId="Web-{6CA260A8-54FC-233A-5F63-BBA27FEF9E26}" dt="2023-05-12T15:29:10.584" v="26" actId="20577"/>
          <ac:spMkLst>
            <pc:docMk/>
            <pc:sldMk cId="0" sldId="265"/>
            <ac:spMk id="143" creationId="{00000000-0000-0000-0000-000000000000}"/>
          </ac:spMkLst>
        </pc:spChg>
      </pc:sldChg>
      <pc:sldChg chg="modSp">
        <pc:chgData name="CHUNG Wai Lok" userId="S::wlchungad@connect.ust.hk::9e623dc6-2199-49d3-a9ee-d4dd2b850402" providerId="AD" clId="Web-{6CA260A8-54FC-233A-5F63-BBA27FEF9E26}" dt="2023-05-12T15:29:22.350" v="29" actId="20577"/>
        <pc:sldMkLst>
          <pc:docMk/>
          <pc:sldMk cId="0" sldId="266"/>
        </pc:sldMkLst>
        <pc:spChg chg="mod">
          <ac:chgData name="CHUNG Wai Lok" userId="S::wlchungad@connect.ust.hk::9e623dc6-2199-49d3-a9ee-d4dd2b850402" providerId="AD" clId="Web-{6CA260A8-54FC-233A-5F63-BBA27FEF9E26}" dt="2023-05-12T15:29:22.350" v="29" actId="20577"/>
          <ac:spMkLst>
            <pc:docMk/>
            <pc:sldMk cId="0" sldId="266"/>
            <ac:spMk id="149" creationId="{00000000-0000-0000-0000-000000000000}"/>
          </ac:spMkLst>
        </pc:spChg>
      </pc:sldChg>
      <pc:sldChg chg="modSp">
        <pc:chgData name="CHUNG Wai Lok" userId="S::wlchungad@connect.ust.hk::9e623dc6-2199-49d3-a9ee-d4dd2b850402" providerId="AD" clId="Web-{6CA260A8-54FC-233A-5F63-BBA27FEF9E26}" dt="2023-05-12T15:29:29.772" v="30" actId="1076"/>
        <pc:sldMkLst>
          <pc:docMk/>
          <pc:sldMk cId="0" sldId="267"/>
        </pc:sldMkLst>
        <pc:picChg chg="mod">
          <ac:chgData name="CHUNG Wai Lok" userId="S::wlchungad@connect.ust.hk::9e623dc6-2199-49d3-a9ee-d4dd2b850402" providerId="AD" clId="Web-{6CA260A8-54FC-233A-5F63-BBA27FEF9E26}" dt="2023-05-12T15:29:29.772" v="30" actId="1076"/>
          <ac:picMkLst>
            <pc:docMk/>
            <pc:sldMk cId="0" sldId="267"/>
            <ac:picMk id="7" creationId="{241C735F-6675-4121-D2A9-FA6C81FB9FE4}"/>
          </ac:picMkLst>
        </pc:picChg>
      </pc:sldChg>
      <pc:sldChg chg="modSp">
        <pc:chgData name="CHUNG Wai Lok" userId="S::wlchungad@connect.ust.hk::9e623dc6-2199-49d3-a9ee-d4dd2b850402" providerId="AD" clId="Web-{6CA260A8-54FC-233A-5F63-BBA27FEF9E26}" dt="2023-05-12T15:27:51.925" v="21" actId="20577"/>
        <pc:sldMkLst>
          <pc:docMk/>
          <pc:sldMk cId="0" sldId="268"/>
        </pc:sldMkLst>
        <pc:spChg chg="mod">
          <ac:chgData name="CHUNG Wai Lok" userId="S::wlchungad@connect.ust.hk::9e623dc6-2199-49d3-a9ee-d4dd2b850402" providerId="AD" clId="Web-{6CA260A8-54FC-233A-5F63-BBA27FEF9E26}" dt="2023-05-12T15:27:51.925" v="21" actId="20577"/>
          <ac:spMkLst>
            <pc:docMk/>
            <pc:sldMk cId="0" sldId="268"/>
            <ac:spMk id="162" creationId="{00000000-0000-0000-0000-000000000000}"/>
          </ac:spMkLst>
        </pc:spChg>
      </pc:sldChg>
      <pc:sldChg chg="mod modShow">
        <pc:chgData name="CHUNG Wai Lok" userId="S::wlchungad@connect.ust.hk::9e623dc6-2199-49d3-a9ee-d4dd2b850402" providerId="AD" clId="Web-{6CA260A8-54FC-233A-5F63-BBA27FEF9E26}" dt="2023-05-12T15:03:35.746" v="0"/>
        <pc:sldMkLst>
          <pc:docMk/>
          <pc:sldMk cId="0" sldId="271"/>
        </pc:sldMkLst>
      </pc:sldChg>
      <pc:sldChg chg="modSp">
        <pc:chgData name="CHUNG Wai Lok" userId="S::wlchungad@connect.ust.hk::9e623dc6-2199-49d3-a9ee-d4dd2b850402" providerId="AD" clId="Web-{6CA260A8-54FC-233A-5F63-BBA27FEF9E26}" dt="2023-05-12T15:28:12.582" v="24" actId="20577"/>
        <pc:sldMkLst>
          <pc:docMk/>
          <pc:sldMk cId="0" sldId="273"/>
        </pc:sldMkLst>
        <pc:spChg chg="mod">
          <ac:chgData name="CHUNG Wai Lok" userId="S::wlchungad@connect.ust.hk::9e623dc6-2199-49d3-a9ee-d4dd2b850402" providerId="AD" clId="Web-{6CA260A8-54FC-233A-5F63-BBA27FEF9E26}" dt="2023-05-12T15:28:12.582" v="24" actId="20577"/>
          <ac:spMkLst>
            <pc:docMk/>
            <pc:sldMk cId="0" sldId="273"/>
            <ac:spMk id="196" creationId="{00000000-0000-0000-0000-000000000000}"/>
          </ac:spMkLst>
        </pc:spChg>
      </pc:sldChg>
      <pc:sldChg chg="modSp del">
        <pc:chgData name="CHUNG Wai Lok" userId="S::wlchungad@connect.ust.hk::9e623dc6-2199-49d3-a9ee-d4dd2b850402" providerId="AD" clId="Web-{6CA260A8-54FC-233A-5F63-BBA27FEF9E26}" dt="2023-05-12T15:04:42.686" v="16"/>
        <pc:sldMkLst>
          <pc:docMk/>
          <pc:sldMk cId="0" sldId="274"/>
        </pc:sldMkLst>
        <pc:spChg chg="mod">
          <ac:chgData name="CHUNG Wai Lok" userId="S::wlchungad@connect.ust.hk::9e623dc6-2199-49d3-a9ee-d4dd2b850402" providerId="AD" clId="Web-{6CA260A8-54FC-233A-5F63-BBA27FEF9E26}" dt="2023-05-12T15:03:48.653" v="4" actId="20577"/>
          <ac:spMkLst>
            <pc:docMk/>
            <pc:sldMk cId="0" sldId="274"/>
            <ac:spMk id="202" creationId="{00000000-0000-0000-0000-000000000000}"/>
          </ac:spMkLst>
        </pc:spChg>
      </pc:sldChg>
    </pc:docChg>
  </pc:docChgLst>
  <pc:docChgLst>
    <pc:chgData name="來賓使用者" userId="S::urn:spo:anon#0dbf7015f6309dc5cfc5ad6f0caa4a850728f6c30a3a79a476b4f09e577d7a97::" providerId="AD" clId="Web-{80BA3076-7D04-4197-ABFA-30AB2DADEBF7}"/>
    <pc:docChg chg="modSld">
      <pc:chgData name="來賓使用者" userId="S::urn:spo:anon#0dbf7015f6309dc5cfc5ad6f0caa4a850728f6c30a3a79a476b4f09e577d7a97::" providerId="AD" clId="Web-{80BA3076-7D04-4197-ABFA-30AB2DADEBF7}" dt="2023-05-12T15:29:22.822" v="6" actId="20577"/>
      <pc:docMkLst>
        <pc:docMk/>
      </pc:docMkLst>
      <pc:sldChg chg="modSp">
        <pc:chgData name="來賓使用者" userId="S::urn:spo:anon#0dbf7015f6309dc5cfc5ad6f0caa4a850728f6c30a3a79a476b4f09e577d7a97::" providerId="AD" clId="Web-{80BA3076-7D04-4197-ABFA-30AB2DADEBF7}" dt="2023-05-12T15:29:22.822" v="6" actId="20577"/>
        <pc:sldMkLst>
          <pc:docMk/>
          <pc:sldMk cId="0" sldId="262"/>
        </pc:sldMkLst>
        <pc:spChg chg="mod">
          <ac:chgData name="來賓使用者" userId="S::urn:spo:anon#0dbf7015f6309dc5cfc5ad6f0caa4a850728f6c30a3a79a476b4f09e577d7a97::" providerId="AD" clId="Web-{80BA3076-7D04-4197-ABFA-30AB2DADEBF7}" dt="2023-05-12T15:28:13.383" v="3" actId="1076"/>
          <ac:spMkLst>
            <pc:docMk/>
            <pc:sldMk cId="0" sldId="262"/>
            <ac:spMk id="124" creationId="{00000000-0000-0000-0000-000000000000}"/>
          </ac:spMkLst>
        </pc:spChg>
        <pc:spChg chg="mod">
          <ac:chgData name="來賓使用者" userId="S::urn:spo:anon#0dbf7015f6309dc5cfc5ad6f0caa4a850728f6c30a3a79a476b4f09e577d7a97::" providerId="AD" clId="Web-{80BA3076-7D04-4197-ABFA-30AB2DADEBF7}" dt="2023-05-12T15:29:22.822" v="6" actId="20577"/>
          <ac:spMkLst>
            <pc:docMk/>
            <pc:sldMk cId="0" sldId="262"/>
            <ac:spMk id="125" creationId="{00000000-0000-0000-0000-000000000000}"/>
          </ac:spMkLst>
        </pc:spChg>
        <pc:picChg chg="mod">
          <ac:chgData name="來賓使用者" userId="S::urn:spo:anon#0dbf7015f6309dc5cfc5ad6f0caa4a850728f6c30a3a79a476b4f09e577d7a97::" providerId="AD" clId="Web-{80BA3076-7D04-4197-ABFA-30AB2DADEBF7}" dt="2023-05-12T15:28:11.242" v="2" actId="1076"/>
          <ac:picMkLst>
            <pc:docMk/>
            <pc:sldMk cId="0" sldId="262"/>
            <ac:picMk id="2" creationId="{95C9FC0A-B832-7254-A48F-6FE4D9D356D8}"/>
          </ac:picMkLst>
        </pc:picChg>
      </pc:sldChg>
    </pc:docChg>
  </pc:docChgLst>
  <pc:docChgLst>
    <pc:chgData name="CHUI Chi To Anson" userId="S::ctachui@connect.ust.hk::711c4f39-7138-4881-ba64-d8b95bb0be63" providerId="AD" clId="Web-{A1BAE15E-4082-D5AF-0803-F6E8B5FD169B}"/>
    <pc:docChg chg="addSld delSld modSld">
      <pc:chgData name="CHUI Chi To Anson" userId="S::ctachui@connect.ust.hk::711c4f39-7138-4881-ba64-d8b95bb0be63" providerId="AD" clId="Web-{A1BAE15E-4082-D5AF-0803-F6E8B5FD169B}" dt="2023-05-11T15:34:08.157" v="487" actId="1076"/>
      <pc:docMkLst>
        <pc:docMk/>
      </pc:docMkLst>
      <pc:sldChg chg="del">
        <pc:chgData name="CHUI Chi To Anson" userId="S::ctachui@connect.ust.hk::711c4f39-7138-4881-ba64-d8b95bb0be63" providerId="AD" clId="Web-{A1BAE15E-4082-D5AF-0803-F6E8B5FD169B}" dt="2023-05-11T15:10:49.297" v="227"/>
        <pc:sldMkLst>
          <pc:docMk/>
          <pc:sldMk cId="0" sldId="257"/>
        </pc:sldMkLst>
      </pc:sldChg>
      <pc:sldChg chg="modSp">
        <pc:chgData name="CHUI Chi To Anson" userId="S::ctachui@connect.ust.hk::711c4f39-7138-4881-ba64-d8b95bb0be63" providerId="AD" clId="Web-{A1BAE15E-4082-D5AF-0803-F6E8B5FD169B}" dt="2023-05-11T15:00:28.955" v="52" actId="20577"/>
        <pc:sldMkLst>
          <pc:docMk/>
          <pc:sldMk cId="0" sldId="264"/>
        </pc:sldMkLst>
        <pc:spChg chg="mod">
          <ac:chgData name="CHUI Chi To Anson" userId="S::ctachui@connect.ust.hk::711c4f39-7138-4881-ba64-d8b95bb0be63" providerId="AD" clId="Web-{A1BAE15E-4082-D5AF-0803-F6E8B5FD169B}" dt="2023-05-11T15:00:28.955" v="52" actId="20577"/>
          <ac:spMkLst>
            <pc:docMk/>
            <pc:sldMk cId="0" sldId="264"/>
            <ac:spMk id="137" creationId="{00000000-0000-0000-0000-000000000000}"/>
          </ac:spMkLst>
        </pc:spChg>
      </pc:sldChg>
      <pc:sldChg chg="addSp modSp">
        <pc:chgData name="CHUI Chi To Anson" userId="S::ctachui@connect.ust.hk::711c4f39-7138-4881-ba64-d8b95bb0be63" providerId="AD" clId="Web-{A1BAE15E-4082-D5AF-0803-F6E8B5FD169B}" dt="2023-05-11T15:05:54.431" v="169" actId="1076"/>
        <pc:sldMkLst>
          <pc:docMk/>
          <pc:sldMk cId="0" sldId="265"/>
        </pc:sldMkLst>
        <pc:spChg chg="mod">
          <ac:chgData name="CHUI Chi To Anson" userId="S::ctachui@connect.ust.hk::711c4f39-7138-4881-ba64-d8b95bb0be63" providerId="AD" clId="Web-{A1BAE15E-4082-D5AF-0803-F6E8B5FD169B}" dt="2023-05-11T15:00:45.892" v="57" actId="20577"/>
          <ac:spMkLst>
            <pc:docMk/>
            <pc:sldMk cId="0" sldId="265"/>
            <ac:spMk id="142" creationId="{00000000-0000-0000-0000-000000000000}"/>
          </ac:spMkLst>
        </pc:spChg>
        <pc:spChg chg="mod">
          <ac:chgData name="CHUI Chi To Anson" userId="S::ctachui@connect.ust.hk::711c4f39-7138-4881-ba64-d8b95bb0be63" providerId="AD" clId="Web-{A1BAE15E-4082-D5AF-0803-F6E8B5FD169B}" dt="2023-05-11T15:05:44.806" v="166" actId="20577"/>
          <ac:spMkLst>
            <pc:docMk/>
            <pc:sldMk cId="0" sldId="265"/>
            <ac:spMk id="143" creationId="{00000000-0000-0000-0000-000000000000}"/>
          </ac:spMkLst>
        </pc:spChg>
        <pc:picChg chg="add mod">
          <ac:chgData name="CHUI Chi To Anson" userId="S::ctachui@connect.ust.hk::711c4f39-7138-4881-ba64-d8b95bb0be63" providerId="AD" clId="Web-{A1BAE15E-4082-D5AF-0803-F6E8B5FD169B}" dt="2023-05-11T15:05:54.431" v="169" actId="1076"/>
          <ac:picMkLst>
            <pc:docMk/>
            <pc:sldMk cId="0" sldId="265"/>
            <ac:picMk id="2" creationId="{4077FCCA-52AB-B61A-E958-66EC52E0B04F}"/>
          </ac:picMkLst>
        </pc:picChg>
      </pc:sldChg>
      <pc:sldChg chg="addSp delSp modSp">
        <pc:chgData name="CHUI Chi To Anson" userId="S::ctachui@connect.ust.hk::711c4f39-7138-4881-ba64-d8b95bb0be63" providerId="AD" clId="Web-{A1BAE15E-4082-D5AF-0803-F6E8B5FD169B}" dt="2023-05-11T15:19:23.762" v="347" actId="14100"/>
        <pc:sldMkLst>
          <pc:docMk/>
          <pc:sldMk cId="0" sldId="266"/>
        </pc:sldMkLst>
        <pc:spChg chg="mod">
          <ac:chgData name="CHUI Chi To Anson" userId="S::ctachui@connect.ust.hk::711c4f39-7138-4881-ba64-d8b95bb0be63" providerId="AD" clId="Web-{A1BAE15E-4082-D5AF-0803-F6E8B5FD169B}" dt="2023-05-11T15:07:08.667" v="187" actId="20577"/>
          <ac:spMkLst>
            <pc:docMk/>
            <pc:sldMk cId="0" sldId="266"/>
            <ac:spMk id="148" creationId="{00000000-0000-0000-0000-000000000000}"/>
          </ac:spMkLst>
        </pc:spChg>
        <pc:spChg chg="mod">
          <ac:chgData name="CHUI Chi To Anson" userId="S::ctachui@connect.ust.hk::711c4f39-7138-4881-ba64-d8b95bb0be63" providerId="AD" clId="Web-{A1BAE15E-4082-D5AF-0803-F6E8B5FD169B}" dt="2023-05-11T15:14:18.052" v="299" actId="20577"/>
          <ac:spMkLst>
            <pc:docMk/>
            <pc:sldMk cId="0" sldId="266"/>
            <ac:spMk id="149" creationId="{00000000-0000-0000-0000-000000000000}"/>
          </ac:spMkLst>
        </pc:spChg>
        <pc:picChg chg="add mod">
          <ac:chgData name="CHUI Chi To Anson" userId="S::ctachui@connect.ust.hk::711c4f39-7138-4881-ba64-d8b95bb0be63" providerId="AD" clId="Web-{A1BAE15E-4082-D5AF-0803-F6E8B5FD169B}" dt="2023-05-11T15:17:51.025" v="322" actId="1076"/>
          <ac:picMkLst>
            <pc:docMk/>
            <pc:sldMk cId="0" sldId="266"/>
            <ac:picMk id="2" creationId="{43B969E3-17AF-A6E8-40EE-5EEED546DFBC}"/>
          </ac:picMkLst>
        </pc:picChg>
        <pc:picChg chg="add del mod">
          <ac:chgData name="CHUI Chi To Anson" userId="S::ctachui@connect.ust.hk::711c4f39-7138-4881-ba64-d8b95bb0be63" providerId="AD" clId="Web-{A1BAE15E-4082-D5AF-0803-F6E8B5FD169B}" dt="2023-05-11T15:17:07.727" v="312"/>
          <ac:picMkLst>
            <pc:docMk/>
            <pc:sldMk cId="0" sldId="266"/>
            <ac:picMk id="3" creationId="{9F3A219F-5E8B-C40C-1751-C2FA76703888}"/>
          </ac:picMkLst>
        </pc:picChg>
        <pc:picChg chg="add mod">
          <ac:chgData name="CHUI Chi To Anson" userId="S::ctachui@connect.ust.hk::711c4f39-7138-4881-ba64-d8b95bb0be63" providerId="AD" clId="Web-{A1BAE15E-4082-D5AF-0803-F6E8B5FD169B}" dt="2023-05-11T15:19:23.762" v="347" actId="14100"/>
          <ac:picMkLst>
            <pc:docMk/>
            <pc:sldMk cId="0" sldId="266"/>
            <ac:picMk id="4" creationId="{BD63788A-6644-3C1B-D45E-596EFFA951B7}"/>
          </ac:picMkLst>
        </pc:picChg>
        <pc:picChg chg="add mod">
          <ac:chgData name="CHUI Chi To Anson" userId="S::ctachui@connect.ust.hk::711c4f39-7138-4881-ba64-d8b95bb0be63" providerId="AD" clId="Web-{A1BAE15E-4082-D5AF-0803-F6E8B5FD169B}" dt="2023-05-11T15:17:42.963" v="319" actId="1076"/>
          <ac:picMkLst>
            <pc:docMk/>
            <pc:sldMk cId="0" sldId="266"/>
            <ac:picMk id="5" creationId="{03F2A482-AFA4-8300-6816-8088876630A0}"/>
          </ac:picMkLst>
        </pc:picChg>
        <pc:picChg chg="add del mod">
          <ac:chgData name="CHUI Chi To Anson" userId="S::ctachui@connect.ust.hk::711c4f39-7138-4881-ba64-d8b95bb0be63" providerId="AD" clId="Web-{A1BAE15E-4082-D5AF-0803-F6E8B5FD169B}" dt="2023-05-11T15:17:41.041" v="318"/>
          <ac:picMkLst>
            <pc:docMk/>
            <pc:sldMk cId="0" sldId="266"/>
            <ac:picMk id="6" creationId="{7AEDBBE9-3937-AC77-73DE-F04A21AC7EB8}"/>
          </ac:picMkLst>
        </pc:picChg>
        <pc:picChg chg="add del mod">
          <ac:chgData name="CHUI Chi To Anson" userId="S::ctachui@connect.ust.hk::711c4f39-7138-4881-ba64-d8b95bb0be63" providerId="AD" clId="Web-{A1BAE15E-4082-D5AF-0803-F6E8B5FD169B}" dt="2023-05-11T15:18:08.057" v="329"/>
          <ac:picMkLst>
            <pc:docMk/>
            <pc:sldMk cId="0" sldId="266"/>
            <ac:picMk id="7" creationId="{A324AE1D-FC4F-8E71-15AA-4FE276FFBA8B}"/>
          </ac:picMkLst>
        </pc:picChg>
        <pc:picChg chg="add del mod">
          <ac:chgData name="CHUI Chi To Anson" userId="S::ctachui@connect.ust.hk::711c4f39-7138-4881-ba64-d8b95bb0be63" providerId="AD" clId="Web-{A1BAE15E-4082-D5AF-0803-F6E8B5FD169B}" dt="2023-05-11T15:18:47.277" v="342"/>
          <ac:picMkLst>
            <pc:docMk/>
            <pc:sldMk cId="0" sldId="266"/>
            <ac:picMk id="8" creationId="{A6445DC4-431B-D74E-51FA-E19C43A58050}"/>
          </ac:picMkLst>
        </pc:picChg>
        <pc:picChg chg="add mod">
          <ac:chgData name="CHUI Chi To Anson" userId="S::ctachui@connect.ust.hk::711c4f39-7138-4881-ba64-d8b95bb0be63" providerId="AD" clId="Web-{A1BAE15E-4082-D5AF-0803-F6E8B5FD169B}" dt="2023-05-11T15:19:16.277" v="346" actId="1076"/>
          <ac:picMkLst>
            <pc:docMk/>
            <pc:sldMk cId="0" sldId="266"/>
            <ac:picMk id="9" creationId="{5335FC10-B345-A48C-58FE-62FAF5A2AAAA}"/>
          </ac:picMkLst>
        </pc:picChg>
        <pc:picChg chg="del mod">
          <ac:chgData name="CHUI Chi To Anson" userId="S::ctachui@connect.ust.hk::711c4f39-7138-4881-ba64-d8b95bb0be63" providerId="AD" clId="Web-{A1BAE15E-4082-D5AF-0803-F6E8B5FD169B}" dt="2023-05-11T15:16:42.196" v="309"/>
          <ac:picMkLst>
            <pc:docMk/>
            <pc:sldMk cId="0" sldId="266"/>
            <ac:picMk id="150" creationId="{00000000-0000-0000-0000-000000000000}"/>
          </ac:picMkLst>
        </pc:picChg>
      </pc:sldChg>
      <pc:sldChg chg="addSp delSp modSp">
        <pc:chgData name="CHUI Chi To Anson" userId="S::ctachui@connect.ust.hk::711c4f39-7138-4881-ba64-d8b95bb0be63" providerId="AD" clId="Web-{A1BAE15E-4082-D5AF-0803-F6E8B5FD169B}" dt="2023-05-11T15:32:27.342" v="435" actId="1076"/>
        <pc:sldMkLst>
          <pc:docMk/>
          <pc:sldMk cId="0" sldId="267"/>
        </pc:sldMkLst>
        <pc:spChg chg="mod">
          <ac:chgData name="CHUI Chi To Anson" userId="S::ctachui@connect.ust.hk::711c4f39-7138-4881-ba64-d8b95bb0be63" providerId="AD" clId="Web-{A1BAE15E-4082-D5AF-0803-F6E8B5FD169B}" dt="2023-05-11T15:31:48.325" v="428" actId="20577"/>
          <ac:spMkLst>
            <pc:docMk/>
            <pc:sldMk cId="0" sldId="267"/>
            <ac:spMk id="156" creationId="{00000000-0000-0000-0000-000000000000}"/>
          </ac:spMkLst>
        </pc:spChg>
        <pc:picChg chg="del">
          <ac:chgData name="CHUI Chi To Anson" userId="S::ctachui@connect.ust.hk::711c4f39-7138-4881-ba64-d8b95bb0be63" providerId="AD" clId="Web-{A1BAE15E-4082-D5AF-0803-F6E8B5FD169B}" dt="2023-05-11T15:20:29.388" v="348"/>
          <ac:picMkLst>
            <pc:docMk/>
            <pc:sldMk cId="0" sldId="267"/>
            <ac:picMk id="2" creationId="{EE7C1A2B-8E2B-5580-232F-385E26D8C190}"/>
          </ac:picMkLst>
        </pc:picChg>
        <pc:picChg chg="add del mod">
          <ac:chgData name="CHUI Chi To Anson" userId="S::ctachui@connect.ust.hk::711c4f39-7138-4881-ba64-d8b95bb0be63" providerId="AD" clId="Web-{A1BAE15E-4082-D5AF-0803-F6E8B5FD169B}" dt="2023-05-11T15:21:21.061" v="355"/>
          <ac:picMkLst>
            <pc:docMk/>
            <pc:sldMk cId="0" sldId="267"/>
            <ac:picMk id="3" creationId="{DF70BC47-51F8-EEF3-4143-D54A77BD8D99}"/>
          </ac:picMkLst>
        </pc:picChg>
        <pc:picChg chg="add del mod">
          <ac:chgData name="CHUI Chi To Anson" userId="S::ctachui@connect.ust.hk::711c4f39-7138-4881-ba64-d8b95bb0be63" providerId="AD" clId="Web-{A1BAE15E-4082-D5AF-0803-F6E8B5FD169B}" dt="2023-05-11T15:21:21.061" v="354"/>
          <ac:picMkLst>
            <pc:docMk/>
            <pc:sldMk cId="0" sldId="267"/>
            <ac:picMk id="4" creationId="{D3C59AF0-9C95-A67D-22B3-503FEF36849D}"/>
          </ac:picMkLst>
        </pc:picChg>
        <pc:picChg chg="add del mod">
          <ac:chgData name="CHUI Chi To Anson" userId="S::ctachui@connect.ust.hk::711c4f39-7138-4881-ba64-d8b95bb0be63" providerId="AD" clId="Web-{A1BAE15E-4082-D5AF-0803-F6E8B5FD169B}" dt="2023-05-11T15:29:04.009" v="405"/>
          <ac:picMkLst>
            <pc:docMk/>
            <pc:sldMk cId="0" sldId="267"/>
            <ac:picMk id="5" creationId="{7F1E2ECA-2D10-9399-4170-B28F3D4F4E8B}"/>
          </ac:picMkLst>
        </pc:picChg>
        <pc:picChg chg="add del mod">
          <ac:chgData name="CHUI Chi To Anson" userId="S::ctachui@connect.ust.hk::711c4f39-7138-4881-ba64-d8b95bb0be63" providerId="AD" clId="Web-{A1BAE15E-4082-D5AF-0803-F6E8B5FD169B}" dt="2023-05-11T15:29:30.494" v="413"/>
          <ac:picMkLst>
            <pc:docMk/>
            <pc:sldMk cId="0" sldId="267"/>
            <ac:picMk id="6" creationId="{220B8C25-F4A1-6067-F94E-079A426F1511}"/>
          </ac:picMkLst>
        </pc:picChg>
        <pc:picChg chg="add mod">
          <ac:chgData name="CHUI Chi To Anson" userId="S::ctachui@connect.ust.hk::711c4f39-7138-4881-ba64-d8b95bb0be63" providerId="AD" clId="Web-{A1BAE15E-4082-D5AF-0803-F6E8B5FD169B}" dt="2023-05-11T15:31:53.529" v="429" actId="1076"/>
          <ac:picMkLst>
            <pc:docMk/>
            <pc:sldMk cId="0" sldId="267"/>
            <ac:picMk id="7" creationId="{241C735F-6675-4121-D2A9-FA6C81FB9FE4}"/>
          </ac:picMkLst>
        </pc:picChg>
        <pc:picChg chg="add mod">
          <ac:chgData name="CHUI Chi To Anson" userId="S::ctachui@connect.ust.hk::711c4f39-7138-4881-ba64-d8b95bb0be63" providerId="AD" clId="Web-{A1BAE15E-4082-D5AF-0803-F6E8B5FD169B}" dt="2023-05-11T15:32:27.342" v="435" actId="1076"/>
          <ac:picMkLst>
            <pc:docMk/>
            <pc:sldMk cId="0" sldId="267"/>
            <ac:picMk id="8" creationId="{8EB8CDAB-9706-F311-0836-90E67F106B3C}"/>
          </ac:picMkLst>
        </pc:picChg>
      </pc:sldChg>
      <pc:sldChg chg="modSp">
        <pc:chgData name="CHUI Chi To Anson" userId="S::ctachui@connect.ust.hk::711c4f39-7138-4881-ba64-d8b95bb0be63" providerId="AD" clId="Web-{A1BAE15E-4082-D5AF-0803-F6E8B5FD169B}" dt="2023-05-11T15:24:13.925" v="395" actId="20577"/>
        <pc:sldMkLst>
          <pc:docMk/>
          <pc:sldMk cId="290590275" sldId="278"/>
        </pc:sldMkLst>
        <pc:spChg chg="mod">
          <ac:chgData name="CHUI Chi To Anson" userId="S::ctachui@connect.ust.hk::711c4f39-7138-4881-ba64-d8b95bb0be63" providerId="AD" clId="Web-{A1BAE15E-4082-D5AF-0803-F6E8B5FD169B}" dt="2023-05-11T15:24:13.925" v="395" actId="20577"/>
          <ac:spMkLst>
            <pc:docMk/>
            <pc:sldMk cId="290590275" sldId="278"/>
            <ac:spMk id="181" creationId="{00000000-0000-0000-0000-000000000000}"/>
          </ac:spMkLst>
        </pc:spChg>
      </pc:sldChg>
      <pc:sldChg chg="addSp modSp new">
        <pc:chgData name="CHUI Chi To Anson" userId="S::ctachui@connect.ust.hk::711c4f39-7138-4881-ba64-d8b95bb0be63" providerId="AD" clId="Web-{A1BAE15E-4082-D5AF-0803-F6E8B5FD169B}" dt="2023-05-11T15:33:32.828" v="461" actId="20577"/>
        <pc:sldMkLst>
          <pc:docMk/>
          <pc:sldMk cId="1037478663" sldId="279"/>
        </pc:sldMkLst>
        <pc:spChg chg="mod">
          <ac:chgData name="CHUI Chi To Anson" userId="S::ctachui@connect.ust.hk::711c4f39-7138-4881-ba64-d8b95bb0be63" providerId="AD" clId="Web-{A1BAE15E-4082-D5AF-0803-F6E8B5FD169B}" dt="2023-05-11T15:21:34.562" v="360" actId="20577"/>
          <ac:spMkLst>
            <pc:docMk/>
            <pc:sldMk cId="1037478663" sldId="279"/>
            <ac:spMk id="2" creationId="{96DD8E4B-80F3-7CD4-00F2-BADC2FD72BC5}"/>
          </ac:spMkLst>
        </pc:spChg>
        <pc:spChg chg="mod">
          <ac:chgData name="CHUI Chi To Anson" userId="S::ctachui@connect.ust.hk::711c4f39-7138-4881-ba64-d8b95bb0be63" providerId="AD" clId="Web-{A1BAE15E-4082-D5AF-0803-F6E8B5FD169B}" dt="2023-05-11T15:33:32.828" v="461" actId="20577"/>
          <ac:spMkLst>
            <pc:docMk/>
            <pc:sldMk cId="1037478663" sldId="279"/>
            <ac:spMk id="3" creationId="{558D254B-B7B5-7A61-20F4-3B8DF0416004}"/>
          </ac:spMkLst>
        </pc:spChg>
        <pc:picChg chg="add mod">
          <ac:chgData name="CHUI Chi To Anson" userId="S::ctachui@connect.ust.hk::711c4f39-7138-4881-ba64-d8b95bb0be63" providerId="AD" clId="Web-{A1BAE15E-4082-D5AF-0803-F6E8B5FD169B}" dt="2023-05-11T15:32:56.749" v="441" actId="1076"/>
          <ac:picMkLst>
            <pc:docMk/>
            <pc:sldMk cId="1037478663" sldId="279"/>
            <ac:picMk id="4" creationId="{FC948985-B723-7F40-815A-06D9C24C5138}"/>
          </ac:picMkLst>
        </pc:picChg>
      </pc:sldChg>
      <pc:sldChg chg="addSp modSp new">
        <pc:chgData name="CHUI Chi To Anson" userId="S::ctachui@connect.ust.hk::711c4f39-7138-4881-ba64-d8b95bb0be63" providerId="AD" clId="Web-{A1BAE15E-4082-D5AF-0803-F6E8B5FD169B}" dt="2023-05-11T15:34:08.157" v="487" actId="1076"/>
        <pc:sldMkLst>
          <pc:docMk/>
          <pc:sldMk cId="1596489254" sldId="280"/>
        </pc:sldMkLst>
        <pc:spChg chg="mod">
          <ac:chgData name="CHUI Chi To Anson" userId="S::ctachui@connect.ust.hk::711c4f39-7138-4881-ba64-d8b95bb0be63" providerId="AD" clId="Web-{A1BAE15E-4082-D5AF-0803-F6E8B5FD169B}" dt="2023-05-11T15:21:36.468" v="362" actId="20577"/>
          <ac:spMkLst>
            <pc:docMk/>
            <pc:sldMk cId="1596489254" sldId="280"/>
            <ac:spMk id="2" creationId="{5BB109B7-C947-1018-37B5-D6F93D0DDBCC}"/>
          </ac:spMkLst>
        </pc:spChg>
        <pc:spChg chg="mod">
          <ac:chgData name="CHUI Chi To Anson" userId="S::ctachui@connect.ust.hk::711c4f39-7138-4881-ba64-d8b95bb0be63" providerId="AD" clId="Web-{A1BAE15E-4082-D5AF-0803-F6E8B5FD169B}" dt="2023-05-11T15:33:55.672" v="482" actId="20577"/>
          <ac:spMkLst>
            <pc:docMk/>
            <pc:sldMk cId="1596489254" sldId="280"/>
            <ac:spMk id="3" creationId="{0B6F741A-9982-EF23-B9A0-F863DBE5A0A9}"/>
          </ac:spMkLst>
        </pc:spChg>
        <pc:picChg chg="add mod">
          <ac:chgData name="CHUI Chi To Anson" userId="S::ctachui@connect.ust.hk::711c4f39-7138-4881-ba64-d8b95bb0be63" providerId="AD" clId="Web-{A1BAE15E-4082-D5AF-0803-F6E8B5FD169B}" dt="2023-05-11T15:34:08.157" v="487" actId="1076"/>
          <ac:picMkLst>
            <pc:docMk/>
            <pc:sldMk cId="1596489254" sldId="280"/>
            <ac:picMk id="4" creationId="{945F5C80-1248-8B6F-E5F8-0EFC24B7E881}"/>
          </ac:picMkLst>
        </pc:picChg>
      </pc:sldChg>
    </pc:docChg>
  </pc:docChgLst>
  <pc:docChgLst>
    <pc:chgData name="Guest User" userId="S::urn:spo:anon#8987ab26eb40951423baed7b18af64bcb8249a34abaaafda5868c7110836b81e::" providerId="AD" clId="Web-{D0954A04-9C59-8A0C-3300-8E3D7CE6A934}"/>
    <pc:docChg chg="modSld">
      <pc:chgData name="Guest User" userId="S::urn:spo:anon#8987ab26eb40951423baed7b18af64bcb8249a34abaaafda5868c7110836b81e::" providerId="AD" clId="Web-{D0954A04-9C59-8A0C-3300-8E3D7CE6A934}" dt="2023-05-12T15:28:37.573" v="29" actId="20577"/>
      <pc:docMkLst>
        <pc:docMk/>
      </pc:docMkLst>
      <pc:sldChg chg="modSp">
        <pc:chgData name="Guest User" userId="S::urn:spo:anon#8987ab26eb40951423baed7b18af64bcb8249a34abaaafda5868c7110836b81e::" providerId="AD" clId="Web-{D0954A04-9C59-8A0C-3300-8E3D7CE6A934}" dt="2023-05-12T15:13:45.428" v="5" actId="20577"/>
        <pc:sldMkLst>
          <pc:docMk/>
          <pc:sldMk cId="0" sldId="262"/>
        </pc:sldMkLst>
        <pc:spChg chg="mod">
          <ac:chgData name="Guest User" userId="S::urn:spo:anon#8987ab26eb40951423baed7b18af64bcb8249a34abaaafda5868c7110836b81e::" providerId="AD" clId="Web-{D0954A04-9C59-8A0C-3300-8E3D7CE6A934}" dt="2023-05-12T15:13:45.428" v="5" actId="20577"/>
          <ac:spMkLst>
            <pc:docMk/>
            <pc:sldMk cId="0" sldId="262"/>
            <ac:spMk id="125" creationId="{00000000-0000-0000-0000-000000000000}"/>
          </ac:spMkLst>
        </pc:spChg>
      </pc:sldChg>
      <pc:sldChg chg="modSp">
        <pc:chgData name="Guest User" userId="S::urn:spo:anon#8987ab26eb40951423baed7b18af64bcb8249a34abaaafda5868c7110836b81e::" providerId="AD" clId="Web-{D0954A04-9C59-8A0C-3300-8E3D7CE6A934}" dt="2023-05-12T15:28:37.573" v="29" actId="20577"/>
        <pc:sldMkLst>
          <pc:docMk/>
          <pc:sldMk cId="0" sldId="263"/>
        </pc:sldMkLst>
        <pc:spChg chg="mod">
          <ac:chgData name="Guest User" userId="S::urn:spo:anon#8987ab26eb40951423baed7b18af64bcb8249a34abaaafda5868c7110836b81e::" providerId="AD" clId="Web-{D0954A04-9C59-8A0C-3300-8E3D7CE6A934}" dt="2023-05-12T15:28:37.573" v="29" actId="20577"/>
          <ac:spMkLst>
            <pc:docMk/>
            <pc:sldMk cId="0" sldId="263"/>
            <ac:spMk id="131" creationId="{00000000-0000-0000-0000-000000000000}"/>
          </ac:spMkLst>
        </pc:spChg>
      </pc:sldChg>
      <pc:sldChg chg="modSp">
        <pc:chgData name="Guest User" userId="S::urn:spo:anon#8987ab26eb40951423baed7b18af64bcb8249a34abaaafda5868c7110836b81e::" providerId="AD" clId="Web-{D0954A04-9C59-8A0C-3300-8E3D7CE6A934}" dt="2023-05-12T15:14:00.944" v="9" actId="20577"/>
        <pc:sldMkLst>
          <pc:docMk/>
          <pc:sldMk cId="0" sldId="264"/>
        </pc:sldMkLst>
        <pc:spChg chg="mod">
          <ac:chgData name="Guest User" userId="S::urn:spo:anon#8987ab26eb40951423baed7b18af64bcb8249a34abaaafda5868c7110836b81e::" providerId="AD" clId="Web-{D0954A04-9C59-8A0C-3300-8E3D7CE6A934}" dt="2023-05-12T15:14:00.944" v="9" actId="20577"/>
          <ac:spMkLst>
            <pc:docMk/>
            <pc:sldMk cId="0" sldId="264"/>
            <ac:spMk id="137" creationId="{00000000-0000-0000-0000-000000000000}"/>
          </ac:spMkLst>
        </pc:spChg>
      </pc:sldChg>
      <pc:sldChg chg="modSp">
        <pc:chgData name="Guest User" userId="S::urn:spo:anon#8987ab26eb40951423baed7b18af64bcb8249a34abaaafda5868c7110836b81e::" providerId="AD" clId="Web-{D0954A04-9C59-8A0C-3300-8E3D7CE6A934}" dt="2023-05-12T15:27:34.196" v="13" actId="20577"/>
        <pc:sldMkLst>
          <pc:docMk/>
          <pc:sldMk cId="0" sldId="265"/>
        </pc:sldMkLst>
        <pc:spChg chg="mod">
          <ac:chgData name="Guest User" userId="S::urn:spo:anon#8987ab26eb40951423baed7b18af64bcb8249a34abaaafda5868c7110836b81e::" providerId="AD" clId="Web-{D0954A04-9C59-8A0C-3300-8E3D7CE6A934}" dt="2023-05-12T15:27:34.196" v="13" actId="20577"/>
          <ac:spMkLst>
            <pc:docMk/>
            <pc:sldMk cId="0" sldId="265"/>
            <ac:spMk id="143" creationId="{00000000-0000-0000-0000-000000000000}"/>
          </ac:spMkLst>
        </pc:spChg>
      </pc:sldChg>
      <pc:sldChg chg="modSp">
        <pc:chgData name="Guest User" userId="S::urn:spo:anon#8987ab26eb40951423baed7b18af64bcb8249a34abaaafda5868c7110836b81e::" providerId="AD" clId="Web-{D0954A04-9C59-8A0C-3300-8E3D7CE6A934}" dt="2023-05-12T15:28:03.525" v="20" actId="20577"/>
        <pc:sldMkLst>
          <pc:docMk/>
          <pc:sldMk cId="0" sldId="266"/>
        </pc:sldMkLst>
        <pc:spChg chg="mod">
          <ac:chgData name="Guest User" userId="S::urn:spo:anon#8987ab26eb40951423baed7b18af64bcb8249a34abaaafda5868c7110836b81e::" providerId="AD" clId="Web-{D0954A04-9C59-8A0C-3300-8E3D7CE6A934}" dt="2023-05-12T15:28:03.525" v="20" actId="20577"/>
          <ac:spMkLst>
            <pc:docMk/>
            <pc:sldMk cId="0" sldId="266"/>
            <ac:spMk id="149" creationId="{00000000-0000-0000-0000-000000000000}"/>
          </ac:spMkLst>
        </pc:spChg>
      </pc:sldChg>
      <pc:sldChg chg="modSp">
        <pc:chgData name="Guest User" userId="S::urn:spo:anon#8987ab26eb40951423baed7b18af64bcb8249a34abaaafda5868c7110836b81e::" providerId="AD" clId="Web-{D0954A04-9C59-8A0C-3300-8E3D7CE6A934}" dt="2023-05-12T15:27:46.540" v="17" actId="20577"/>
        <pc:sldMkLst>
          <pc:docMk/>
          <pc:sldMk cId="0" sldId="269"/>
        </pc:sldMkLst>
        <pc:spChg chg="mod">
          <ac:chgData name="Guest User" userId="S::urn:spo:anon#8987ab26eb40951423baed7b18af64bcb8249a34abaaafda5868c7110836b81e::" providerId="AD" clId="Web-{D0954A04-9C59-8A0C-3300-8E3D7CE6A934}" dt="2023-05-12T15:27:46.540" v="17" actId="20577"/>
          <ac:spMkLst>
            <pc:docMk/>
            <pc:sldMk cId="0" sldId="269"/>
            <ac:spMk id="169" creationId="{00000000-0000-0000-0000-000000000000}"/>
          </ac:spMkLst>
        </pc:spChg>
      </pc:sldChg>
      <pc:sldChg chg="modSp">
        <pc:chgData name="Guest User" userId="S::urn:spo:anon#8987ab26eb40951423baed7b18af64bcb8249a34abaaafda5868c7110836b81e::" providerId="AD" clId="Web-{D0954A04-9C59-8A0C-3300-8E3D7CE6A934}" dt="2023-05-12T15:27:51.837" v="18" actId="20577"/>
        <pc:sldMkLst>
          <pc:docMk/>
          <pc:sldMk cId="0" sldId="270"/>
        </pc:sldMkLst>
        <pc:spChg chg="mod">
          <ac:chgData name="Guest User" userId="S::urn:spo:anon#8987ab26eb40951423baed7b18af64bcb8249a34abaaafda5868c7110836b81e::" providerId="AD" clId="Web-{D0954A04-9C59-8A0C-3300-8E3D7CE6A934}" dt="2023-05-12T15:27:51.837" v="18" actId="20577"/>
          <ac:spMkLst>
            <pc:docMk/>
            <pc:sldMk cId="0" sldId="270"/>
            <ac:spMk id="175" creationId="{00000000-0000-0000-0000-000000000000}"/>
          </ac:spMkLst>
        </pc:spChg>
      </pc:sldChg>
    </pc:docChg>
  </pc:docChgLst>
  <pc:docChgLst>
    <pc:chgData name="來賓使用者" userId="S::urn:spo:anon#8987ab26eb40951423baed7b18af64bcb8249a34abaaafda5868c7110836b81e::" providerId="AD" clId="Web-{4292432A-3B87-AB1D-A591-C650181317CC}"/>
    <pc:docChg chg="addSld delSld modSld">
      <pc:chgData name="來賓使用者" userId="S::urn:spo:anon#8987ab26eb40951423baed7b18af64bcb8249a34abaaafda5868c7110836b81e::" providerId="AD" clId="Web-{4292432A-3B87-AB1D-A591-C650181317CC}" dt="2023-05-11T15:33:26.753" v="101" actId="1076"/>
      <pc:docMkLst>
        <pc:docMk/>
      </pc:docMkLst>
      <pc:sldChg chg="modSp">
        <pc:chgData name="來賓使用者" userId="S::urn:spo:anon#8987ab26eb40951423baed7b18af64bcb8249a34abaaafda5868c7110836b81e::" providerId="AD" clId="Web-{4292432A-3B87-AB1D-A591-C650181317CC}" dt="2023-05-11T15:14:41.250" v="39" actId="20577"/>
        <pc:sldMkLst>
          <pc:docMk/>
          <pc:sldMk cId="0" sldId="262"/>
        </pc:sldMkLst>
        <pc:spChg chg="mod">
          <ac:chgData name="來賓使用者" userId="S::urn:spo:anon#8987ab26eb40951423baed7b18af64bcb8249a34abaaafda5868c7110836b81e::" providerId="AD" clId="Web-{4292432A-3B87-AB1D-A591-C650181317CC}" dt="2023-05-11T15:14:41.250" v="39" actId="20577"/>
          <ac:spMkLst>
            <pc:docMk/>
            <pc:sldMk cId="0" sldId="262"/>
            <ac:spMk id="125" creationId="{00000000-0000-0000-0000-000000000000}"/>
          </ac:spMkLst>
        </pc:spChg>
      </pc:sldChg>
      <pc:sldChg chg="modSp">
        <pc:chgData name="來賓使用者" userId="S::urn:spo:anon#8987ab26eb40951423baed7b18af64bcb8249a34abaaafda5868c7110836b81e::" providerId="AD" clId="Web-{4292432A-3B87-AB1D-A591-C650181317CC}" dt="2023-05-11T15:17:55.365" v="41" actId="1076"/>
        <pc:sldMkLst>
          <pc:docMk/>
          <pc:sldMk cId="0" sldId="266"/>
        </pc:sldMkLst>
        <pc:picChg chg="mod">
          <ac:chgData name="來賓使用者" userId="S::urn:spo:anon#8987ab26eb40951423baed7b18af64bcb8249a34abaaafda5868c7110836b81e::" providerId="AD" clId="Web-{4292432A-3B87-AB1D-A591-C650181317CC}" dt="2023-05-11T15:17:55.365" v="41" actId="1076"/>
          <ac:picMkLst>
            <pc:docMk/>
            <pc:sldMk cId="0" sldId="266"/>
            <ac:picMk id="4" creationId="{BD63788A-6644-3C1B-D45E-596EFFA951B7}"/>
          </ac:picMkLst>
        </pc:picChg>
      </pc:sldChg>
      <pc:sldChg chg="addSp modSp">
        <pc:chgData name="來賓使用者" userId="S::urn:spo:anon#8987ab26eb40951423baed7b18af64bcb8249a34abaaafda5868c7110836b81e::" providerId="AD" clId="Web-{4292432A-3B87-AB1D-A591-C650181317CC}" dt="2023-05-11T15:18:55.273" v="44" actId="1076"/>
        <pc:sldMkLst>
          <pc:docMk/>
          <pc:sldMk cId="0" sldId="267"/>
        </pc:sldMkLst>
        <pc:picChg chg="add mod">
          <ac:chgData name="來賓使用者" userId="S::urn:spo:anon#8987ab26eb40951423baed7b18af64bcb8249a34abaaafda5868c7110836b81e::" providerId="AD" clId="Web-{4292432A-3B87-AB1D-A591-C650181317CC}" dt="2023-05-11T15:18:55.273" v="44" actId="1076"/>
          <ac:picMkLst>
            <pc:docMk/>
            <pc:sldMk cId="0" sldId="267"/>
            <ac:picMk id="2" creationId="{EE7C1A2B-8E2B-5580-232F-385E26D8C190}"/>
          </ac:picMkLst>
        </pc:picChg>
      </pc:sldChg>
      <pc:sldChg chg="modSp">
        <pc:chgData name="來賓使用者" userId="S::urn:spo:anon#8987ab26eb40951423baed7b18af64bcb8249a34abaaafda5868c7110836b81e::" providerId="AD" clId="Web-{4292432A-3B87-AB1D-A591-C650181317CC}" dt="2023-05-11T15:14:58.344" v="40" actId="1076"/>
        <pc:sldMkLst>
          <pc:docMk/>
          <pc:sldMk cId="0" sldId="268"/>
        </pc:sldMkLst>
        <pc:picChg chg="mod">
          <ac:chgData name="來賓使用者" userId="S::urn:spo:anon#8987ab26eb40951423baed7b18af64bcb8249a34abaaafda5868c7110836b81e::" providerId="AD" clId="Web-{4292432A-3B87-AB1D-A591-C650181317CC}" dt="2023-05-11T15:14:58.344" v="40" actId="1076"/>
          <ac:picMkLst>
            <pc:docMk/>
            <pc:sldMk cId="0" sldId="268"/>
            <ac:picMk id="163" creationId="{00000000-0000-0000-0000-000000000000}"/>
          </ac:picMkLst>
        </pc:picChg>
      </pc:sldChg>
      <pc:sldChg chg="addSp delSp modSp">
        <pc:chgData name="來賓使用者" userId="S::urn:spo:anon#8987ab26eb40951423baed7b18af64bcb8249a34abaaafda5868c7110836b81e::" providerId="AD" clId="Web-{4292432A-3B87-AB1D-A591-C650181317CC}" dt="2023-05-11T15:20:25.339" v="78" actId="14100"/>
        <pc:sldMkLst>
          <pc:docMk/>
          <pc:sldMk cId="0" sldId="271"/>
        </pc:sldMkLst>
        <pc:spChg chg="add del mod">
          <ac:chgData name="來賓使用者" userId="S::urn:spo:anon#8987ab26eb40951423baed7b18af64bcb8249a34abaaafda5868c7110836b81e::" providerId="AD" clId="Web-{4292432A-3B87-AB1D-A591-C650181317CC}" dt="2023-05-11T15:20:25.292" v="77"/>
          <ac:spMkLst>
            <pc:docMk/>
            <pc:sldMk cId="0" sldId="271"/>
            <ac:spMk id="3" creationId="{18C89466-9445-3929-EF90-4319E53C856E}"/>
          </ac:spMkLst>
        </pc:spChg>
        <pc:spChg chg="mod">
          <ac:chgData name="來賓使用者" userId="S::urn:spo:anon#8987ab26eb40951423baed7b18af64bcb8249a34abaaafda5868c7110836b81e::" providerId="AD" clId="Web-{4292432A-3B87-AB1D-A591-C650181317CC}" dt="2023-05-11T15:20:25.339" v="78" actId="14100"/>
          <ac:spMkLst>
            <pc:docMk/>
            <pc:sldMk cId="0" sldId="271"/>
            <ac:spMk id="182" creationId="{00000000-0000-0000-0000-000000000000}"/>
          </ac:spMkLst>
        </pc:spChg>
      </pc:sldChg>
      <pc:sldChg chg="addSp delSp modSp add replId">
        <pc:chgData name="來賓使用者" userId="S::urn:spo:anon#8987ab26eb40951423baed7b18af64bcb8249a34abaaafda5868c7110836b81e::" providerId="AD" clId="Web-{4292432A-3B87-AB1D-A591-C650181317CC}" dt="2023-05-11T15:33:26.753" v="101" actId="1076"/>
        <pc:sldMkLst>
          <pc:docMk/>
          <pc:sldMk cId="290590275" sldId="278"/>
        </pc:sldMkLst>
        <pc:spChg chg="mod">
          <ac:chgData name="來賓使用者" userId="S::urn:spo:anon#8987ab26eb40951423baed7b18af64bcb8249a34abaaafda5868c7110836b81e::" providerId="AD" clId="Web-{4292432A-3B87-AB1D-A591-C650181317CC}" dt="2023-05-11T15:28:17.041" v="95" actId="20577"/>
          <ac:spMkLst>
            <pc:docMk/>
            <pc:sldMk cId="290590275" sldId="278"/>
            <ac:spMk id="181" creationId="{00000000-0000-0000-0000-000000000000}"/>
          </ac:spMkLst>
        </pc:spChg>
        <pc:spChg chg="mod">
          <ac:chgData name="來賓使用者" userId="S::urn:spo:anon#8987ab26eb40951423baed7b18af64bcb8249a34abaaafda5868c7110836b81e::" providerId="AD" clId="Web-{4292432A-3B87-AB1D-A591-C650181317CC}" dt="2023-05-11T15:20:48.183" v="86" actId="20577"/>
          <ac:spMkLst>
            <pc:docMk/>
            <pc:sldMk cId="290590275" sldId="278"/>
            <ac:spMk id="182" creationId="{00000000-0000-0000-0000-000000000000}"/>
          </ac:spMkLst>
        </pc:spChg>
        <pc:picChg chg="add del mod">
          <ac:chgData name="來賓使用者" userId="S::urn:spo:anon#8987ab26eb40951423baed7b18af64bcb8249a34abaaafda5868c7110836b81e::" providerId="AD" clId="Web-{4292432A-3B87-AB1D-A591-C650181317CC}" dt="2023-05-11T15:33:09.534" v="97"/>
          <ac:picMkLst>
            <pc:docMk/>
            <pc:sldMk cId="290590275" sldId="278"/>
            <ac:picMk id="2" creationId="{2EFB20C4-50AB-1149-F240-BCD119BE5775}"/>
          </ac:picMkLst>
        </pc:picChg>
        <pc:picChg chg="add mod">
          <ac:chgData name="來賓使用者" userId="S::urn:spo:anon#8987ab26eb40951423baed7b18af64bcb8249a34abaaafda5868c7110836b81e::" providerId="AD" clId="Web-{4292432A-3B87-AB1D-A591-C650181317CC}" dt="2023-05-11T15:33:26.753" v="101" actId="1076"/>
          <ac:picMkLst>
            <pc:docMk/>
            <pc:sldMk cId="290590275" sldId="278"/>
            <ac:picMk id="3" creationId="{E2CA7C25-BB87-F160-A375-01AF1CF96D31}"/>
          </ac:picMkLst>
        </pc:picChg>
      </pc:sldChg>
      <pc:sldChg chg="del">
        <pc:chgData name="來賓使用者" userId="S::urn:spo:anon#8987ab26eb40951423baed7b18af64bcb8249a34abaaafda5868c7110836b81e::" providerId="AD" clId="Web-{4292432A-3B87-AB1D-A591-C650181317CC}" dt="2023-05-11T15:13:09.653" v="0"/>
        <pc:sldMkLst>
          <pc:docMk/>
          <pc:sldMk cId="1461313826" sldId="2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f16a964b6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1f16a964b6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f16a964b6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f16a964b6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3c79c4b5ff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3c79c4b5ff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3c79c4b5ff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3c79c4b5ff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3c79c4b5ff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3c79c4b5ff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c79c4b5ff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3c79c4b5ff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c79c4b5ff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3c79c4b5ff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564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c79c4b5ff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3c79c4b5ff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c9d58b1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3c9d58b1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3c79c4b5ff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3c79c4b5ff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c79c4b5f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c79c4b5f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3c79c4b5ff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3c79c4b5ff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3c79c4b5ff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3c79c4b5ff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c79c4b5ff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c79c4b5ff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c79c4b5ff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c79c4b5ff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c79c4b5ff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c79c4b5ff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c79c4b5ff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c79c4b5ff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c79c4b5ff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3c79c4b5ff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c79c4b5ff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3c79c4b5ff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f16a964b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1f16a964b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2787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Kitchen Safety Guide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571753"/>
            <a:ext cx="8222100" cy="15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Project code: MWH01a-22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Supervisor: Professor Mow Wai Ho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Author: CHUI, Chi To Anson; CHUNG, Wai Lok; CHOY, Yu Hin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altLang="zh-TW"/>
              <a:t>Create Dataset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200000"/>
              </a:lnSpc>
              <a:buChar char="-"/>
            </a:pPr>
            <a:r>
              <a:rPr lang="en-US" altLang="zh-TW" b="1"/>
              <a:t>Collecting Image</a:t>
            </a:r>
          </a:p>
          <a:p>
            <a:pPr lvl="1">
              <a:lnSpc>
                <a:spcPct val="200000"/>
              </a:lnSpc>
              <a:buSzPts val="1800"/>
              <a:buChar char="-"/>
            </a:pPr>
            <a:r>
              <a:rPr lang="en-US" altLang="zh-TW"/>
              <a:t>Online image + Self-recorded clips</a:t>
            </a:r>
          </a:p>
          <a:p>
            <a:pPr>
              <a:lnSpc>
                <a:spcPct val="200000"/>
              </a:lnSpc>
              <a:buChar char="-"/>
            </a:pPr>
            <a:r>
              <a:rPr lang="en-US" altLang="zh-TW" b="1"/>
              <a:t>Labeling</a:t>
            </a:r>
          </a:p>
          <a:p>
            <a:pPr lvl="1">
              <a:lnSpc>
                <a:spcPct val="200000"/>
              </a:lnSpc>
              <a:buChar char="-"/>
            </a:pPr>
            <a:r>
              <a:rPr lang="en-US" altLang="zh-TW"/>
              <a:t>Using </a:t>
            </a:r>
            <a:r>
              <a:rPr lang="en-US" altLang="zh-TW" b="1" err="1"/>
              <a:t>Roboflow</a:t>
            </a:r>
            <a:r>
              <a:rPr lang="en-US" altLang="zh-TW" b="1"/>
              <a:t> </a:t>
            </a:r>
            <a:r>
              <a:rPr lang="en-US" altLang="zh-TW"/>
              <a:t>for Dataset management</a:t>
            </a:r>
          </a:p>
        </p:txBody>
      </p:sp>
      <p:pic>
        <p:nvPicPr>
          <p:cNvPr id="2" name="Picture 2" descr="Logo&#10;&#10;Description automatically generated">
            <a:extLst>
              <a:ext uri="{FF2B5EF4-FFF2-40B4-BE49-F238E27FC236}">
                <a16:creationId xmlns:a16="http://schemas.microsoft.com/office/drawing/2014/main" id="{43B969E3-17AF-A6E8-40EE-5EEED546D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615" y="3395453"/>
            <a:ext cx="1815441" cy="950323"/>
          </a:xfrm>
          <a:prstGeom prst="rect">
            <a:avLst/>
          </a:prstGeom>
        </p:spPr>
      </p:pic>
      <p:pic>
        <p:nvPicPr>
          <p:cNvPr id="4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BD63788A-6644-3C1B-D45E-596EFFA95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368" y="2827874"/>
            <a:ext cx="1740106" cy="184797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03F2A482-AFA4-8300-6816-8088876630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1841" y="95683"/>
            <a:ext cx="4435433" cy="2265341"/>
          </a:xfrm>
          <a:prstGeom prst="rect">
            <a:avLst/>
          </a:prstGeom>
        </p:spPr>
      </p:pic>
      <p:pic>
        <p:nvPicPr>
          <p:cNvPr id="9" name="Picture 9" descr="A picture containing text, person, indoor&#10;&#10;Description automatically generated">
            <a:extLst>
              <a:ext uri="{FF2B5EF4-FFF2-40B4-BE49-F238E27FC236}">
                <a16:creationId xmlns:a16="http://schemas.microsoft.com/office/drawing/2014/main" id="{5335FC10-B345-A48C-58FE-62FAF5A2A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4375" y="2827873"/>
            <a:ext cx="1740107" cy="18850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Training AI with processed dataset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lnSpc>
                <a:spcPct val="200000"/>
              </a:lnSpc>
              <a:buNone/>
            </a:pPr>
            <a:endParaRPr lang="zh-TW" altLang="en-US"/>
          </a:p>
          <a:p>
            <a:pPr marL="114300" indent="0">
              <a:lnSpc>
                <a:spcPct val="200000"/>
              </a:lnSpc>
              <a:buNone/>
            </a:pPr>
            <a:endParaRPr lang="zh-TW" altLang="en-US"/>
          </a:p>
          <a:p>
            <a:pPr marL="114300" lvl="0" indent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In Google Colab Environment (.ipynb)</a:t>
            </a:r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241C735F-6675-4121-D2A9-FA6C81FB9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62" y="911572"/>
            <a:ext cx="8673439" cy="1714555"/>
          </a:xfrm>
          <a:prstGeom prst="rect">
            <a:avLst/>
          </a:prstGeom>
        </p:spPr>
      </p:pic>
      <p:pic>
        <p:nvPicPr>
          <p:cNvPr id="8" name="Picture 8" descr="Text, calendar&#10;&#10;Description automatically generated">
            <a:extLst>
              <a:ext uri="{FF2B5EF4-FFF2-40B4-BE49-F238E27FC236}">
                <a16:creationId xmlns:a16="http://schemas.microsoft.com/office/drawing/2014/main" id="{8EB8CDAB-9706-F311-0836-90E67F106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6945" y="2929916"/>
            <a:ext cx="3574472" cy="193334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D8E4B-80F3-7CD4-00F2-BADC2FD7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/>
              <a:t>Training</a:t>
            </a:r>
            <a:r>
              <a:rPr lang="zh-TW" altLang="en-US"/>
              <a:t> </a:t>
            </a:r>
            <a:r>
              <a:rPr lang="en-US" altLang="zh-TW"/>
              <a:t>AI</a:t>
            </a:r>
            <a:r>
              <a:rPr lang="zh-TW" altLang="en-US"/>
              <a:t> </a:t>
            </a:r>
            <a:r>
              <a:rPr lang="en-US" altLang="zh-TW"/>
              <a:t>with</a:t>
            </a:r>
            <a:r>
              <a:rPr lang="zh-TW" altLang="en-US"/>
              <a:t> </a:t>
            </a:r>
            <a:r>
              <a:rPr lang="en-US" altLang="zh-TW"/>
              <a:t>processed</a:t>
            </a:r>
            <a:r>
              <a:rPr lang="zh-TW" altLang="en-US"/>
              <a:t> </a:t>
            </a:r>
            <a:r>
              <a:rPr lang="en-US" altLang="zh-TW"/>
              <a:t>dataset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D254B-B7B5-7A61-20F4-3B8DF04160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First Train</a:t>
            </a:r>
          </a:p>
        </p:txBody>
      </p:sp>
      <p:pic>
        <p:nvPicPr>
          <p:cNvPr id="4" name="Picture 4" descr="A picture containing text, different, bunch, items&#10;&#10;Description automatically generated">
            <a:extLst>
              <a:ext uri="{FF2B5EF4-FFF2-40B4-BE49-F238E27FC236}">
                <a16:creationId xmlns:a16="http://schemas.microsoft.com/office/drawing/2014/main" id="{FC948985-B723-7F40-815A-06D9C24C5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036" y="1022020"/>
            <a:ext cx="3886199" cy="387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78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09B7-C947-1018-37B5-D6F93D0D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700"/>
              <a:t>Training</a:t>
            </a:r>
            <a:r>
              <a:rPr lang="zh-TW" altLang="en-US" sz="2700"/>
              <a:t> </a:t>
            </a:r>
            <a:r>
              <a:rPr lang="en-US" altLang="zh-TW" sz="2700"/>
              <a:t>AI</a:t>
            </a:r>
            <a:r>
              <a:rPr lang="zh-TW" altLang="en-US" sz="2700"/>
              <a:t> </a:t>
            </a:r>
            <a:r>
              <a:rPr lang="en-US" altLang="zh-TW" sz="2700"/>
              <a:t>with</a:t>
            </a:r>
            <a:r>
              <a:rPr lang="zh-TW" altLang="en-US" sz="2700"/>
              <a:t> </a:t>
            </a:r>
            <a:r>
              <a:rPr lang="en-US" altLang="zh-TW" sz="2700"/>
              <a:t>processed</a:t>
            </a:r>
            <a:r>
              <a:rPr lang="zh-TW" altLang="en-US" sz="2700"/>
              <a:t> </a:t>
            </a:r>
            <a:r>
              <a:rPr lang="en-US" altLang="zh-TW" sz="2700"/>
              <a:t>dataset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F741A-9982-EF23-B9A0-F863DBE5A0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/>
              <a:t>Second Train</a:t>
            </a:r>
          </a:p>
        </p:txBody>
      </p:sp>
      <p:pic>
        <p:nvPicPr>
          <p:cNvPr id="4" name="Picture 4" descr="A picture containing text, indoor, different, several&#10;&#10;Description automatically generated">
            <a:extLst>
              <a:ext uri="{FF2B5EF4-FFF2-40B4-BE49-F238E27FC236}">
                <a16:creationId xmlns:a16="http://schemas.microsoft.com/office/drawing/2014/main" id="{945F5C80-1248-8B6F-E5F8-0EFC24B7E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348" y="918111"/>
            <a:ext cx="3967842" cy="396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89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Unattended Cooking Algorithm</a:t>
            </a:r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b="1"/>
              <a:t>Version 1:</a:t>
            </a:r>
            <a:r>
              <a:rPr lang="zh-TW"/>
              <a:t> Logic representation of unattended cooking event</a:t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937441"/>
            <a:ext cx="4572000" cy="2343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Unattended Cooking Algorithm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200000"/>
              </a:lnSpc>
            </a:pPr>
            <a:r>
              <a:rPr lang="zh-TW" b="1"/>
              <a:t>Version 2:</a:t>
            </a:r>
            <a:r>
              <a:rPr lang="zh-TW"/>
              <a:t> real-time weighted score</a:t>
            </a:r>
            <a:r>
              <a:rPr lang="zh-TW" altLang="en-US"/>
              <a:t> </a:t>
            </a: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e.g. currentScore = (fire * 2 + hand * 0.75 + human * 1 + pot * 1.2) </a:t>
            </a:r>
            <a:endParaRPr/>
          </a:p>
          <a:p>
            <a:pPr>
              <a:lnSpc>
                <a:spcPct val="200000"/>
              </a:lnSpc>
            </a:pPr>
            <a:r>
              <a:rPr lang="zh-TW" b="1"/>
              <a:t>Version 3:</a:t>
            </a:r>
            <a:r>
              <a:rPr lang="zh-TW"/>
              <a:t> forgetful weighted score</a:t>
            </a:r>
            <a:r>
              <a:rPr lang="zh-TW" altLang="en-US"/>
              <a:t> </a:t>
            </a: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e.g. currentScore = currentScore * 0.5 + (fire * 4 + hand * 0.75 + human * 1 + pot * 1.2)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b="1"/>
              <a:t>Version 4:</a:t>
            </a:r>
            <a:r>
              <a:rPr lang="zh-TW"/>
              <a:t> “forgetful” weighted score with negative weights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Unattended Cooking Algorithm</a:t>
            </a:r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b="1"/>
              <a:t>Version 5: </a:t>
            </a:r>
            <a:r>
              <a:rPr lang="zh-TW"/>
              <a:t>Zero-sum Algorithm</a:t>
            </a:r>
            <a:endParaRPr/>
          </a:p>
        </p:txBody>
      </p:sp>
      <p:graphicFrame>
        <p:nvGraphicFramePr>
          <p:cNvPr id="176" name="Google Shape;176;p27"/>
          <p:cNvGraphicFramePr/>
          <p:nvPr/>
        </p:nvGraphicFramePr>
        <p:xfrm>
          <a:off x="793613" y="1804150"/>
          <a:ext cx="7556775" cy="1299300"/>
        </p:xfrm>
        <a:graphic>
          <a:graphicData uri="http://schemas.openxmlformats.org/drawingml/2006/table">
            <a:tbl>
              <a:tblPr>
                <a:noFill/>
                <a:tableStyleId>{5E832BAF-C2CE-4BE5-882E-F6C76F8970FF}</a:tableStyleId>
              </a:tblPr>
              <a:tblGrid>
                <a:gridCol w="755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99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   pastScore = currentScore &gt; 0 ? currentScore * 0.5 : 0 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   currentScore = pastScore + (fire * 0.3 - (hand or human) * 0.5 + pot * 0.2) 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   currentScore = currentScore &gt; 0 ? currentScore : 0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 of algorithms explained</a:t>
            </a:r>
            <a:br>
              <a:rPr lang="zh-TW"/>
            </a:br>
            <a:r>
              <a:rPr lang="zh-TW" sz="1650"/>
              <a:t>(Why we update our algorithm)</a:t>
            </a:r>
            <a:endParaRPr sz="1650"/>
          </a:p>
        </p:txBody>
      </p:sp>
      <p:sp>
        <p:nvSpPr>
          <p:cNvPr id="182" name="Google Shape;182;p2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Version 1</a:t>
            </a:r>
            <a:endParaRPr/>
          </a:p>
          <a:p>
            <a:pPr marL="914400" lvl="1" indent="-310832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TW"/>
              <a:t>It did not emphase the importance of fire</a:t>
            </a:r>
            <a:endParaRPr/>
          </a:p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Version 2</a:t>
            </a:r>
            <a:endParaRPr/>
          </a:p>
          <a:p>
            <a:pPr marL="914400" lvl="1" indent="-310832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TW"/>
              <a:t> Blocking “fire” does not means there is no fire</a:t>
            </a:r>
            <a:endParaRPr lang="zh-TW" altLang="en-US"/>
          </a:p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Version 3</a:t>
            </a:r>
            <a:endParaRPr lang="en-US"/>
          </a:p>
          <a:p>
            <a:pPr marL="914400" lvl="1" indent="-310832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TW"/>
              <a:t>High warm-up time</a:t>
            </a:r>
            <a:endParaRPr lang="en-US"/>
          </a:p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Version 4</a:t>
            </a:r>
            <a:endParaRPr lang="en-US"/>
          </a:p>
          <a:p>
            <a:pPr marL="914400" lvl="1" indent="-310832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TW"/>
              <a:t>enlarging value over time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altLang="zh-TW"/>
              <a:t>Implementation</a:t>
            </a:r>
          </a:p>
        </p:txBody>
      </p:sp>
      <p:sp>
        <p:nvSpPr>
          <p:cNvPr id="182" name="Google Shape;182;p2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401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zh-TW" altLang="en-US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E2CA7C25-BB87-F160-A375-01AF1CF96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76" y="1340161"/>
            <a:ext cx="8291813" cy="32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0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Building of hardware system</a:t>
            </a:r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9" name="Google Shape;189;p29"/>
          <p:cNvPicPr preferRelativeResize="0"/>
          <p:nvPr/>
        </p:nvPicPr>
        <p:blipFill rotWithShape="1">
          <a:blip r:embed="rId3">
            <a:alphaModFix/>
          </a:blip>
          <a:srcRect l="10554" t="8601" b="16536"/>
          <a:stretch/>
        </p:blipFill>
        <p:spPr>
          <a:xfrm>
            <a:off x="5156750" y="1434525"/>
            <a:ext cx="2625500" cy="292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9"/>
          <p:cNvPicPr preferRelativeResize="0"/>
          <p:nvPr/>
        </p:nvPicPr>
        <p:blipFill rotWithShape="1">
          <a:blip r:embed="rId4">
            <a:alphaModFix/>
          </a:blip>
          <a:srcRect l="14345" r="19968" b="25953"/>
          <a:stretch/>
        </p:blipFill>
        <p:spPr>
          <a:xfrm>
            <a:off x="1048550" y="1848901"/>
            <a:ext cx="2485002" cy="2100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Background/Problem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-"/>
            </a:pPr>
            <a:r>
              <a:rPr lang="zh-TW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Kitchen safety is a high-profile issue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-"/>
            </a:pPr>
            <a:r>
              <a:rPr lang="zh-TW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Unattended fire will cause serious potential dangers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-"/>
            </a:pPr>
            <a:r>
              <a:rPr lang="zh-TW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enough household affordable kitchen safety equipment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-"/>
            </a:pPr>
            <a:r>
              <a:rPr lang="zh-TW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Most of the recent equipments include expensive sensor and parts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-"/>
            </a:pPr>
            <a:r>
              <a:rPr lang="zh-TW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image recognition technology is becoming more accurate during the period of covid-19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-"/>
            </a:pPr>
            <a:r>
              <a:rPr lang="zh-TW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AI model is applied to our project to lower the price of product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Further discussion and improvement</a:t>
            </a:r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False positive and false negative</a:t>
            </a:r>
            <a:endParaRPr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more images of “human” labels and “hand” labels</a:t>
            </a:r>
            <a:endParaRPr/>
          </a:p>
          <a:p>
            <a:pPr lvl="1">
              <a:lnSpc>
                <a:spcPct val="200000"/>
              </a:lnSpc>
              <a:buAutoNum type="alphaLcPeriod"/>
            </a:pPr>
            <a:r>
              <a:rPr lang="zh-TW"/>
              <a:t>introduce images fom the camera to be implemented</a:t>
            </a:r>
            <a:r>
              <a:rPr lang="zh-TW" altLang="en-US"/>
              <a:t> </a:t>
            </a:r>
            <a:r>
              <a:rPr lang="zh-TW"/>
              <a:t>(i.e. from MIPI camera)</a:t>
            </a:r>
          </a:p>
          <a:p>
            <a:pPr>
              <a:lnSpc>
                <a:spcPct val="200000"/>
              </a:lnSpc>
              <a:buFont typeface="Roboto,Sans-Serif"/>
              <a:buChar char="-"/>
            </a:pPr>
            <a:r>
              <a:rPr lang="zh-TW">
                <a:latin typeface="Arial"/>
                <a:cs typeface="Arial"/>
              </a:rPr>
              <a:t>Slow processing rate</a:t>
            </a:r>
            <a:endParaRPr lang="en-US" altLang="zh-TW">
              <a:latin typeface="Arial"/>
              <a:cs typeface="Arial"/>
            </a:endParaRPr>
          </a:p>
          <a:p>
            <a:pPr lvl="1">
              <a:lnSpc>
                <a:spcPct val="200000"/>
              </a:lnSpc>
              <a:buAutoNum type="alphaLcPeriod"/>
            </a:pPr>
            <a:r>
              <a:rPr lang="zh-TW">
                <a:latin typeface="Arial"/>
                <a:cs typeface="Arial"/>
              </a:rPr>
              <a:t>AI model format</a:t>
            </a:r>
            <a:endParaRPr lang="en-US" altLang="zh-TW">
              <a:latin typeface="Arial"/>
              <a:cs typeface="Arial"/>
            </a:endParaRPr>
          </a:p>
          <a:p>
            <a:pPr lvl="1">
              <a:lnSpc>
                <a:spcPct val="200000"/>
              </a:lnSpc>
              <a:buAutoNum type="alphaLcPeriod"/>
            </a:pPr>
            <a:r>
              <a:rPr lang="zh-TW">
                <a:latin typeface="Arial"/>
                <a:cs typeface="Arial"/>
              </a:rPr>
              <a:t>hardware improvement / hardware acceleration</a:t>
            </a:r>
            <a:endParaRPr lang="en-US" altLang="zh-TW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Chui’s Work</a:t>
            </a:r>
            <a:endParaRPr/>
          </a:p>
        </p:txBody>
      </p:sp>
      <p:sp>
        <p:nvSpPr>
          <p:cNvPr id="208" name="Google Shape;208;p3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Chung’s Work</a:t>
            </a:r>
            <a:endParaRPr/>
          </a:p>
        </p:txBody>
      </p:sp>
      <p:sp>
        <p:nvSpPr>
          <p:cNvPr id="214" name="Google Shape;214;p3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AI training and database management</a:t>
            </a:r>
            <a:endParaRPr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deduplication of input images</a:t>
            </a:r>
            <a:endParaRPr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Training on Google Colab</a:t>
            </a:r>
            <a:endParaRPr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Proving the usefulness by testing against video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Choy’s Work</a:t>
            </a:r>
            <a:endParaRPr/>
          </a:p>
        </p:txBody>
      </p:sp>
      <p:sp>
        <p:nvSpPr>
          <p:cNvPr id="220" name="Google Shape;220;p3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-Collect dataset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-setting up the camera and raspberry pi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Recent kitchen safety product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TW" sz="1600"/>
              <a:t>Thermal imaging for improving kitchen safety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zh-TW" sz="1600"/>
              <a:t>iGuardStove (A system make use of different kinds of sensors to measure the environment of the kitchen)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zh-TW" sz="1600"/>
              <a:t>Fall detection system by thermal and depth cameras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Aim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altLang="zh-TW" sz="1600"/>
              <a:t>D</a:t>
            </a:r>
            <a:r>
              <a:rPr lang="zh-TW" sz="1600"/>
              <a:t>emonstrate the feasibility of using RGB cameras with AI to detect stove fires in a kitchen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-US" altLang="zh-TW" sz="1600"/>
              <a:t>P</a:t>
            </a:r>
            <a:r>
              <a:rPr lang="zh-TW" sz="1600"/>
              <a:t>rovide an effective method for detecting and preventing stove fires, potentially saving lives and preventing significant property damage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Product description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TW" sz="1600"/>
              <a:t>an Raspberry Pi AI-embedded surveillance system 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zh-TW" sz="1600"/>
              <a:t>An Object Detection Module which can identify a human, hand, fire, and cooking utensils (e.g. pot)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zh-TW" sz="1600"/>
              <a:t>Unattended cooking algorithm which can identify unattended cooking event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br>
              <a:rPr lang="zh-TW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System </a:t>
            </a: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376398" y="101421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/>
              <a:t>Data input: </a:t>
            </a:r>
            <a:r>
              <a:rPr lang="zh-TW" sz="1600"/>
              <a:t>NumPy array from MIPI RGB camera</a:t>
            </a:r>
            <a:endParaRPr sz="160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TW" sz="1600" b="1"/>
              <a:t>Pre-process:</a:t>
            </a:r>
            <a:r>
              <a:rPr lang="en-US" altLang="zh-TW" sz="1600"/>
              <a:t> </a:t>
            </a:r>
            <a:endParaRPr lang="en-US" sz="1600"/>
          </a:p>
          <a:p>
            <a:pPr indent="-330200">
              <a:lnSpc>
                <a:spcPct val="150000"/>
              </a:lnSpc>
              <a:spcBef>
                <a:spcPts val="1200"/>
              </a:spcBef>
              <a:buSzPts val="1600"/>
              <a:buChar char="-"/>
            </a:pPr>
            <a:r>
              <a:rPr lang="zh-TW" sz="1600"/>
              <a:t>Resize</a:t>
            </a:r>
            <a:r>
              <a:rPr lang="en-US" altLang="zh-TW" sz="1600"/>
              <a:t>, </a:t>
            </a:r>
            <a:r>
              <a:rPr lang="zh-TW" sz="1600"/>
              <a:t>brightness, contrast and normalization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 b="1"/>
              <a:t>Inference:</a:t>
            </a:r>
            <a:r>
              <a:rPr lang="zh-TW" sz="1600"/>
              <a:t> A custom AI YOLOv5 model for individually detecting fire, human, hand and pot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 b="1"/>
              <a:t>Algorithm: </a:t>
            </a:r>
            <a:r>
              <a:rPr lang="zh-TW" sz="1600"/>
              <a:t>A danger score determine</a:t>
            </a:r>
            <a:r>
              <a:rPr lang="en-US" altLang="zh-TW" sz="1600"/>
              <a:t>d</a:t>
            </a:r>
            <a:r>
              <a:rPr lang="zh-TW" sz="1600"/>
              <a:t> by the existence of each object</a:t>
            </a:r>
            <a:endParaRPr sz="1600"/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 b="1"/>
              <a:t>Output:</a:t>
            </a:r>
            <a:r>
              <a:rPr lang="zh-TW" altLang="en-US" sz="1600"/>
              <a:t> audio output (optional video display)</a:t>
            </a:r>
            <a:endParaRPr sz="1600"/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95C9FC0A-B832-7254-A48F-6FE4D9D35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448" y="413968"/>
            <a:ext cx="2743200" cy="19373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Objective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Object Detection </a:t>
            </a:r>
            <a:r>
              <a:rPr lang="en-US" altLang="zh-TW"/>
              <a:t>Framework</a:t>
            </a:r>
            <a:endParaRPr lang="zh-TW" altLang="en-US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>
              <a:lnSpc>
                <a:spcPct val="150000"/>
              </a:lnSpc>
              <a:spcBef>
                <a:spcPts val="1200"/>
              </a:spcBef>
              <a:buChar char="-"/>
            </a:pPr>
            <a:r>
              <a:rPr lang="en-US" altLang="zh-TW"/>
              <a:t>U</a:t>
            </a:r>
            <a:r>
              <a:rPr lang="zh-TW"/>
              <a:t>nattended Cooking Algorithm</a:t>
            </a:r>
            <a:r>
              <a:rPr lang="zh-TW" altLang="en-US"/>
              <a:t> 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>
              <a:lnSpc>
                <a:spcPct val="150000"/>
              </a:lnSpc>
              <a:spcBef>
                <a:spcPts val="1200"/>
              </a:spcBef>
              <a:buChar char="-"/>
            </a:pPr>
            <a:r>
              <a:rPr lang="en-US" altLang="zh-TW"/>
              <a:t>H</a:t>
            </a:r>
            <a:r>
              <a:rPr lang="zh-TW"/>
              <a:t>ardware system to support the software</a:t>
            </a:r>
            <a:r>
              <a:rPr lang="zh-TW" altLang="en-US"/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Object Detection Module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50000"/>
              </a:lnSpc>
              <a:buChar char="-"/>
            </a:pPr>
            <a:r>
              <a:rPr lang="en-US" altLang="zh-TW"/>
              <a:t>Using </a:t>
            </a:r>
            <a:r>
              <a:rPr lang="en-US" altLang="zh-TW" b="1"/>
              <a:t>YOLOv5 </a:t>
            </a:r>
            <a:r>
              <a:rPr lang="en-US" altLang="zh-TW" b="1" err="1"/>
              <a:t>Github</a:t>
            </a:r>
            <a:r>
              <a:rPr lang="en-US" altLang="zh-TW" b="1"/>
              <a:t> Repository</a:t>
            </a:r>
            <a:endParaRPr lang="en-US" b="1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>
              <a:lnSpc>
                <a:spcPct val="150000"/>
              </a:lnSpc>
              <a:spcBef>
                <a:spcPts val="1200"/>
              </a:spcBef>
              <a:buChar char="-"/>
            </a:pPr>
            <a:r>
              <a:rPr lang="en-US" altLang="zh-TW"/>
              <a:t>Create c</a:t>
            </a:r>
            <a:r>
              <a:rPr lang="en-US"/>
              <a:t>ustomized</a:t>
            </a:r>
            <a:r>
              <a:rPr lang="en-US" altLang="zh-TW"/>
              <a:t> </a:t>
            </a:r>
            <a:r>
              <a:rPr lang="en-US" altLang="zh-TW" b="1"/>
              <a:t>d</a:t>
            </a:r>
            <a:r>
              <a:rPr lang="zh-TW" b="1"/>
              <a:t>a</a:t>
            </a:r>
            <a:r>
              <a:rPr lang="en-US" altLang="zh-TW" b="1"/>
              <a:t>t</a:t>
            </a:r>
            <a:r>
              <a:rPr lang="zh-TW" b="1"/>
              <a:t>a</a:t>
            </a:r>
            <a:r>
              <a:rPr lang="en-US" altLang="zh-TW" b="1"/>
              <a:t>set</a:t>
            </a:r>
            <a:endParaRPr lang="zh-TW" altLang="en-US" b="1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>
              <a:lnSpc>
                <a:spcPct val="150000"/>
              </a:lnSpc>
              <a:spcBef>
                <a:spcPts val="1200"/>
              </a:spcBef>
              <a:buChar char="-"/>
            </a:pPr>
            <a:r>
              <a:rPr lang="zh-TW" b="1"/>
              <a:t>Training</a:t>
            </a:r>
            <a:r>
              <a:rPr lang="zh-TW"/>
              <a:t> AI w</a:t>
            </a:r>
            <a:r>
              <a:rPr lang="en-US" altLang="zh-TW"/>
              <a:t>eight</a:t>
            </a:r>
            <a:r>
              <a:rPr lang="zh-TW" altLang="en-US"/>
              <a:t> </a:t>
            </a:r>
            <a:r>
              <a:rPr lang="en-US" altLang="zh-TW"/>
              <a:t>w</a:t>
            </a:r>
            <a:r>
              <a:rPr lang="zh-TW"/>
              <a:t>ith </a:t>
            </a:r>
            <a:r>
              <a:rPr lang="en-US" altLang="zh-TW"/>
              <a:t>customized</a:t>
            </a:r>
            <a:r>
              <a:rPr lang="zh-TW" altLang="en-US"/>
              <a:t> d</a:t>
            </a:r>
            <a:r>
              <a:rPr lang="zh-TW"/>
              <a:t>a</a:t>
            </a:r>
            <a:r>
              <a:rPr lang="en-US" altLang="zh-TW"/>
              <a:t>t</a:t>
            </a:r>
            <a:r>
              <a:rPr lang="zh-TW"/>
              <a:t>a</a:t>
            </a:r>
            <a:r>
              <a:rPr lang="en-US" altLang="zh-TW"/>
              <a:t>set</a:t>
            </a:r>
            <a:r>
              <a:rPr lang="zh-TW" altLang="en-US"/>
              <a:t> </a:t>
            </a:r>
            <a:endParaRPr lang="zh-TW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/>
              <a:t>YOLOv5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200000"/>
              </a:lnSpc>
              <a:buChar char="-"/>
            </a:pPr>
            <a:r>
              <a:rPr lang="en-US" altLang="zh-TW"/>
              <a:t>Op</a:t>
            </a:r>
            <a:r>
              <a:rPr lang="zh-TW"/>
              <a:t>en-</a:t>
            </a:r>
            <a:r>
              <a:rPr lang="en-US" altLang="zh-TW"/>
              <a:t>S</a:t>
            </a:r>
            <a:r>
              <a:rPr lang="zh-TW"/>
              <a:t>ource </a:t>
            </a:r>
            <a:r>
              <a:rPr lang="en-US" altLang="zh-TW"/>
              <a:t>Repository</a:t>
            </a:r>
            <a:r>
              <a:rPr lang="zh-TW"/>
              <a:t> </a:t>
            </a:r>
            <a:r>
              <a:rPr lang="en-US" altLang="zh-TW"/>
              <a:t>by</a:t>
            </a:r>
            <a:r>
              <a:rPr lang="zh-TW" altLang="en-US" b="1"/>
              <a:t> </a:t>
            </a:r>
            <a:r>
              <a:rPr lang="en-US" altLang="zh-TW" b="1" err="1"/>
              <a:t>Ultralytics</a:t>
            </a:r>
            <a:endParaRPr lang="en-US" altLang="zh-TW" b="1"/>
          </a:p>
          <a:p>
            <a:pPr lvl="1">
              <a:lnSpc>
                <a:spcPct val="200000"/>
              </a:lnSpc>
              <a:buChar char="-"/>
            </a:pPr>
            <a:r>
              <a:rPr lang="en-US" altLang="zh-TW"/>
              <a:t>Power by</a:t>
            </a:r>
            <a:r>
              <a:rPr lang="en-US" altLang="zh-TW" b="1"/>
              <a:t> </a:t>
            </a:r>
            <a:r>
              <a:rPr lang="en-US" altLang="zh-TW" b="1" err="1"/>
              <a:t>Pytorch</a:t>
            </a:r>
            <a:endParaRPr lang="en-US" altLang="zh-TW" b="1"/>
          </a:p>
          <a:p>
            <a:pPr lvl="1">
              <a:lnSpc>
                <a:spcPct val="200000"/>
              </a:lnSpc>
              <a:buChar char="-"/>
            </a:pPr>
            <a:r>
              <a:rPr lang="en-US" altLang="zh-TW" b="1"/>
              <a:t>Functionality</a:t>
            </a:r>
            <a:r>
              <a:rPr lang="en-US" altLang="zh-TW"/>
              <a:t>: train.py, detection.py, export.py, etc.</a:t>
            </a:r>
          </a:p>
        </p:txBody>
      </p:sp>
      <p:pic>
        <p:nvPicPr>
          <p:cNvPr id="2" name="Picture 2" descr="Logo&#10;&#10;Description automatically generated">
            <a:extLst>
              <a:ext uri="{FF2B5EF4-FFF2-40B4-BE49-F238E27FC236}">
                <a16:creationId xmlns:a16="http://schemas.microsoft.com/office/drawing/2014/main" id="{4077FCCA-52AB-B61A-E958-66EC52E0B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094" y="2994995"/>
            <a:ext cx="5637810" cy="15805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23</Slides>
  <Notes>21</Notes>
  <HiddenSlides>4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Geometric</vt:lpstr>
      <vt:lpstr>Kitchen Safety Guide</vt:lpstr>
      <vt:lpstr>Background/Problem</vt:lpstr>
      <vt:lpstr>Recent kitchen safety product</vt:lpstr>
      <vt:lpstr>Aim</vt:lpstr>
      <vt:lpstr>Product description</vt:lpstr>
      <vt:lpstr>System </vt:lpstr>
      <vt:lpstr>Objective</vt:lpstr>
      <vt:lpstr>Object Detection Module </vt:lpstr>
      <vt:lpstr>YOLOv5 </vt:lpstr>
      <vt:lpstr>Create Dataset </vt:lpstr>
      <vt:lpstr>Training AI with processed dataset </vt:lpstr>
      <vt:lpstr>Training AI with processed dataset</vt:lpstr>
      <vt:lpstr>Training AI with processed dataset</vt:lpstr>
      <vt:lpstr>Unattended Cooking Algorithm</vt:lpstr>
      <vt:lpstr>Unattended Cooking Algorithm</vt:lpstr>
      <vt:lpstr>Unattended Cooking Algorithm</vt:lpstr>
      <vt:lpstr>Problem of algorithms explained (Why we update our algorithm)</vt:lpstr>
      <vt:lpstr>Implementation</vt:lpstr>
      <vt:lpstr>Building of hardware system</vt:lpstr>
      <vt:lpstr>Further discussion and improvement</vt:lpstr>
      <vt:lpstr>Chui’s Work</vt:lpstr>
      <vt:lpstr>Chung’s Work</vt:lpstr>
      <vt:lpstr>Choy’s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Kitchen Safety Guide</dc:title>
  <cp:revision>1</cp:revision>
  <dcterms:modified xsi:type="dcterms:W3CDTF">2023-05-12T15:50:58Z</dcterms:modified>
</cp:coreProperties>
</file>