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80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0FFA2-4DAD-2497-2C12-91F07C29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12BCC1-9E37-3A27-7EFA-AE3F0CB3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574A5-F132-AE26-1F15-33DA9A12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948C6-E256-A6B5-AC09-F71F60CD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B85CA-A506-1BE3-91FF-C3E5E68A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FDB61-45BA-6F66-23CF-7B54F09C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136DFB-3710-4793-7875-91CF81F9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7609-94CC-88AC-8193-F9305209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C4044-0946-8035-DDD1-D086652E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13BE2-5764-45BD-D1D1-A9BB5447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3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A2F174-6AF9-7DBA-5EC9-ACA9D5CBD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B119C9-948E-84A1-7E51-390F6902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8D17B-0EC4-2013-1448-E8CE599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8933-AA75-BD8C-233B-05477408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B5D41-FC70-7B52-1897-03DBC5F3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A483-75C0-64B0-C8BF-9384B28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CE2A0-E56F-81D2-DB7F-CA627184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991F-7A42-3291-7501-97FE4734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2A17E-1E6C-E6DE-B8E1-58DC6CA2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7FA9E-3B51-A481-1F97-96A105C7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7E4EB-5EBE-8E4A-73D6-B2148522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84354-06F5-C984-28D1-64E0DA14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9D1D2-2735-E6D9-F1C9-D33A3AC6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E862E-12BC-8886-D74E-BEDB30B6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417BA-0C6D-A21A-3E7F-5AD5BF00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7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0FCB7-2CF1-384E-E80F-7631876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8644B-72AD-7698-8958-5F034AE6E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BFE480-13AC-E31E-AFA6-ABAC87C1F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F6053F-5667-385A-CA40-07ED3CCC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AEBD7-824A-B412-55F6-D27022F0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821C7D-0C02-8D78-3C65-9B567E6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9BA1-4C55-E2DE-9693-8532942D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D738D-E311-A06A-C574-993F813A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193E8-E2CB-40A2-5160-9FD6329B2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96C11C-0D70-69F0-3DD6-E1C24F6E6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EFDDE5-FE5E-0115-1D47-F4F6BFC3F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27B5AF-61C7-0C19-1BB7-CECD683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F9948C-C2A1-F6D9-947F-73DDDF52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2E9A35-11AE-3108-5992-5082DF7C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2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6041-E9E9-67A3-CE95-2A20B014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6ECC6-E55F-DF7A-5A76-7B7F2B9F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79DB67-403F-6752-1A0A-01B75072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E039CC-A928-5CB8-CDDB-DB21B5EC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7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A5198D-8E2E-A471-82E4-54FCC07E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956901-7A3A-698A-7ABE-6D9D6488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53530-BF74-71DE-7BC7-B81F7989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A4738-432E-8904-35EF-C66BE8E3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84D9E-BC09-686F-32BA-22D0CCE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C15285-19E5-8E4D-08E7-C6188055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F30DD-700B-1817-650E-350E7E93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BCC5D-3D21-B6E2-B805-10B65EBF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38F43-E598-9613-44FA-4BE192FE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9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527B-F407-BF9D-30D5-7AF0544D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E1FBA-AFC1-FBFA-87DC-926AC3B47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A06E6D-C298-2E26-C019-5EBB9175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C148A-63F7-3FBF-BCC1-2031A53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64A2E-9852-D3E6-33FE-F4FC63C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1405F5-19FE-62DC-1272-18610836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4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5CCDFF-FA69-D212-F329-1B995129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AEA90-8AF2-04B3-6E3F-C50FADDB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1713A-3AC6-0A77-91A5-A3BA4118E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538D3-41E1-648E-0ECB-3E5140C29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AC9C7-9B27-0BEE-B19D-43BABD4A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5D3404-9B94-FF00-F948-6EF90CC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" y="0"/>
            <a:ext cx="1217672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0832E9-A6EB-65C5-0627-BC4C468F34AB}"/>
              </a:ext>
            </a:extLst>
          </p:cNvPr>
          <p:cNvSpPr/>
          <p:nvPr/>
        </p:nvSpPr>
        <p:spPr>
          <a:xfrm rot="19214295">
            <a:off x="-2197201" y="-507601"/>
            <a:ext cx="17194907" cy="7873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A7626D-89FA-C551-9576-23696E6F7854}"/>
              </a:ext>
            </a:extLst>
          </p:cNvPr>
          <p:cNvSpPr txBox="1"/>
          <p:nvPr/>
        </p:nvSpPr>
        <p:spPr>
          <a:xfrm>
            <a:off x="3704677" y="781050"/>
            <a:ext cx="53911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Überschrift</a:t>
            </a:r>
          </a:p>
          <a:p>
            <a:endParaRPr lang="de-DE" sz="3200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Text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6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Sigmund</dc:creator>
  <cp:lastModifiedBy>Alexander Sigmund</cp:lastModifiedBy>
  <cp:revision>1</cp:revision>
  <dcterms:created xsi:type="dcterms:W3CDTF">2022-05-30T09:07:34Z</dcterms:created>
  <dcterms:modified xsi:type="dcterms:W3CDTF">2022-05-30T11:14:01Z</dcterms:modified>
</cp:coreProperties>
</file>