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70" d="100"/>
          <a:sy n="70" d="100"/>
        </p:scale>
        <p:origin x="1232" y="-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0FFA2-4DAD-2497-2C12-91F07C29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12BCC1-9E37-3A27-7EFA-AE3F0CB34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7574A5-F132-AE26-1F15-33DA9A12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948C6-E256-A6B5-AC09-F71F60CD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8B85CA-A506-1BE3-91FF-C3E5E68A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6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FDB61-45BA-6F66-23CF-7B54F09C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136DFB-3710-4793-7875-91CF81F98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7609-94CC-88AC-8193-F9305209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C4044-0946-8035-DDD1-D086652E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F13BE2-5764-45BD-D1D1-A9BB5447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39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A2F174-6AF9-7DBA-5EC9-ACA9D5CBD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B119C9-948E-84A1-7E51-390F6902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A8D17B-0EC4-2013-1448-E8CE599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BC8933-AA75-BD8C-233B-05477408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B5D41-FC70-7B52-1897-03DBC5F3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64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4A483-75C0-64B0-C8BF-9384B28F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CE2A0-E56F-81D2-DB7F-CA627184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8991F-7A42-3291-7501-97FE4734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2A17E-1E6C-E6DE-B8E1-58DC6CA2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7FA9E-3B51-A481-1F97-96A105C7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06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7E4EB-5EBE-8E4A-73D6-B2148522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684354-06F5-C984-28D1-64E0DA142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9D1D2-2735-E6D9-F1C9-D33A3AC6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E862E-12BC-8886-D74E-BEDB30B6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417BA-0C6D-A21A-3E7F-5AD5BF00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07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0FCB7-2CF1-384E-E80F-76318767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08644B-72AD-7698-8958-5F034AE6E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BFE480-13AC-E31E-AFA6-ABAC87C1F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F6053F-5667-385A-CA40-07ED3CCC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DAEBD7-824A-B412-55F6-D27022F0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821C7D-0C02-8D78-3C65-9B567E6B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7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19BA1-4C55-E2DE-9693-8532942D9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D738D-E311-A06A-C574-993F813A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193E8-E2CB-40A2-5160-9FD6329B2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96C11C-0D70-69F0-3DD6-E1C24F6E6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EFDDE5-FE5E-0115-1D47-F4F6BFC3F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27B5AF-61C7-0C19-1BB7-CECD6839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F9948C-C2A1-F6D9-947F-73DDDF52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2E9A35-11AE-3108-5992-5082DF7C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2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6041-E9E9-67A3-CE95-2A20B014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16ECC6-E55F-DF7A-5A76-7B7F2B9F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79DB67-403F-6752-1A0A-01B75072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E039CC-A928-5CB8-CDDB-DB21B5EC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7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A5198D-8E2E-A471-82E4-54FCC07E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956901-7A3A-698A-7ABE-6D9D6488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53530-BF74-71DE-7BC7-B81F7989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4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A4738-432E-8904-35EF-C66BE8E3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84D9E-BC09-686F-32BA-22D0CCE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C15285-19E5-8E4D-08E7-C61880557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F30DD-700B-1817-650E-350E7E93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BCC5D-3D21-B6E2-B805-10B65EBF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038F43-E598-9613-44FA-4BE192FE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29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527B-F407-BF9D-30D5-7AF0544D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6E1FBA-AFC1-FBFA-87DC-926AC3B47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A06E6D-C298-2E26-C019-5EBB9175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C148A-63F7-3FBF-BCC1-2031A533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64A2E-9852-D3E6-33FE-F4FC63C4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1405F5-19FE-62DC-1272-18610836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4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5CCDFF-FA69-D212-F329-1B995129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4AEA90-8AF2-04B3-6E3F-C50FADDB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01713A-3AC6-0A77-91A5-A3BA4118E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8F61B-3715-47A1-8F25-84DD6FD5AEEB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6538D3-41E1-648E-0ECB-3E5140C29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AC9C7-9B27-0BEE-B19D-43BABD4A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CC6DE-1EC1-4D95-84D8-677549BF7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5D3404-9B94-FF00-F948-6EF90CC3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" y="0"/>
            <a:ext cx="1217672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0832E9-A6EB-65C5-0627-BC4C468F34AB}"/>
              </a:ext>
            </a:extLst>
          </p:cNvPr>
          <p:cNvSpPr/>
          <p:nvPr/>
        </p:nvSpPr>
        <p:spPr>
          <a:xfrm rot="19214295">
            <a:off x="-2197201" y="-507601"/>
            <a:ext cx="17194907" cy="7873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A7626D-89FA-C551-9576-23696E6F7854}"/>
              </a:ext>
            </a:extLst>
          </p:cNvPr>
          <p:cNvSpPr txBox="1"/>
          <p:nvPr/>
        </p:nvSpPr>
        <p:spPr>
          <a:xfrm>
            <a:off x="3227832" y="781050"/>
            <a:ext cx="6647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chemeClr val="bg1"/>
                </a:solidFill>
              </a:rPr>
              <a:t>Map</a:t>
            </a:r>
            <a:r>
              <a:rPr lang="de-DE" sz="3200" b="1" dirty="0">
                <a:solidFill>
                  <a:schemeClr val="bg1"/>
                </a:solidFill>
              </a:rPr>
              <a:t> / Level </a:t>
            </a:r>
            <a:r>
              <a:rPr lang="de-DE" sz="3200" b="1" dirty="0" err="1">
                <a:solidFill>
                  <a:schemeClr val="bg1"/>
                </a:solidFill>
              </a:rPr>
              <a:t>Creation</a:t>
            </a:r>
            <a:r>
              <a:rPr lang="de-DE" sz="3200" b="1" dirty="0">
                <a:solidFill>
                  <a:schemeClr val="bg1"/>
                </a:solidFill>
              </a:rPr>
              <a:t> - BSP</a:t>
            </a:r>
          </a:p>
          <a:p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5789E68-C8CC-6298-4054-EF9E8ACF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26" y="1458158"/>
            <a:ext cx="3070843" cy="233705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CB12C2A-C7DB-C9A4-45D9-8B3CFCABF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33" y="1469660"/>
            <a:ext cx="3070843" cy="23370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AB844A5-6FB8-C529-2993-B1CB2E82F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733" y="4161717"/>
            <a:ext cx="3077710" cy="23370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697233E-A3FF-770A-5CA1-57E5111B6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26" y="4158079"/>
            <a:ext cx="3102558" cy="23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5D3404-9B94-FF00-F948-6EF90CC3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" y="0"/>
            <a:ext cx="1217672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0832E9-A6EB-65C5-0627-BC4C468F34AB}"/>
              </a:ext>
            </a:extLst>
          </p:cNvPr>
          <p:cNvSpPr/>
          <p:nvPr/>
        </p:nvSpPr>
        <p:spPr>
          <a:xfrm rot="19214295">
            <a:off x="-2197201" y="-507601"/>
            <a:ext cx="17194907" cy="7873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A7626D-89FA-C551-9576-23696E6F7854}"/>
              </a:ext>
            </a:extLst>
          </p:cNvPr>
          <p:cNvSpPr txBox="1"/>
          <p:nvPr/>
        </p:nvSpPr>
        <p:spPr>
          <a:xfrm>
            <a:off x="3227832" y="781050"/>
            <a:ext cx="6647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chemeClr val="bg1"/>
                </a:solidFill>
              </a:rPr>
              <a:t>Map</a:t>
            </a:r>
            <a:r>
              <a:rPr lang="de-DE" sz="3200" b="1" dirty="0">
                <a:solidFill>
                  <a:schemeClr val="bg1"/>
                </a:solidFill>
              </a:rPr>
              <a:t> / Level </a:t>
            </a:r>
            <a:r>
              <a:rPr lang="de-DE" sz="3200" b="1" dirty="0" err="1">
                <a:solidFill>
                  <a:schemeClr val="bg1"/>
                </a:solidFill>
              </a:rPr>
              <a:t>Creation</a:t>
            </a:r>
            <a:r>
              <a:rPr lang="de-DE" sz="3200" b="1" dirty="0">
                <a:solidFill>
                  <a:schemeClr val="bg1"/>
                </a:solidFill>
              </a:rPr>
              <a:t> - UML</a:t>
            </a:r>
          </a:p>
          <a:p>
            <a:endParaRPr lang="de-DE" sz="3200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4" name="Grafik 3" descr="Ein Bild, das Text, Quittung, Screenshot, Dokument enthält.&#10;&#10;Automatisch generierte Beschreibung">
            <a:extLst>
              <a:ext uri="{FF2B5EF4-FFF2-40B4-BE49-F238E27FC236}">
                <a16:creationId xmlns:a16="http://schemas.microsoft.com/office/drawing/2014/main" id="{5E6E7D92-7A2A-751A-38B2-77191DA32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052" y="1354714"/>
            <a:ext cx="4830775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0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5D3404-9B94-FF00-F948-6EF90CC3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" y="0"/>
            <a:ext cx="1217672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0832E9-A6EB-65C5-0627-BC4C468F34AB}"/>
              </a:ext>
            </a:extLst>
          </p:cNvPr>
          <p:cNvSpPr/>
          <p:nvPr/>
        </p:nvSpPr>
        <p:spPr>
          <a:xfrm rot="19214295">
            <a:off x="-2197201" y="-507601"/>
            <a:ext cx="17194907" cy="7873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A7626D-89FA-C551-9576-23696E6F7854}"/>
              </a:ext>
            </a:extLst>
          </p:cNvPr>
          <p:cNvSpPr txBox="1"/>
          <p:nvPr/>
        </p:nvSpPr>
        <p:spPr>
          <a:xfrm>
            <a:off x="3227832" y="781050"/>
            <a:ext cx="6647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chemeClr val="bg1"/>
                </a:solidFill>
              </a:rPr>
              <a:t>Map</a:t>
            </a:r>
            <a:r>
              <a:rPr lang="de-DE" sz="3200" b="1" dirty="0">
                <a:solidFill>
                  <a:schemeClr val="bg1"/>
                </a:solidFill>
              </a:rPr>
              <a:t> / Level </a:t>
            </a:r>
            <a:r>
              <a:rPr lang="de-DE" sz="3200" b="1" dirty="0" err="1">
                <a:solidFill>
                  <a:schemeClr val="bg1"/>
                </a:solidFill>
              </a:rPr>
              <a:t>Creation</a:t>
            </a:r>
            <a:r>
              <a:rPr lang="de-DE" sz="3200" b="1" dirty="0">
                <a:solidFill>
                  <a:schemeClr val="bg1"/>
                </a:solidFill>
              </a:rPr>
              <a:t> - Scene</a:t>
            </a:r>
          </a:p>
          <a:p>
            <a:endParaRPr lang="de-DE" sz="3200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9" name="Grafik 8" descr="Ein Bild, das Text, drinnen, Gedenktafel enthält.&#10;&#10;Automatisch generierte Beschreibung">
            <a:extLst>
              <a:ext uri="{FF2B5EF4-FFF2-40B4-BE49-F238E27FC236}">
                <a16:creationId xmlns:a16="http://schemas.microsoft.com/office/drawing/2014/main" id="{CE22D567-CE21-A6D3-C999-71D9223B3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48" y="2251014"/>
            <a:ext cx="2679838" cy="385464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50487A2-4485-DDB4-FED4-29F51716E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781" y="2352619"/>
            <a:ext cx="2355971" cy="3651438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0F62EA2-5EBC-BD9C-543A-272F9E63D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20" y="3429000"/>
            <a:ext cx="1752690" cy="129546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451FD564-F609-A3D9-A765-B3E448A0509D}"/>
              </a:ext>
            </a:extLst>
          </p:cNvPr>
          <p:cNvSpPr txBox="1"/>
          <p:nvPr/>
        </p:nvSpPr>
        <p:spPr>
          <a:xfrm>
            <a:off x="1099636" y="2745567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</a:rPr>
              <a:t>Hierarchy</a:t>
            </a:r>
            <a:r>
              <a:rPr lang="de-DE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CB5DEB0-104B-6DB8-EDE3-E7C0E63D2ED8}"/>
              </a:ext>
            </a:extLst>
          </p:cNvPr>
          <p:cNvSpPr txBox="1"/>
          <p:nvPr/>
        </p:nvSpPr>
        <p:spPr>
          <a:xfrm>
            <a:off x="7633781" y="1793031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Inspector:</a:t>
            </a:r>
          </a:p>
        </p:txBody>
      </p:sp>
    </p:spTree>
    <p:extLst>
      <p:ext uri="{BB962C8B-B14F-4D97-AF65-F5344CB8AC3E}">
        <p14:creationId xmlns:p14="http://schemas.microsoft.com/office/powerpoint/2010/main" val="43184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5D3404-9B94-FF00-F948-6EF90CC3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" y="0"/>
            <a:ext cx="1217672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0832E9-A6EB-65C5-0627-BC4C468F34AB}"/>
              </a:ext>
            </a:extLst>
          </p:cNvPr>
          <p:cNvSpPr/>
          <p:nvPr/>
        </p:nvSpPr>
        <p:spPr>
          <a:xfrm rot="19214295">
            <a:off x="-2197201" y="-507601"/>
            <a:ext cx="17194907" cy="7873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A7626D-89FA-C551-9576-23696E6F7854}"/>
              </a:ext>
            </a:extLst>
          </p:cNvPr>
          <p:cNvSpPr txBox="1"/>
          <p:nvPr/>
        </p:nvSpPr>
        <p:spPr>
          <a:xfrm>
            <a:off x="3227832" y="781050"/>
            <a:ext cx="6647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chemeClr val="bg1"/>
                </a:solidFill>
              </a:rPr>
              <a:t>Map</a:t>
            </a:r>
            <a:r>
              <a:rPr lang="de-DE" sz="3200" b="1" dirty="0">
                <a:solidFill>
                  <a:schemeClr val="bg1"/>
                </a:solidFill>
              </a:rPr>
              <a:t> / Level </a:t>
            </a:r>
            <a:r>
              <a:rPr lang="de-DE" sz="3200" b="1" dirty="0" err="1">
                <a:solidFill>
                  <a:schemeClr val="bg1"/>
                </a:solidFill>
              </a:rPr>
              <a:t>Creation</a:t>
            </a:r>
            <a:r>
              <a:rPr lang="de-DE" sz="3200" b="1" dirty="0">
                <a:solidFill>
                  <a:schemeClr val="bg1"/>
                </a:solidFill>
              </a:rPr>
              <a:t> - Scene</a:t>
            </a:r>
          </a:p>
          <a:p>
            <a:endParaRPr lang="de-DE" sz="3200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Text, Anzeigetafel, grün enthält.&#10;&#10;Automatisch generierte Beschreibung">
            <a:extLst>
              <a:ext uri="{FF2B5EF4-FFF2-40B4-BE49-F238E27FC236}">
                <a16:creationId xmlns:a16="http://schemas.microsoft.com/office/drawing/2014/main" id="{5573305D-A808-E23A-C587-29BC51FE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719" y="1458158"/>
            <a:ext cx="4606289" cy="537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9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5D3404-9B94-FF00-F948-6EF90CC3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" y="0"/>
            <a:ext cx="1217672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90832E9-A6EB-65C5-0627-BC4C468F34AB}"/>
              </a:ext>
            </a:extLst>
          </p:cNvPr>
          <p:cNvSpPr/>
          <p:nvPr/>
        </p:nvSpPr>
        <p:spPr>
          <a:xfrm rot="19214295">
            <a:off x="-2197201" y="-507601"/>
            <a:ext cx="17194907" cy="78732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A7626D-89FA-C551-9576-23696E6F7854}"/>
              </a:ext>
            </a:extLst>
          </p:cNvPr>
          <p:cNvSpPr txBox="1"/>
          <p:nvPr/>
        </p:nvSpPr>
        <p:spPr>
          <a:xfrm>
            <a:off x="3227832" y="781050"/>
            <a:ext cx="66476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>
                <a:solidFill>
                  <a:schemeClr val="bg1"/>
                </a:solidFill>
              </a:rPr>
              <a:t>Audio</a:t>
            </a:r>
            <a:endParaRPr lang="de-DE" sz="3200" b="1" dirty="0">
              <a:solidFill>
                <a:schemeClr val="bg1"/>
              </a:solidFill>
            </a:endParaRPr>
          </a:p>
          <a:p>
            <a:endParaRPr lang="de-DE" sz="3200" b="1" dirty="0">
              <a:solidFill>
                <a:schemeClr val="bg1"/>
              </a:solidFill>
            </a:endParaRPr>
          </a:p>
          <a:p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3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Sigmund</dc:creator>
  <cp:lastModifiedBy>Halt Diefresse</cp:lastModifiedBy>
  <cp:revision>4</cp:revision>
  <dcterms:created xsi:type="dcterms:W3CDTF">2022-05-30T09:07:34Z</dcterms:created>
  <dcterms:modified xsi:type="dcterms:W3CDTF">2022-05-30T16:19:09Z</dcterms:modified>
</cp:coreProperties>
</file>