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67" r:id="rId1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82424" autoAdjust="0"/>
  </p:normalViewPr>
  <p:slideViewPr>
    <p:cSldViewPr snapToGrid="0">
      <p:cViewPr varScale="1">
        <p:scale>
          <a:sx n="76" d="100"/>
          <a:sy n="76" d="100"/>
        </p:scale>
        <p:origin x="5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1" d="100"/>
          <a:sy n="81" d="100"/>
        </p:scale>
        <p:origin x="10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de-DE" sz="12200" b="0" i="0" dirty="0">
                <a:solidFill>
                  <a:schemeClr val="bg2">
                    <a:lumMod val="40000"/>
                    <a:lumOff val="60000"/>
                  </a:schemeClr>
                </a:solidFill>
                <a:latin typeface="Century Gothic"/>
                <a:ea typeface="+mn-ea"/>
                <a:cs typeface="+mn-cs"/>
              </a:rPr>
              <a:t>"</a:t>
            </a:r>
            <a:endParaRPr lang="de-DE" sz="1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de-DE" sz="12200" b="0" i="0" dirty="0">
                <a:solidFill>
                  <a:schemeClr val="bg2">
                    <a:lumMod val="40000"/>
                    <a:lumOff val="60000"/>
                  </a:schemeClr>
                </a:solidFill>
                <a:latin typeface="Century Gothic"/>
                <a:ea typeface="+mn-ea"/>
                <a:cs typeface="+mn-cs"/>
              </a:rPr>
              <a:t>"</a:t>
            </a:r>
            <a:endParaRPr lang="de-DE" sz="1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tzkarte mit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de-DE" sz="12200" b="0" i="0" dirty="0">
                <a:solidFill>
                  <a:schemeClr val="bg2">
                    <a:lumMod val="40000"/>
                    <a:lumOff val="60000"/>
                  </a:schemeClr>
                </a:solidFill>
                <a:latin typeface="Century Gothic"/>
                <a:ea typeface="+mn-ea"/>
                <a:cs typeface="+mn-cs"/>
              </a:rPr>
              <a:t>"</a:t>
            </a:r>
            <a:endParaRPr lang="de-DE" sz="1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de-DE" sz="12200" b="0" i="0" dirty="0">
                <a:solidFill>
                  <a:schemeClr val="bg2">
                    <a:lumMod val="40000"/>
                    <a:lumOff val="60000"/>
                  </a:schemeClr>
                </a:solidFill>
                <a:latin typeface="Century Gothic"/>
                <a:ea typeface="+mn-ea"/>
                <a:cs typeface="+mn-cs"/>
              </a:rPr>
              <a:t>"</a:t>
            </a:r>
            <a:endParaRPr lang="de-DE" sz="1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,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Bildplatzhalt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Bildplatzhalt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9" name="Gerader Verbinde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de-DE" smtClean="0"/>
              <a:t>08.11.2017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diboulder.github.io/gdi-boulder-intro-bootstrap/images/12-grid-overlay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ClipArt,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EF832DC0-A83B-4CCB-A34D-EE637FE458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/>
          <a:stretch/>
        </p:blipFill>
        <p:spPr>
          <a:xfrm>
            <a:off x="643854" y="689794"/>
            <a:ext cx="5450557" cy="5477947"/>
          </a:xfrm>
          <a:prstGeom prst="rect">
            <a:avLst/>
          </a:prstGeom>
          <a:effectLst/>
        </p:spPr>
      </p:pic>
      <p:sp>
        <p:nvSpPr>
          <p:cNvPr id="4" name="Rechteck 3"/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pPr defTabSz="457200">
              <a:spcBef>
                <a:spcPct val="0"/>
              </a:spcBef>
              <a:buNone/>
            </a:pPr>
            <a:r>
              <a:rPr lang="de-DE" sz="6000" b="0" i="0">
                <a:latin typeface="Century Gothic"/>
              </a:rPr>
              <a:t>Bootstrap 4</a:t>
            </a:r>
            <a:endParaRPr lang="de-DE" sz="6000"/>
          </a:p>
        </p:txBody>
      </p:sp>
      <p:sp>
        <p:nvSpPr>
          <p:cNvPr id="5" name="Rechteck 4"/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E-portfolio by Jonas </a:t>
            </a:r>
            <a:r>
              <a:rPr lang="en-GB" dirty="0" err="1"/>
              <a:t>kandels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BF9A851-B60A-4518-973F-96C2F8F4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893891"/>
            <a:ext cx="9150807" cy="1555636"/>
          </a:xfrm>
          <a:prstGeom prst="rect">
            <a:avLst/>
          </a:prstGeom>
          <a:effectLst/>
        </p:spPr>
      </p:pic>
      <p:sp>
        <p:nvSpPr>
          <p:cNvPr id="3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51A8E3CE-561F-42BE-B6A2-FBE96F9A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A18E0F-C9AC-4840-9773-437A9622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All Theme Colors</a:t>
            </a:r>
          </a:p>
        </p:txBody>
      </p:sp>
    </p:spTree>
    <p:extLst>
      <p:ext uri="{BB962C8B-B14F-4D97-AF65-F5344CB8AC3E}">
        <p14:creationId xmlns:p14="http://schemas.microsoft.com/office/powerpoint/2010/main" val="314671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ct val="0"/>
              </a:spcBef>
              <a:buNone/>
            </a:pPr>
            <a:r>
              <a:rPr lang="de-DE" sz="4200" b="0" i="0" dirty="0" err="1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What</a:t>
            </a:r>
            <a:r>
              <a:rPr lang="de-DE" sz="4200" b="0" i="0" dirty="0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 </a:t>
            </a:r>
            <a:r>
              <a:rPr lang="de-DE" sz="4200" b="0" i="0" dirty="0" err="1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is</a:t>
            </a:r>
            <a:r>
              <a:rPr lang="de-DE" sz="4200" b="0" i="0" dirty="0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 Twitter Bootstrap?</a:t>
            </a:r>
            <a:endParaRPr lang="de-DE" dirty="0"/>
          </a:p>
        </p:txBody>
      </p:sp>
      <p:sp>
        <p:nvSpPr>
          <p:cNvPr id="3" name="Rechteck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Front-End framework for </a:t>
            </a:r>
            <a:r>
              <a:rPr lang="en-GB" dirty="0" err="1"/>
              <a:t>Uis</a:t>
            </a:r>
            <a:r>
              <a:rPr lang="en-GB" dirty="0"/>
              <a:t> and themes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HTML/ CSS (SASS)/ JavaScript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Used for building responsive, mobile first web applications and websites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Most popular framework by far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ct val="0"/>
              </a:spcBef>
              <a:buNone/>
            </a:pPr>
            <a:r>
              <a:rPr lang="de-DE" sz="4200" b="0" i="0" dirty="0" err="1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Why</a:t>
            </a:r>
            <a:r>
              <a:rPr lang="de-DE" sz="4200" b="0" i="0" dirty="0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 Use Bootstrap</a:t>
            </a:r>
            <a:endParaRPr lang="de-DE" dirty="0"/>
          </a:p>
        </p:txBody>
      </p:sp>
      <p:sp>
        <p:nvSpPr>
          <p:cNvPr id="3" name="Rechteck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Increase development speed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Responsiveness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Consistency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Customizable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Support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ct val="0"/>
              </a:spcBef>
              <a:buNone/>
            </a:pPr>
            <a:r>
              <a:rPr lang="de-DE" sz="4200" b="0" i="0" dirty="0" err="1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What</a:t>
            </a:r>
            <a:r>
              <a:rPr lang="de-DE" sz="4200" b="0" i="0" dirty="0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 </a:t>
            </a:r>
            <a:r>
              <a:rPr lang="de-DE" sz="4200" b="0" i="0" dirty="0" err="1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We</a:t>
            </a:r>
            <a:r>
              <a:rPr lang="de-DE" sz="4200" b="0" i="0" dirty="0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 Will Cover</a:t>
            </a:r>
            <a:endParaRPr lang="de-DE" dirty="0"/>
          </a:p>
        </p:txBody>
      </p:sp>
      <p:sp>
        <p:nvSpPr>
          <p:cNvPr id="3" name="Rechteck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What is Bootstrap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Installation/ Setup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HTML/ CSS Components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Grid System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en-GB" dirty="0"/>
              <a:t>Create Bootstrap Cheat Sheet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218D6-FEC8-4A7A-A3A1-63E8C5CF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HTML/ CSS </a:t>
            </a:r>
            <a:r>
              <a:rPr lang="en-GB" dirty="0" err="1"/>
              <a:t>Componets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41359-2191-439C-97F8-9FC6BB11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Navbar &amp; </a:t>
            </a:r>
            <a:r>
              <a:rPr lang="en-GB" dirty="0" err="1"/>
              <a:t>Dopdowns</a:t>
            </a:r>
            <a:endParaRPr lang="en-GB" dirty="0"/>
          </a:p>
          <a:p>
            <a:r>
              <a:rPr lang="en-GB" dirty="0"/>
              <a:t>Jumbotron</a:t>
            </a:r>
          </a:p>
          <a:p>
            <a:r>
              <a:rPr lang="en-GB" dirty="0"/>
              <a:t>Alerts &amp; Progress bars</a:t>
            </a:r>
          </a:p>
          <a:p>
            <a:r>
              <a:rPr lang="en-GB" dirty="0"/>
              <a:t>Buttons &amp; Links</a:t>
            </a:r>
          </a:p>
          <a:p>
            <a:r>
              <a:rPr lang="en-GB" dirty="0"/>
              <a:t>Labels </a:t>
            </a:r>
          </a:p>
          <a:p>
            <a:r>
              <a:rPr lang="en-GB" dirty="0"/>
              <a:t>Icons</a:t>
            </a:r>
          </a:p>
          <a:p>
            <a:r>
              <a:rPr lang="en-GB" dirty="0" err="1"/>
              <a:t>Tabels</a:t>
            </a:r>
            <a:r>
              <a:rPr lang="en-GB" dirty="0"/>
              <a:t> </a:t>
            </a:r>
          </a:p>
          <a:p>
            <a:r>
              <a:rPr lang="en-GB" dirty="0"/>
              <a:t>Grid System</a:t>
            </a:r>
          </a:p>
          <a:p>
            <a:r>
              <a:rPr lang="en-GB" dirty="0"/>
              <a:t>Responsive Utilities</a:t>
            </a:r>
          </a:p>
          <a:p>
            <a:r>
              <a:rPr lang="en-GB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25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B094-DECA-40B3-B149-C95F3D48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Methods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F6FEA-2FF0-4CF2-BDBF-C2F7682D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Manually Download Source Files </a:t>
            </a:r>
          </a:p>
          <a:p>
            <a:r>
              <a:rPr lang="en-GB" dirty="0"/>
              <a:t>CDN</a:t>
            </a:r>
          </a:p>
          <a:p>
            <a:r>
              <a:rPr lang="en-GB" dirty="0"/>
              <a:t>Bower</a:t>
            </a:r>
          </a:p>
          <a:p>
            <a:r>
              <a:rPr lang="en-GB" dirty="0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29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8EDDC-C9BF-43AD-9912-B4D48793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start Coding!!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BB9CB-438E-4FB9-8725-81D801BA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my Git Repository attached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73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2858322-3D99-437D-9EE0-F2FDFE636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-1" b="16995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259C9F-9CC7-4CFD-BB49-645CE81C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Grid System</a:t>
            </a:r>
          </a:p>
        </p:txBody>
      </p:sp>
    </p:spTree>
    <p:extLst>
      <p:ext uri="{BB962C8B-B14F-4D97-AF65-F5344CB8AC3E}">
        <p14:creationId xmlns:p14="http://schemas.microsoft.com/office/powerpoint/2010/main" val="213601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755C6FC-9E10-4BCF-BF2F-F3D656C82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" r="2366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3A089E-0A16-452C-B341-0F769780D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3E629E-10B4-4069-9D91-605D5A1C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GB"/>
              <a:t>Grid System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D6F139-F4C2-4FAC-8D96-AA20A83D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de-DE">
              <a:hlinkClick r:id="rId4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64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Geschäftsplan (Design Ion-Grün, Breitbild)</Template>
  <TotalTime>0</TotalTime>
  <Words>122</Words>
  <Application>Microsoft Office PowerPoint</Application>
  <PresentationFormat>Breitbild</PresentationFormat>
  <Paragraphs>44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Bootstrap 4</vt:lpstr>
      <vt:lpstr>What is Twitter Bootstrap?</vt:lpstr>
      <vt:lpstr>Why Use Bootstrap</vt:lpstr>
      <vt:lpstr>What We Will Cover</vt:lpstr>
      <vt:lpstr>HTML/ CSS Componets</vt:lpstr>
      <vt:lpstr>Install Methods</vt:lpstr>
      <vt:lpstr>Let’s start Coding!!</vt:lpstr>
      <vt:lpstr>Grid System</vt:lpstr>
      <vt:lpstr>Grid System</vt:lpstr>
      <vt:lpstr>All Theme Colors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Jonas Kandels</dc:creator>
  <cp:keywords/>
  <cp:lastModifiedBy>Jonas Kandels</cp:lastModifiedBy>
  <cp:revision>6</cp:revision>
  <cp:lastPrinted>2012-08-15T21:38:02Z</cp:lastPrinted>
  <dcterms:created xsi:type="dcterms:W3CDTF">2017-11-04T21:31:35Z</dcterms:created>
  <dcterms:modified xsi:type="dcterms:W3CDTF">2017-11-08T08:42:22Z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