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1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480-C0A2-46AD-B963-8BDFB6156171}" type="datetimeFigureOut">
              <a:rPr lang="en-US" smtClean="0"/>
              <a:t>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1CC-A3EA-41D6-9DF2-B4F92758E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480-C0A2-46AD-B963-8BDFB6156171}" type="datetimeFigureOut">
              <a:rPr lang="en-US" smtClean="0"/>
              <a:t>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1CC-A3EA-41D6-9DF2-B4F92758E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480-C0A2-46AD-B963-8BDFB6156171}" type="datetimeFigureOut">
              <a:rPr lang="en-US" smtClean="0"/>
              <a:t>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1CC-A3EA-41D6-9DF2-B4F92758E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480-C0A2-46AD-B963-8BDFB6156171}" type="datetimeFigureOut">
              <a:rPr lang="en-US" smtClean="0"/>
              <a:t>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1CC-A3EA-41D6-9DF2-B4F92758E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480-C0A2-46AD-B963-8BDFB6156171}" type="datetimeFigureOut">
              <a:rPr lang="en-US" smtClean="0"/>
              <a:t>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1CC-A3EA-41D6-9DF2-B4F92758E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480-C0A2-46AD-B963-8BDFB6156171}" type="datetimeFigureOut">
              <a:rPr lang="en-US" smtClean="0"/>
              <a:t>1/27/2008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1CC-A3EA-41D6-9DF2-B4F92758E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480-C0A2-46AD-B963-8BDFB6156171}" type="datetimeFigureOut">
              <a:rPr lang="en-US" smtClean="0"/>
              <a:t>1/27/2008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1CC-A3EA-41D6-9DF2-B4F92758E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480-C0A2-46AD-B963-8BDFB6156171}" type="datetimeFigureOut">
              <a:rPr lang="en-US" smtClean="0"/>
              <a:t>1/27/2008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1CC-A3EA-41D6-9DF2-B4F92758E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480-C0A2-46AD-B963-8BDFB6156171}" type="datetimeFigureOut">
              <a:rPr lang="en-US" smtClean="0"/>
              <a:t>1/27/2008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1CC-A3EA-41D6-9DF2-B4F92758E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480-C0A2-46AD-B963-8BDFB6156171}" type="datetimeFigureOut">
              <a:rPr lang="en-US" smtClean="0"/>
              <a:t>1/27/2008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1CC-A3EA-41D6-9DF2-B4F92758E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480-C0A2-46AD-B963-8BDFB6156171}" type="datetimeFigureOut">
              <a:rPr lang="en-US" smtClean="0"/>
              <a:t>1/27/2008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1CC-A3EA-41D6-9DF2-B4F92758E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5480-C0A2-46AD-B963-8BDFB6156171}" type="datetimeFigureOut">
              <a:rPr lang="en-US" smtClean="0"/>
              <a:t>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B1CC-A3EA-41D6-9DF2-B4F92758E3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kepeakBanner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7784128" cy="16761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675108"/>
            <a:ext cx="9144000" cy="77492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owJapan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304800"/>
            <a:ext cx="1371600" cy="166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228600"/>
            <a:ext cx="495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smtClean="0">
                <a:latin typeface="Arial" pitchFamily="34" charset="0"/>
                <a:cs typeface="Arial" pitchFamily="34" charset="0"/>
              </a:rPr>
              <a:t>Edward Chow</a:t>
            </a:r>
            <a:endParaRPr lang="en-US" sz="44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Edward Chow</dc:creator>
  <cp:lastModifiedBy>Edward Chow</cp:lastModifiedBy>
  <cp:revision>1</cp:revision>
  <dcterms:created xsi:type="dcterms:W3CDTF">2008-01-28T04:22:45Z</dcterms:created>
  <dcterms:modified xsi:type="dcterms:W3CDTF">2008-01-28T04:34:34Z</dcterms:modified>
</cp:coreProperties>
</file>