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59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E6118-2437-4B30-8E3C-4D2BE6020583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E6118-2437-4B30-8E3C-4D2BE6020583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E6118-2437-4B30-8E3C-4D2BE6020583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8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802741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E6118-2437-4B30-8E3C-4D2BE6020583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DC44AB-6048-4804-886F-BCEB6BF4FEFA}"/>
              </a:ext>
            </a:extLst>
          </p:cNvPr>
          <p:cNvSpPr/>
          <p:nvPr userDrawn="1"/>
        </p:nvSpPr>
        <p:spPr bwMode="auto">
          <a:xfrm>
            <a:off x="546226" y="1828800"/>
            <a:ext cx="11099548" cy="4074059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1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E6118-2437-4B30-8E3C-4D2BE6020583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5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E6118-2437-4B30-8E3C-4D2BE6020583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7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E6118-2437-4B30-8E3C-4D2BE6020583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0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E6118-2437-4B30-8E3C-4D2BE6020583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4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smtClean="0">
                <a:latin typeface="Arial Narrow" pitchFamily="34" charset="0"/>
              </a:defRPr>
            </a:lvl1pPr>
          </a:lstStyle>
          <a:p>
            <a:fld id="{87DE6118-2437-4B30-8E3C-4D2BE6020583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smtClean="0"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 smtClean="0">
                <a:latin typeface="Times New Roman" pitchFamily="18" charset="0"/>
              </a:defRPr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E6118-2437-4B30-8E3C-4D2BE6020583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0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E6118-2437-4B30-8E3C-4D2BE6020583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4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6D580C63-1149-4956-B9E4-677CAD59B021}"/>
              </a:ext>
            </a:extLst>
          </p:cNvPr>
          <p:cNvSpPr/>
          <p:nvPr/>
        </p:nvSpPr>
        <p:spPr bwMode="auto">
          <a:xfrm>
            <a:off x="0" y="6172200"/>
            <a:ext cx="12192000" cy="685800"/>
          </a:xfrm>
          <a:prstGeom prst="bevel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fld id="{87DE6118-2437-4B30-8E3C-4D2BE6020583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60800" y="6248400"/>
            <a:ext cx="447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: Beveled 7">
            <a:extLst>
              <a:ext uri="{FF2B5EF4-FFF2-40B4-BE49-F238E27FC236}">
                <a16:creationId xmlns:a16="http://schemas.microsoft.com/office/drawing/2014/main" id="{32A6D89E-8A10-4546-A81F-BB5EDD40610E}"/>
              </a:ext>
            </a:extLst>
          </p:cNvPr>
          <p:cNvSpPr/>
          <p:nvPr/>
        </p:nvSpPr>
        <p:spPr bwMode="auto">
          <a:xfrm>
            <a:off x="0" y="0"/>
            <a:ext cx="12192000" cy="457200"/>
          </a:xfrm>
          <a:prstGeom prst="bevel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5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2D3F36-12B0-4EE8-AD24-9D0A112EF8BD}"/>
              </a:ext>
            </a:extLst>
          </p:cNvPr>
          <p:cNvSpPr/>
          <p:nvPr/>
        </p:nvSpPr>
        <p:spPr>
          <a:xfrm>
            <a:off x="-1" y="778961"/>
            <a:ext cx="705394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6600" dirty="0" smtClean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Hospital Database</a:t>
            </a:r>
            <a:endParaRPr lang="en-US" sz="660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2AF409-F498-4528-8927-659F555DAB43}"/>
              </a:ext>
            </a:extLst>
          </p:cNvPr>
          <p:cNvSpPr txBox="1"/>
          <p:nvPr/>
        </p:nvSpPr>
        <p:spPr>
          <a:xfrm>
            <a:off x="0" y="2102400"/>
            <a:ext cx="4715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By Alex </a:t>
            </a:r>
            <a:r>
              <a:rPr lang="en-US" sz="2000" dirty="0" err="1" smtClean="0"/>
              <a:t>Hulst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37" y="559617"/>
            <a:ext cx="3677887" cy="24923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85" y="3230920"/>
            <a:ext cx="3743139" cy="280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0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825" y="507435"/>
            <a:ext cx="10363200" cy="1143000"/>
          </a:xfrm>
        </p:spPr>
        <p:txBody>
          <a:bodyPr/>
          <a:lstStyle/>
          <a:p>
            <a:r>
              <a:rPr lang="en-US" dirty="0"/>
              <a:t>Views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7" y="1078935"/>
            <a:ext cx="6439799" cy="496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618" y="526473"/>
            <a:ext cx="10363200" cy="1143000"/>
          </a:xfrm>
        </p:spPr>
        <p:txBody>
          <a:bodyPr/>
          <a:lstStyle/>
          <a:p>
            <a:r>
              <a:rPr lang="en-US" dirty="0"/>
              <a:t>Stored Procedures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1" y="811804"/>
            <a:ext cx="7049484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7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867" y="633351"/>
            <a:ext cx="10363200" cy="114300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816"/>
            <a:ext cx="5487166" cy="2695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" y="486076"/>
            <a:ext cx="4286848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0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504" y="962184"/>
            <a:ext cx="10363200" cy="1143000"/>
          </a:xfrm>
        </p:spPr>
        <p:txBody>
          <a:bodyPr/>
          <a:lstStyle/>
          <a:p>
            <a:r>
              <a:rPr lang="en-US" dirty="0"/>
              <a:t>Triggers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448" y="84780"/>
            <a:ext cx="3648584" cy="6773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78" y="562078"/>
            <a:ext cx="3820058" cy="800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929" y="1518840"/>
            <a:ext cx="190526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8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1C3E-FB4A-4334-8E74-9DDCBCDD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730313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094" y="609600"/>
            <a:ext cx="6241171" cy="54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1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EB7D-D459-40D8-986D-E871A37B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</a:t>
            </a:r>
            <a:r>
              <a:rPr lang="en-US" dirty="0"/>
              <a:t>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80" y="3147061"/>
            <a:ext cx="2381582" cy="1228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985" y="2733382"/>
            <a:ext cx="511563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8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0915-C15C-4B9E-AB5A-156AD34D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Zipcode</a:t>
            </a:r>
            <a:r>
              <a:rPr lang="en-US" dirty="0"/>
              <a:t> Table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60" y="2160865"/>
            <a:ext cx="4748757" cy="236363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20" y="2351023"/>
            <a:ext cx="5117421" cy="205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7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9E26-CA6E-46C1-B953-FCDFC663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</a:t>
            </a:r>
            <a:r>
              <a:rPr lang="en-US" dirty="0"/>
              <a:t>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79" y="2484642"/>
            <a:ext cx="3207791" cy="1803522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473" y="2622106"/>
            <a:ext cx="6230219" cy="1666058"/>
          </a:xfrm>
        </p:spPr>
      </p:pic>
    </p:spTree>
    <p:extLst>
      <p:ext uri="{BB962C8B-B14F-4D97-AF65-F5344CB8AC3E}">
        <p14:creationId xmlns:p14="http://schemas.microsoft.com/office/powerpoint/2010/main" val="338990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E3B5-8AC6-48C2-9F4E-2EF48E5C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Nurse </a:t>
            </a:r>
            <a:r>
              <a:rPr lang="en-US" dirty="0"/>
              <a:t>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23" y="2968865"/>
            <a:ext cx="4292866" cy="238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807" y="2125636"/>
            <a:ext cx="5649078" cy="142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8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033E-C32E-4329-A794-5BCE37F5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Table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29" y="2239447"/>
            <a:ext cx="6565441" cy="2106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81612"/>
            <a:ext cx="4001411" cy="23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1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E392-2C2B-484A-A481-82C2B3C7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Room </a:t>
            </a:r>
            <a:r>
              <a:rPr lang="en-US" dirty="0"/>
              <a:t>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40" y="2840455"/>
            <a:ext cx="5869199" cy="1878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94" y="2840455"/>
            <a:ext cx="4195090" cy="247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8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Queries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27" y="2118435"/>
            <a:ext cx="6992326" cy="21815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9503"/>
            <a:ext cx="4682348" cy="270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5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IT178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IT178Theme" id="{EAFDCAEC-A61D-48CA-BCBC-ADC3B14D1214}" vid="{5789DFAB-8331-4334-B5A8-82ED914A3F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CIT178Theme</Template>
  <TotalTime>117</TotalTime>
  <Words>24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 Narrow</vt:lpstr>
      <vt:lpstr>Times New Roman</vt:lpstr>
      <vt:lpstr>CIT178Theme</vt:lpstr>
      <vt:lpstr>PowerPoint Presentation</vt:lpstr>
      <vt:lpstr>Database Diagram</vt:lpstr>
      <vt:lpstr>Doctor Table</vt:lpstr>
      <vt:lpstr>Zipcode Table</vt:lpstr>
      <vt:lpstr>Insurance Table</vt:lpstr>
      <vt:lpstr>Nurse Table</vt:lpstr>
      <vt:lpstr>Patient Table</vt:lpstr>
      <vt:lpstr> Room Table</vt:lpstr>
      <vt:lpstr>Summary Queries</vt:lpstr>
      <vt:lpstr>Views</vt:lpstr>
      <vt:lpstr>Stored Procedures</vt:lpstr>
      <vt:lpstr>Functions</vt:lpstr>
      <vt:lpstr>Triggers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Balbach</dc:creator>
  <cp:lastModifiedBy>NMC</cp:lastModifiedBy>
  <cp:revision>14</cp:revision>
  <dcterms:created xsi:type="dcterms:W3CDTF">2018-10-10T03:50:20Z</dcterms:created>
  <dcterms:modified xsi:type="dcterms:W3CDTF">2018-12-04T18:57:52Z</dcterms:modified>
</cp:coreProperties>
</file>