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26adbc96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26adbc96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6adbc96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6adbc96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6adbc96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6adbc96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26adbc96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26adbc96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26adbc96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26adbc96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26adbc96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26adbc96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26adbc96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26adbc96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26adbc96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26adbc96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bda2eb8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bda2eb8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bcbce3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bcbce3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6adbc9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6adbc9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26adbc9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26adbc9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6adbc9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6adbc9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26adbc96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26adbc96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26adbc96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26adbc96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tobias.hegewald/viz/Mid-TermProject_16371413512000/Overviewdashboard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Mid-Term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model to predict cancer mortality rates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4909075" y="1007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4909075" y="26632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Excluding high correlating features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Adj, R² = 0.51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Set R² = 0.51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 = 19.3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375" y="255425"/>
            <a:ext cx="2203175" cy="23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1915" l="1486" r="1331" t="1809"/>
          <a:stretch/>
        </p:blipFill>
        <p:spPr>
          <a:xfrm>
            <a:off x="777450" y="2663225"/>
            <a:ext cx="3461025" cy="23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5566525" y="48075"/>
            <a:ext cx="27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 Model Building &amp; Results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4909075" y="1007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3"/>
          <p:cNvSpPr txBox="1"/>
          <p:nvPr>
            <p:ph idx="1" type="subTitle"/>
          </p:nvPr>
        </p:nvSpPr>
        <p:spPr>
          <a:xfrm>
            <a:off x="4909075" y="26632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Excluding outliers with soft cut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Adj, R² = 0.65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Set R² = 0.66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 = 15.7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2305" t="0"/>
          <a:stretch/>
        </p:blipFill>
        <p:spPr>
          <a:xfrm>
            <a:off x="1406375" y="248400"/>
            <a:ext cx="2152425" cy="2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725" y="2571750"/>
            <a:ext cx="3435113" cy="23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5566525" y="48075"/>
            <a:ext cx="27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 Model Building &amp; Results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4909075" y="1007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4"/>
          <p:cNvSpPr txBox="1"/>
          <p:nvPr>
            <p:ph idx="1" type="subTitle"/>
          </p:nvPr>
        </p:nvSpPr>
        <p:spPr>
          <a:xfrm>
            <a:off x="4909075" y="26632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Excluding outliers with soft cut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Excluding insignificant features from Model 3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Adj, R² = 0.64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Set R² = 0.66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 = 15.6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88" y="2571750"/>
            <a:ext cx="3517194" cy="2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375" y="286300"/>
            <a:ext cx="2174421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/>
          <p:nvPr/>
        </p:nvSpPr>
        <p:spPr>
          <a:xfrm>
            <a:off x="5566525" y="48075"/>
            <a:ext cx="27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 Model Building &amp; Results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4909075" y="1007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4909075" y="26632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bins for independent features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Adj, R² = 0.52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Set R² = 0.47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 = 19.9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46" y="292096"/>
            <a:ext cx="2119275" cy="222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900" y="2571750"/>
            <a:ext cx="3463370" cy="23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5566525" y="48075"/>
            <a:ext cx="27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 Model Building &amp; Results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909075" y="1007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4909075" y="26632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Excluding outliers only on dependent 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Keeping only significant features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</a:t>
            </a:r>
            <a:r>
              <a:rPr lang="en">
                <a:solidFill>
                  <a:schemeClr val="lt1"/>
                </a:solidFill>
              </a:rPr>
              <a:t>polynomial</a:t>
            </a:r>
            <a:r>
              <a:rPr lang="en">
                <a:solidFill>
                  <a:schemeClr val="lt1"/>
                </a:solidFill>
              </a:rPr>
              <a:t> features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Adj, R² = 0.55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Set R² = 0.35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 = 18.7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46" y="292096"/>
            <a:ext cx="2119275" cy="222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900" y="2571750"/>
            <a:ext cx="3463370" cy="23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5566525" y="48075"/>
            <a:ext cx="27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 Model Building &amp; Results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88" y="1322600"/>
            <a:ext cx="580883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4909075" y="1007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28"/>
          <p:cNvSpPr txBox="1"/>
          <p:nvPr>
            <p:ph idx="1" type="subTitle"/>
          </p:nvPr>
        </p:nvSpPr>
        <p:spPr>
          <a:xfrm>
            <a:off x="4909075" y="26632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 Set R² = 0.94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50" y="276088"/>
            <a:ext cx="2119275" cy="221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83" y="2491976"/>
            <a:ext cx="3564004" cy="24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4923975" y="3648525"/>
            <a:ext cx="404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 Set R² = 0.53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RMSE = 17.9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5566525" y="48075"/>
            <a:ext cx="27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 Model Building &amp; Results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Model 3: Not accurate but plausible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features with positive coefficient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reported cancer cases absolute and relative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 income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Poverty percent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Significant features with negative coefficient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Bachelor degree 25 years and 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race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Outlook: A challenge indeed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Dataset but participants of the challenge claim to have reach R² up to 0.86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Aggregated data is not optimal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still need to learn more of best practices and tricks on model improvements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on trying!!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Exploratory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Tableau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Cleaning and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Building and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Outlook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Project Goal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 cancer mortality rates in the USA and identify the most important impact factors</a:t>
            </a:r>
            <a:endParaRPr sz="16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OLS linear regression models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Optimize through data transformation and preprocessing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Find the highest </a:t>
            </a:r>
            <a:r>
              <a:rPr lang="en" sz="1600"/>
              <a:t>accuracy</a:t>
            </a:r>
            <a:r>
              <a:rPr lang="en" sz="1600"/>
              <a:t> and </a:t>
            </a:r>
            <a:r>
              <a:rPr lang="en" sz="1600"/>
              <a:t>lowest</a:t>
            </a:r>
            <a:r>
              <a:rPr lang="en" sz="1600"/>
              <a:t> errors scores</a:t>
            </a:r>
            <a:endParaRPr sz="1600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9" name="Google Shape;10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Python: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joining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exploring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preprocessing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Model building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Tableau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exploring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3465000" y="1643275"/>
            <a:ext cx="1814700" cy="306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 share on county GDP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Mining, oil, gas share on county GDP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interesting dataset made even better (?)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11700" y="1643275"/>
            <a:ext cx="3153300" cy="306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on us-county level (over 3000 rows) with insights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population, m</a:t>
            </a:r>
            <a:r>
              <a:rPr lang="en"/>
              <a:t>edian</a:t>
            </a:r>
            <a:r>
              <a:rPr lang="en"/>
              <a:t> age, h</a:t>
            </a:r>
            <a:r>
              <a:rPr lang="en"/>
              <a:t>ousehold</a:t>
            </a:r>
            <a:r>
              <a:rPr lang="en"/>
              <a:t> size, birth rate, marriage status, 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Sociographics: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income, </a:t>
            </a:r>
            <a:r>
              <a:rPr lang="en"/>
              <a:t>poverty rate, </a:t>
            </a:r>
            <a:r>
              <a:rPr lang="en"/>
              <a:t>education level, </a:t>
            </a:r>
            <a:r>
              <a:rPr lang="en"/>
              <a:t>employment status, health coverage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incidence &amp; death rates (target)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11700" y="1229875"/>
            <a:ext cx="3153300" cy="41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Cancer regression challenge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465000" y="1229875"/>
            <a:ext cx="1814700" cy="41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Industry density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11700" y="4629125"/>
            <a:ext cx="31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Sources: census.gov, clinicaltrials.gov. cancer.gov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279700" y="1643275"/>
            <a:ext cx="1814700" cy="3061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of county population living in rural of urban neighborhood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279700" y="1229875"/>
            <a:ext cx="1814700" cy="41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urban/rural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094400" y="1643275"/>
            <a:ext cx="1814700" cy="3061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UV exposure levels per county (but </a:t>
            </a:r>
            <a:r>
              <a:rPr lang="en"/>
              <a:t>only continental USA)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094400" y="1229875"/>
            <a:ext cx="1814700" cy="41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UV exposure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445050" y="4629125"/>
            <a:ext cx="1854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Sources: 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U.S. Department of Commerce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074450" y="4629125"/>
            <a:ext cx="18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Sources: 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Tatalovich, Z., Wilson, J.P., and Cockburn, M.G.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259750" y="4629125"/>
            <a:ext cx="18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Sources: National Center of Health Statistics (NCHS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175" y="3743075"/>
            <a:ext cx="891800" cy="7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00" y="3743075"/>
            <a:ext cx="891800" cy="7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250" y="3743075"/>
            <a:ext cx="8918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318875" y="91325"/>
            <a:ext cx="27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Data Exploration in Tableau</a:t>
            </a:r>
            <a:endParaRPr/>
          </a:p>
        </p:txBody>
      </p:sp>
      <p:pic>
        <p:nvPicPr>
          <p:cNvPr id="139" name="Google Shape;139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513" y="1189425"/>
            <a:ext cx="619696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Challenges deep-dive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joining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 key column was not an ID but a text field with different layouts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county name +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(suffix ‘county’, ‘city’, ‘parish’, ‘borough’ etc.) +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(state name full or abbr.)</a:t>
            </a:r>
            <a:endParaRPr sz="1600"/>
          </a:p>
        </p:txBody>
      </p:sp>
      <p:sp>
        <p:nvSpPr>
          <p:cNvPr id="148" name="Google Shape;148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336150" y="2070575"/>
            <a:ext cx="25128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Missing values &amp; outliers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Substantial</a:t>
            </a:r>
            <a:r>
              <a:rPr lang="en" sz="1600"/>
              <a:t> amount of missing values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→ Decision: fill values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Outliers in nearly every column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→ Decision: selective dropping and binning</a:t>
            </a:r>
            <a:endParaRPr b="1" sz="1600"/>
          </a:p>
        </p:txBody>
      </p:sp>
      <p:sp>
        <p:nvSpPr>
          <p:cNvPr id="151" name="Google Shape;151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Non-normal distributed features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Even though not a requirement for OLS, it can increase errors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→ Decision: transform or exclude due to insignificance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features show high correlation between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Excluded due to r&gt;0.9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Average deaths per year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Population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Median Age Women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Private Coverage Alone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Privat Employee Coverage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Population Rural</a:t>
            </a:r>
            <a:endParaRPr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Excluding features due to high correlation</a:t>
            </a:r>
            <a:endParaRPr sz="3000"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0" r="24362" t="10738"/>
          <a:stretch/>
        </p:blipFill>
        <p:spPr>
          <a:xfrm>
            <a:off x="3876050" y="907225"/>
            <a:ext cx="4768524" cy="422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 rot="3464894">
            <a:off x="6606477" y="2917886"/>
            <a:ext cx="672925" cy="56722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rot="5400000">
            <a:off x="4662975" y="2733751"/>
            <a:ext cx="1057500" cy="5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4616325" y="1350775"/>
            <a:ext cx="2916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616325" y="1017800"/>
            <a:ext cx="2916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8122600" y="4155225"/>
            <a:ext cx="2916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5775350" y="3637400"/>
            <a:ext cx="2916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318875" y="91325"/>
            <a:ext cx="27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Data Cleaning and Preprocessing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11700" y="2283325"/>
            <a:ext cx="2650200" cy="228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Advantage: keep granularity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Disadvantage: lose sample size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Action: do a soft cut (3*IQR)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Sample Size before: 3053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Sample Size after soft cut: 1577</a:t>
            </a:r>
            <a:endParaRPr sz="1300"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Outliers need treatment, but which works best?</a:t>
            </a:r>
            <a:endParaRPr sz="3000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150" y="1017800"/>
            <a:ext cx="3106125" cy="20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 rot="-2054599">
            <a:off x="6116115" y="1494880"/>
            <a:ext cx="2326604" cy="519307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Worst Box-Plot Ever!?!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024" y="3089475"/>
            <a:ext cx="2986250" cy="17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261175" y="1245025"/>
            <a:ext cx="5388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Outlier everywhere: across many columns but also across many different states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034825" y="2283325"/>
            <a:ext cx="2650200" cy="228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Advantage: keep sample size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Disadvantage: lose granularity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Action: </a:t>
            </a:r>
            <a:r>
              <a:rPr b="1" lang="en" sz="1300"/>
              <a:t>continuous</a:t>
            </a:r>
            <a:r>
              <a:rPr b="1" lang="en" sz="1300"/>
              <a:t> metrics 20-percentile bins each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(also tried </a:t>
            </a:r>
            <a:r>
              <a:rPr lang="en" sz="1300"/>
              <a:t>different</a:t>
            </a:r>
            <a:r>
              <a:rPr lang="en" sz="1300"/>
              <a:t> number and pd.cut, results remained equal)</a:t>
            </a:r>
            <a:endParaRPr sz="1300"/>
          </a:p>
        </p:txBody>
      </p:sp>
      <p:sp>
        <p:nvSpPr>
          <p:cNvPr id="179" name="Google Shape;179;p20"/>
          <p:cNvSpPr/>
          <p:nvPr/>
        </p:nvSpPr>
        <p:spPr>
          <a:xfrm>
            <a:off x="299625" y="1956450"/>
            <a:ext cx="2650200" cy="32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Removing outliers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034825" y="1956450"/>
            <a:ext cx="2650200" cy="32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Binning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318875" y="91325"/>
            <a:ext cx="27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Data Cleaning and Preprocessing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4909075" y="1007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4909075" y="26632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everything, no exclusion of variables or outliers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Adj, R² = 0.52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Set R² = 0.51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 = 19.2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2260" l="2135" r="1692" t="727"/>
          <a:stretch/>
        </p:blipFill>
        <p:spPr>
          <a:xfrm>
            <a:off x="820688" y="2647950"/>
            <a:ext cx="3374525" cy="22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675" y="227875"/>
            <a:ext cx="2242555" cy="23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5566525" y="48075"/>
            <a:ext cx="27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 Model Building &amp; Results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