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C7B90-5A2B-FE48-9826-9AD3DE9999C2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EC7-7649-5C48-A83A-085E637E7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2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026EC7-7649-5C48-A83A-085E637E7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02/07/15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86F5DE-75A3-4149-B6FD-C9A24F84E20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594A68-B79B-F44A-B331-225B18407640}" type="datetimeFigureOut">
              <a:rPr lang="en-US" smtClean="0"/>
              <a:t>02/07/15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938" y="3079573"/>
            <a:ext cx="6144007" cy="613816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/>
                <a:cs typeface="Arial"/>
              </a:rPr>
              <a:t>PROGETTO ESAME DI STATO 2014/15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" y="5168900"/>
            <a:ext cx="2692400" cy="1689100"/>
          </a:xfrm>
          <a:prstGeom prst="rect">
            <a:avLst/>
          </a:prstGeom>
        </p:spPr>
      </p:pic>
      <p:pic>
        <p:nvPicPr>
          <p:cNvPr id="7" name="Picture 6" descr="Screen Shot 2015-06-13 at 21.46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2" y="105828"/>
            <a:ext cx="8115300" cy="13335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558802" y="5942673"/>
            <a:ext cx="4662340" cy="43721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tx1"/>
                </a:solidFill>
                <a:latin typeface="Arial"/>
                <a:cs typeface="Arial"/>
              </a:rPr>
              <a:t>Candidato</a:t>
            </a:r>
            <a:r>
              <a:rPr lang="en-US" sz="1600" dirty="0" smtClean="0">
                <a:solidFill>
                  <a:schemeClr val="tx1"/>
                </a:solidFill>
                <a:latin typeface="Arial"/>
                <a:cs typeface="Arial"/>
              </a:rPr>
              <a:t> : Vendrame Mario Tobia</a:t>
            </a:r>
          </a:p>
          <a:p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93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0846"/>
            <a:ext cx="8229600" cy="1723118"/>
          </a:xfrm>
        </p:spPr>
        <p:txBody>
          <a:bodyPr/>
          <a:lstStyle/>
          <a:p>
            <a:r>
              <a:rPr lang="en-US" dirty="0" err="1" smtClean="0"/>
              <a:t>Agricoltura</a:t>
            </a:r>
            <a:r>
              <a:rPr lang="en-US" dirty="0" smtClean="0"/>
              <a:t> </a:t>
            </a:r>
            <a:r>
              <a:rPr lang="en-US" dirty="0" err="1" smtClean="0"/>
              <a:t>urbana</a:t>
            </a:r>
            <a:r>
              <a:rPr lang="en-US" dirty="0" smtClean="0"/>
              <a:t> – Internet of things</a:t>
            </a:r>
          </a:p>
          <a:p>
            <a:r>
              <a:rPr lang="en-US" dirty="0" err="1" smtClean="0"/>
              <a:t>Ricco</a:t>
            </a:r>
            <a:r>
              <a:rPr lang="en-US" dirty="0" smtClean="0"/>
              <a:t> di </a:t>
            </a:r>
            <a:r>
              <a:rPr lang="en-US" dirty="0" err="1" smtClean="0"/>
              <a:t>funzionalità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Plug&amp;Play</a:t>
            </a:r>
            <a:endParaRPr lang="en-US" dirty="0"/>
          </a:p>
        </p:txBody>
      </p:sp>
      <p:pic>
        <p:nvPicPr>
          <p:cNvPr id="4" name="Picture 3" descr="mani_pian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5700"/>
            <a:ext cx="6336653" cy="29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Progettazione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877"/>
            <a:ext cx="7620000" cy="1242024"/>
          </a:xfrm>
        </p:spPr>
        <p:txBody>
          <a:bodyPr/>
          <a:lstStyle/>
          <a:p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 o </a:t>
            </a:r>
            <a:r>
              <a:rPr lang="en-US" dirty="0" err="1" smtClean="0"/>
              <a:t>ethernet</a:t>
            </a:r>
            <a:endParaRPr lang="en-US" dirty="0" smtClean="0"/>
          </a:p>
          <a:p>
            <a:r>
              <a:rPr lang="en-US" dirty="0" err="1" smtClean="0"/>
              <a:t>Architettura</a:t>
            </a:r>
            <a:r>
              <a:rPr lang="en-US" dirty="0" smtClean="0"/>
              <a:t> Client-Server</a:t>
            </a:r>
          </a:p>
          <a:p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5" name="Picture 4" descr="Schema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3" y="2861901"/>
            <a:ext cx="7727664" cy="37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3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endParaRPr lang="en-US" dirty="0"/>
          </a:p>
        </p:txBody>
      </p:sp>
      <p:pic>
        <p:nvPicPr>
          <p:cNvPr id="4" name="Content Placeholder 3" descr="0000006_arduino-uno-r3-atmega328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5" b="18475"/>
          <a:stretch>
            <a:fillRect/>
          </a:stretch>
        </p:blipFill>
        <p:spPr>
          <a:xfrm>
            <a:off x="2948457" y="3282919"/>
            <a:ext cx="5506750" cy="3469253"/>
          </a:xfrm>
        </p:spPr>
      </p:pic>
      <p:sp>
        <p:nvSpPr>
          <p:cNvPr id="3" name="TextBox 2"/>
          <p:cNvSpPr txBox="1"/>
          <p:nvPr/>
        </p:nvSpPr>
        <p:spPr>
          <a:xfrm>
            <a:off x="625505" y="1820639"/>
            <a:ext cx="5142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err="1" smtClean="0"/>
              <a:t>Scheda</a:t>
            </a:r>
            <a:r>
              <a:rPr lang="en-US" sz="2200" dirty="0" smtClean="0"/>
              <a:t> </a:t>
            </a:r>
            <a:r>
              <a:rPr lang="en-US" sz="2200" dirty="0" err="1" smtClean="0"/>
              <a:t>programmabile</a:t>
            </a:r>
            <a:r>
              <a:rPr lang="en-US" sz="2200" dirty="0" smtClean="0"/>
              <a:t> </a:t>
            </a:r>
            <a:r>
              <a:rPr lang="en-US" sz="2200" dirty="0" err="1" smtClean="0"/>
              <a:t>Arduino</a:t>
            </a:r>
            <a:r>
              <a:rPr lang="en-US" sz="2200" dirty="0" smtClean="0"/>
              <a:t> Uno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/>
              <a:t>Componenti</a:t>
            </a:r>
            <a:r>
              <a:rPr lang="en-US" sz="2200" dirty="0" smtClean="0"/>
              <a:t> </a:t>
            </a:r>
            <a:r>
              <a:rPr lang="en-US" sz="2200" dirty="0" err="1" smtClean="0"/>
              <a:t>GreenP</a:t>
            </a:r>
            <a:endParaRPr lang="en-US" sz="2200" dirty="0" smtClean="0"/>
          </a:p>
          <a:p>
            <a:pPr marL="285750" indent="-285750">
              <a:buFont typeface="Arial"/>
              <a:buChar char="•"/>
            </a:pPr>
            <a:r>
              <a:rPr lang="en-US" sz="2200" dirty="0" smtClean="0"/>
              <a:t>IDE(Integrated Developed </a:t>
            </a:r>
            <a:r>
              <a:rPr lang="en-US" sz="2200" dirty="0" err="1" smtClean="0"/>
              <a:t>Enviorment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09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</a:t>
            </a:r>
            <a:endParaRPr lang="en-US" dirty="0"/>
          </a:p>
        </p:txBody>
      </p:sp>
      <p:pic>
        <p:nvPicPr>
          <p:cNvPr id="5" name="Picture 4" descr="Macintosh HD:Users:tob:Desktop:Screen Shot 2015-06-11 at 11.58.3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3688"/>
            <a:ext cx="6114313" cy="117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creen Shot 2015-06-11 at 14.0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95147"/>
            <a:ext cx="7782052" cy="199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6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8874" cy="1143000"/>
          </a:xfrm>
        </p:spPr>
        <p:txBody>
          <a:bodyPr/>
          <a:lstStyle/>
          <a:p>
            <a:r>
              <a:rPr lang="en-US" dirty="0" err="1" smtClean="0"/>
              <a:t>Interfaccia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(Client)</a:t>
            </a:r>
            <a:endParaRPr lang="en-US" dirty="0"/>
          </a:p>
        </p:txBody>
      </p:sp>
      <p:pic>
        <p:nvPicPr>
          <p:cNvPr id="4" name="Picture 3" descr="Macintosh HD:Users:tob:Desktop:Screen Shot 2015-06-11 at 15.07.5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65300"/>
            <a:ext cx="7743903" cy="4522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1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Sviluppo</a:t>
            </a:r>
            <a:r>
              <a:rPr lang="en-US" dirty="0" smtClean="0"/>
              <a:t> </a:t>
            </a:r>
            <a:r>
              <a:rPr lang="en-US" dirty="0" err="1" smtClean="0"/>
              <a:t>Fisico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205" y="1930542"/>
            <a:ext cx="4347177" cy="1367903"/>
          </a:xfrm>
        </p:spPr>
        <p:txBody>
          <a:bodyPr>
            <a:normAutofit/>
          </a:bodyPr>
          <a:lstStyle/>
          <a:p>
            <a:r>
              <a:rPr lang="en-US" dirty="0" err="1" smtClean="0"/>
              <a:t>Teca</a:t>
            </a:r>
            <a:r>
              <a:rPr lang="en-US" dirty="0" smtClean="0"/>
              <a:t> in </a:t>
            </a:r>
            <a:r>
              <a:rPr lang="en-US" dirty="0" err="1" smtClean="0"/>
              <a:t>vetro</a:t>
            </a:r>
            <a:r>
              <a:rPr lang="en-US" dirty="0" smtClean="0"/>
              <a:t> </a:t>
            </a:r>
            <a:r>
              <a:rPr lang="en-US" dirty="0" err="1" smtClean="0"/>
              <a:t>temperato</a:t>
            </a:r>
            <a:endParaRPr lang="en-US" dirty="0" smtClean="0"/>
          </a:p>
          <a:p>
            <a:r>
              <a:rPr lang="en-US" dirty="0" smtClean="0"/>
              <a:t>Base di </a:t>
            </a:r>
            <a:r>
              <a:rPr lang="en-US" dirty="0" err="1" smtClean="0"/>
              <a:t>legno</a:t>
            </a:r>
            <a:endParaRPr lang="en-US" dirty="0" smtClean="0"/>
          </a:p>
          <a:p>
            <a:r>
              <a:rPr lang="en-US" dirty="0" err="1" smtClean="0"/>
              <a:t>Cassetto</a:t>
            </a:r>
            <a:r>
              <a:rPr lang="en-US" dirty="0" smtClean="0"/>
              <a:t> </a:t>
            </a:r>
            <a:r>
              <a:rPr lang="en-US" dirty="0" err="1" smtClean="0"/>
              <a:t>Fumè</a:t>
            </a:r>
            <a:r>
              <a:rPr lang="en-US" dirty="0" smtClean="0"/>
              <a:t> </a:t>
            </a:r>
            <a:r>
              <a:rPr lang="en-US" dirty="0" err="1" smtClean="0"/>
              <a:t>temperato</a:t>
            </a:r>
            <a:endParaRPr lang="en-US" dirty="0" smtClean="0"/>
          </a:p>
          <a:p>
            <a:endParaRPr lang="en-US" sz="2000" dirty="0"/>
          </a:p>
        </p:txBody>
      </p:sp>
      <p:pic>
        <p:nvPicPr>
          <p:cNvPr id="6" name="Picture 5" descr="orchid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214" y="3298445"/>
            <a:ext cx="4762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0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Implementazioni</a:t>
            </a:r>
            <a:r>
              <a:rPr lang="en-US" dirty="0" smtClean="0"/>
              <a:t>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err="1"/>
              <a:t>Applicazione</a:t>
            </a:r>
            <a:r>
              <a:rPr lang="en-US" dirty="0"/>
              <a:t> Android (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parzialmente</a:t>
            </a:r>
            <a:r>
              <a:rPr lang="en-US" dirty="0"/>
              <a:t> </a:t>
            </a:r>
            <a:r>
              <a:rPr lang="en-US" dirty="0" err="1"/>
              <a:t>sviluppata</a:t>
            </a:r>
            <a:r>
              <a:rPr lang="en-US" dirty="0"/>
              <a:t>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la </a:t>
            </a:r>
            <a:r>
              <a:rPr lang="en-US" dirty="0" err="1"/>
              <a:t>gestione</a:t>
            </a:r>
            <a:r>
              <a:rPr lang="en-US" dirty="0"/>
              <a:t> di </a:t>
            </a:r>
            <a:r>
              <a:rPr lang="en-US" dirty="0" err="1"/>
              <a:t>GreenP</a:t>
            </a:r>
            <a:r>
              <a:rPr lang="en-US" dirty="0"/>
              <a:t> da smartphone e tablet android.</a:t>
            </a:r>
          </a:p>
          <a:p>
            <a:pPr lvl="0"/>
            <a:r>
              <a:rPr lang="en-US" dirty="0" err="1"/>
              <a:t>Introduzione</a:t>
            </a:r>
            <a:r>
              <a:rPr lang="en-US" dirty="0"/>
              <a:t> di </a:t>
            </a:r>
            <a:r>
              <a:rPr lang="en-US" dirty="0" err="1"/>
              <a:t>ventole</a:t>
            </a:r>
            <a:r>
              <a:rPr lang="en-US" dirty="0"/>
              <a:t> di </a:t>
            </a:r>
            <a:r>
              <a:rPr lang="en-US" dirty="0" err="1"/>
              <a:t>raffreddamento</a:t>
            </a:r>
            <a:r>
              <a:rPr lang="en-US" dirty="0"/>
              <a:t> </a:t>
            </a:r>
            <a:r>
              <a:rPr lang="en-US" dirty="0" err="1"/>
              <a:t>automatiche</a:t>
            </a:r>
            <a:endParaRPr lang="en-US" dirty="0"/>
          </a:p>
          <a:p>
            <a:pPr lvl="0"/>
            <a:r>
              <a:rPr lang="en-US" dirty="0" err="1"/>
              <a:t>Inserimento</a:t>
            </a:r>
            <a:r>
              <a:rPr lang="en-US" dirty="0"/>
              <a:t> di </a:t>
            </a:r>
            <a:r>
              <a:rPr lang="en-US" dirty="0" err="1"/>
              <a:t>funzioni</a:t>
            </a:r>
            <a:r>
              <a:rPr lang="en-US" dirty="0"/>
              <a:t> di </a:t>
            </a:r>
            <a:r>
              <a:rPr lang="en-US" dirty="0" err="1"/>
              <a:t>incubatrice</a:t>
            </a:r>
            <a:r>
              <a:rPr lang="en-US" dirty="0"/>
              <a:t> per semi o </a:t>
            </a:r>
            <a:r>
              <a:rPr lang="en-US" dirty="0" err="1"/>
              <a:t>piccole</a:t>
            </a:r>
            <a:r>
              <a:rPr lang="en-US" dirty="0"/>
              <a:t> </a:t>
            </a:r>
            <a:r>
              <a:rPr lang="en-US" dirty="0" err="1"/>
              <a:t>piante</a:t>
            </a:r>
            <a:endParaRPr lang="en-US" dirty="0"/>
          </a:p>
          <a:p>
            <a:pPr lvl="0"/>
            <a:r>
              <a:rPr lang="en-US" dirty="0" err="1"/>
              <a:t>Inserimento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tanica</a:t>
            </a:r>
            <a:r>
              <a:rPr lang="en-US" dirty="0"/>
              <a:t> per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concimi</a:t>
            </a:r>
            <a:endParaRPr lang="en-US" dirty="0"/>
          </a:p>
          <a:p>
            <a:pPr lvl="0"/>
            <a:r>
              <a:rPr lang="en-US" dirty="0" err="1"/>
              <a:t>Inserimento</a:t>
            </a:r>
            <a:r>
              <a:rPr lang="en-US" dirty="0"/>
              <a:t> di un HD Cam per </a:t>
            </a:r>
            <a:r>
              <a:rPr lang="en-US" dirty="0" err="1"/>
              <a:t>visualizzare</a:t>
            </a:r>
            <a:r>
              <a:rPr lang="en-US" dirty="0"/>
              <a:t> </a:t>
            </a:r>
            <a:r>
              <a:rPr lang="en-US" dirty="0" err="1"/>
              <a:t>ovunque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succende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pianta</a:t>
            </a:r>
            <a:endParaRPr lang="en-US" dirty="0"/>
          </a:p>
          <a:p>
            <a:pPr lvl="0"/>
            <a:r>
              <a:rPr lang="en-US" dirty="0" err="1"/>
              <a:t>Creazione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portatile</a:t>
            </a:r>
            <a:r>
              <a:rPr lang="en-US" dirty="0"/>
              <a:t>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bisogno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a 230-240v</a:t>
            </a:r>
          </a:p>
          <a:p>
            <a:pPr lvl="0"/>
            <a:r>
              <a:rPr lang="en-US" dirty="0" err="1"/>
              <a:t>Inserimento</a:t>
            </a:r>
            <a:r>
              <a:rPr lang="en-US" dirty="0"/>
              <a:t> di un </a:t>
            </a:r>
            <a:r>
              <a:rPr lang="en-US" dirty="0" err="1"/>
              <a:t>controllo</a:t>
            </a:r>
            <a:r>
              <a:rPr lang="en-US" dirty="0"/>
              <a:t> del tempo </a:t>
            </a:r>
            <a:r>
              <a:rPr lang="en-US" dirty="0" err="1"/>
              <a:t>atmosferico</a:t>
            </a:r>
            <a:endParaRPr lang="en-US" dirty="0"/>
          </a:p>
          <a:p>
            <a:pPr lvl="0"/>
            <a:r>
              <a:rPr lang="en-US" dirty="0"/>
              <a:t>Timer per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programmate</a:t>
            </a:r>
            <a:endParaRPr lang="en-US" dirty="0"/>
          </a:p>
          <a:p>
            <a:pPr lvl="0"/>
            <a:r>
              <a:rPr lang="en-US" dirty="0" err="1"/>
              <a:t>Inserimento</a:t>
            </a:r>
            <a:r>
              <a:rPr lang="en-US" dirty="0"/>
              <a:t> di </a:t>
            </a:r>
            <a:r>
              <a:rPr lang="en-US" dirty="0" err="1"/>
              <a:t>gruppo</a:t>
            </a:r>
            <a:r>
              <a:rPr lang="en-US" dirty="0"/>
              <a:t> di </a:t>
            </a:r>
            <a:r>
              <a:rPr lang="en-US" dirty="0" err="1"/>
              <a:t>continuità</a:t>
            </a:r>
            <a:r>
              <a:rPr lang="en-US" dirty="0"/>
              <a:t> </a:t>
            </a:r>
            <a:r>
              <a:rPr lang="en-US" dirty="0" err="1"/>
              <a:t>energetica</a:t>
            </a:r>
            <a:endParaRPr lang="en-US" dirty="0"/>
          </a:p>
          <a:p>
            <a:pPr lvl="0"/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pianta</a:t>
            </a:r>
            <a:r>
              <a:rPr lang="en-US" dirty="0"/>
              <a:t> da </a:t>
            </a:r>
            <a:r>
              <a:rPr lang="en-US" dirty="0" err="1"/>
              <a:t>werable</a:t>
            </a:r>
            <a:r>
              <a:rPr lang="en-US" dirty="0"/>
              <a:t> </a:t>
            </a:r>
            <a:r>
              <a:rPr lang="en-US" dirty="0" err="1"/>
              <a:t>tecnology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324</TotalTime>
  <Words>161</Words>
  <Application>Microsoft Macintosh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PowerPoint Presentation</vt:lpstr>
      <vt:lpstr>GREEN PROJECT</vt:lpstr>
      <vt:lpstr>Progettazione Software</vt:lpstr>
      <vt:lpstr>Sviluppo</vt:lpstr>
      <vt:lpstr>Sketch</vt:lpstr>
      <vt:lpstr>Interfaccia grafica (Client)</vt:lpstr>
      <vt:lpstr>Sviluppo Fisico</vt:lpstr>
      <vt:lpstr>Implementazioni Future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Vendrame Tobia</dc:creator>
  <cp:lastModifiedBy>Vendrame Tobia</cp:lastModifiedBy>
  <cp:revision>20</cp:revision>
  <dcterms:created xsi:type="dcterms:W3CDTF">2015-06-13T19:22:00Z</dcterms:created>
  <dcterms:modified xsi:type="dcterms:W3CDTF">2015-07-02T20:36:07Z</dcterms:modified>
</cp:coreProperties>
</file>