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B48B8-0D22-792D-3A78-10DC9056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B8403-10AE-8B98-4B83-97FC68919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D7130-73DF-DACB-AD06-C56F8ECE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7D717-6FA4-E55A-02C3-5B34622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199B4-679B-8002-226B-EE6B7192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38C0E-A51E-DDE4-4B7E-FE11302D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20A6B-25BA-D785-3B3F-67B08547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40DE9-88DC-E543-18F0-E7E6D30D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0FBDA-BE08-FB11-1626-C0F24DCB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BA18A-04E4-16F2-C608-65365C72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3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D982C-CC6E-333F-922E-146D80CD8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2F623-0049-6F78-C427-04D5FBFD2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02F92-4F32-0A3C-814E-7A715A5B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40C8F-54EF-03FA-5198-0C182BAF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20F01-3021-EB46-F729-C608C533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80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E930E-BB94-5FD5-89E4-567C43F2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306D5-8353-F7A1-28D3-58C25C53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0BF1E-0F06-1603-7927-E16319CE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F7BFA-24A8-058D-3BC5-EEA4617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60503-6826-39B0-FC3B-B2BF040D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5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B6F9F-859C-D880-21FF-33EC61EF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96C9C-0C5D-E17B-FC78-8524B652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C7355-0773-5766-9BFC-4030E29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6D4B6-E060-14B6-2489-F437E96B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4C4DD-7B95-6AED-950F-741F8076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9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8A47A-A5CB-3339-0378-3B74E16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0E79D-B2CD-59F0-5871-D3254963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305B7-0648-21D9-CD76-7B7D0266B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F8CF7-D583-C6A7-B7BB-9269418B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B64AB-7D07-114B-A6C8-BBFB4970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C26F-538F-7C98-737D-AC0086D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DAB36-CA40-491A-9C75-D0164791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36FFC-D7C2-F0EB-6F34-D719AD40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75C61-E2CF-E4E3-4556-31AA530A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6520B9-CDB9-F230-FC4A-3306DCBC5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D607CD-014F-FDF8-FADE-654655B76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0F819B-6BD1-AEA4-5AAE-82EE70D6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B5DE7F-AB4C-0436-636B-9395F736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182298-DDEE-C23B-4BB6-5CFC9051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9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F3BA5-169E-F8C8-6A96-E9280657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86BEB3-0B8F-A9D2-2655-2D0E6A3E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961D9-6077-6E81-1D0D-D84D2A8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B340A9-F212-C61A-E1C0-E8B2B17D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08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2AF2AA-6AE4-5A40-0DF5-44704826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A17D80-9721-9037-C41F-5BF25E8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2DC000-D8FE-91AC-DB42-C4BE62E0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1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3AED-B95F-D1B1-D909-D2AC1485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3AA64-3091-89B0-67B8-9C137D59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C63DB-9599-9166-FE8A-66B42FB5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AAEDD-3241-CB3A-BBC2-9D0A834A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F6AF8-8DB1-67F5-E00B-75FFB96F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4C792-56A7-CFD3-9311-98FA556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D07A-5F94-65A7-1FF1-A702F871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6C374D-43FE-66CB-9934-734C70666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08F55C-02F3-2311-7C3E-ED7D0ABF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12CAC7-4215-AD08-3DFE-AE98CFC0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3C116-7A8A-5FC3-F08E-4C071369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CEE758-1F77-FA13-DDF2-44A0455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CCA909-878C-7EEE-0439-5D083C95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69BDD-4BE0-5CEC-FD3A-D482ACE5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4C23-C147-528A-86AC-D27C9DE5D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CBC44-C0E2-4DF5-8CCD-79A4E27AA62D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3D07C-A5B1-B4A9-771E-36A9F33B2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BA76F-4D3B-CDB7-7C62-13D463E2B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2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BFC0F97-138D-BBB1-487A-23E02CEDBAC0}"/>
              </a:ext>
            </a:extLst>
          </p:cNvPr>
          <p:cNvSpPr/>
          <p:nvPr/>
        </p:nvSpPr>
        <p:spPr>
          <a:xfrm>
            <a:off x="2871019" y="-1751"/>
            <a:ext cx="6597445" cy="68597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97F44A-1DC5-2EBB-66CA-64796DB25C1C}"/>
              </a:ext>
            </a:extLst>
          </p:cNvPr>
          <p:cNvSpPr txBox="1"/>
          <p:nvPr/>
        </p:nvSpPr>
        <p:spPr>
          <a:xfrm>
            <a:off x="4866956" y="-59265"/>
            <a:ext cx="468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Registrarse</a:t>
            </a:r>
            <a:endParaRPr lang="es-E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1A29C7-B8B1-2867-6EEC-CFA65F6AD8C7}"/>
              </a:ext>
            </a:extLst>
          </p:cNvPr>
          <p:cNvSpPr txBox="1"/>
          <p:nvPr/>
        </p:nvSpPr>
        <p:spPr>
          <a:xfrm>
            <a:off x="2959497" y="503104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Correo electrónico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8A3FAC-0FA4-C227-F089-71131DA46F3A}"/>
              </a:ext>
            </a:extLst>
          </p:cNvPr>
          <p:cNvSpPr txBox="1"/>
          <p:nvPr/>
        </p:nvSpPr>
        <p:spPr>
          <a:xfrm>
            <a:off x="2959488" y="1207087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Rut </a:t>
            </a:r>
            <a:endParaRPr lang="es-ES" sz="1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FFFD3B-55DA-198B-8D82-85B2AF55E88A}"/>
              </a:ext>
            </a:extLst>
          </p:cNvPr>
          <p:cNvSpPr/>
          <p:nvPr/>
        </p:nvSpPr>
        <p:spPr>
          <a:xfrm>
            <a:off x="3038155" y="786658"/>
            <a:ext cx="6115663" cy="403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7480F4B-BDFC-5C23-4B59-8B4A3F561DB1}"/>
              </a:ext>
            </a:extLst>
          </p:cNvPr>
          <p:cNvSpPr/>
          <p:nvPr/>
        </p:nvSpPr>
        <p:spPr>
          <a:xfrm>
            <a:off x="3038156" y="1506714"/>
            <a:ext cx="6115662" cy="407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372E9B0-2FB6-5EF6-3E77-9EE985D886B9}"/>
              </a:ext>
            </a:extLst>
          </p:cNvPr>
          <p:cNvSpPr/>
          <p:nvPr/>
        </p:nvSpPr>
        <p:spPr>
          <a:xfrm>
            <a:off x="3038155" y="2188199"/>
            <a:ext cx="6115661" cy="371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20CB43-740F-98EE-E8A7-D89E15AF33A3}"/>
              </a:ext>
            </a:extLst>
          </p:cNvPr>
          <p:cNvSpPr txBox="1"/>
          <p:nvPr/>
        </p:nvSpPr>
        <p:spPr>
          <a:xfrm>
            <a:off x="2959495" y="1918638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Nombre completo</a:t>
            </a:r>
            <a:endParaRPr lang="es-ES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7637A5-AE37-7580-EC69-190C65D44250}"/>
              </a:ext>
            </a:extLst>
          </p:cNvPr>
          <p:cNvSpPr txBox="1"/>
          <p:nvPr/>
        </p:nvSpPr>
        <p:spPr>
          <a:xfrm>
            <a:off x="2959491" y="3237282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Confirmar contraseña</a:t>
            </a:r>
            <a:endParaRPr lang="es-ES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B44982-0534-E94E-C737-5D13FD691D17}"/>
              </a:ext>
            </a:extLst>
          </p:cNvPr>
          <p:cNvSpPr txBox="1"/>
          <p:nvPr/>
        </p:nvSpPr>
        <p:spPr>
          <a:xfrm>
            <a:off x="2959491" y="257636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Contraseña</a:t>
            </a:r>
            <a:endParaRPr lang="es-ES" sz="12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800A85-A3CC-42A2-4017-2DAF900442CD}"/>
              </a:ext>
            </a:extLst>
          </p:cNvPr>
          <p:cNvSpPr/>
          <p:nvPr/>
        </p:nvSpPr>
        <p:spPr>
          <a:xfrm>
            <a:off x="3038154" y="2829611"/>
            <a:ext cx="6115660" cy="404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68E94C8-5376-5BC6-647D-2015B22679AD}"/>
              </a:ext>
            </a:extLst>
          </p:cNvPr>
          <p:cNvSpPr/>
          <p:nvPr/>
        </p:nvSpPr>
        <p:spPr>
          <a:xfrm>
            <a:off x="3038150" y="3499628"/>
            <a:ext cx="6115660" cy="425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25BAB0-D0D1-88FA-CA88-EF6DF52B5B9B}"/>
              </a:ext>
            </a:extLst>
          </p:cNvPr>
          <p:cNvSpPr txBox="1"/>
          <p:nvPr/>
        </p:nvSpPr>
        <p:spPr>
          <a:xfrm>
            <a:off x="2959490" y="3927249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err="1"/>
              <a:t>Telefono</a:t>
            </a:r>
            <a:endParaRPr lang="es-ES" sz="12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B5B577D-4AF7-4903-7EBF-3F51CD205811}"/>
              </a:ext>
            </a:extLst>
          </p:cNvPr>
          <p:cNvSpPr/>
          <p:nvPr/>
        </p:nvSpPr>
        <p:spPr>
          <a:xfrm>
            <a:off x="3038149" y="4195766"/>
            <a:ext cx="6115659" cy="389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E89492-6199-E77B-04CE-E5FAE75136F6}"/>
              </a:ext>
            </a:extLst>
          </p:cNvPr>
          <p:cNvSpPr txBox="1"/>
          <p:nvPr/>
        </p:nvSpPr>
        <p:spPr>
          <a:xfrm>
            <a:off x="2959489" y="4597588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Fecha de nacimiento</a:t>
            </a:r>
            <a:endParaRPr lang="es-ES" sz="1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148AC2A-3498-F41B-BA6D-718ECACB0BFA}"/>
              </a:ext>
            </a:extLst>
          </p:cNvPr>
          <p:cNvSpPr/>
          <p:nvPr/>
        </p:nvSpPr>
        <p:spPr>
          <a:xfrm>
            <a:off x="3038150" y="4876784"/>
            <a:ext cx="6115658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38B3A70-1976-306F-69C8-23618E0EEDE4}"/>
              </a:ext>
            </a:extLst>
          </p:cNvPr>
          <p:cNvSpPr/>
          <p:nvPr/>
        </p:nvSpPr>
        <p:spPr>
          <a:xfrm>
            <a:off x="5039032" y="5943183"/>
            <a:ext cx="2113936" cy="5130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BE92274-3A06-F515-E630-BF4F0DFACE63}"/>
              </a:ext>
            </a:extLst>
          </p:cNvPr>
          <p:cNvSpPr txBox="1"/>
          <p:nvPr/>
        </p:nvSpPr>
        <p:spPr>
          <a:xfrm>
            <a:off x="5471650" y="6008945"/>
            <a:ext cx="1563330" cy="3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Registrarse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1B66DD-EE8C-3E1C-67BC-D847E9E930FF}"/>
              </a:ext>
            </a:extLst>
          </p:cNvPr>
          <p:cNvSpPr txBox="1"/>
          <p:nvPr/>
        </p:nvSpPr>
        <p:spPr>
          <a:xfrm>
            <a:off x="4508056" y="6496072"/>
            <a:ext cx="330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¿Ya tienes cuenta?     Iniciar sesión</a:t>
            </a:r>
            <a:endParaRPr lang="es-ES" sz="16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3D64026-3D5C-0C53-AD30-390A9C69EF94}"/>
              </a:ext>
            </a:extLst>
          </p:cNvPr>
          <p:cNvSpPr/>
          <p:nvPr/>
        </p:nvSpPr>
        <p:spPr>
          <a:xfrm>
            <a:off x="3038149" y="4874587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D9ABEA-46C9-26D6-5F4E-D62B51E3DFAC}"/>
              </a:ext>
            </a:extLst>
          </p:cNvPr>
          <p:cNvSpPr/>
          <p:nvPr/>
        </p:nvSpPr>
        <p:spPr>
          <a:xfrm>
            <a:off x="3726412" y="4881990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B311CFB-C22B-9919-34A8-A33A18DB8321}"/>
              </a:ext>
            </a:extLst>
          </p:cNvPr>
          <p:cNvSpPr/>
          <p:nvPr/>
        </p:nvSpPr>
        <p:spPr>
          <a:xfrm>
            <a:off x="4414674" y="4886731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93B268-DF43-41F0-75B1-47FBD60E7AC8}"/>
              </a:ext>
            </a:extLst>
          </p:cNvPr>
          <p:cNvSpPr txBox="1"/>
          <p:nvPr/>
        </p:nvSpPr>
        <p:spPr>
          <a:xfrm>
            <a:off x="3111894" y="4946694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DD </a:t>
            </a:r>
            <a:endParaRPr lang="es-ES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FEFBF6-BA4E-F56B-D9A2-7944C91B2622}"/>
              </a:ext>
            </a:extLst>
          </p:cNvPr>
          <p:cNvSpPr txBox="1"/>
          <p:nvPr/>
        </p:nvSpPr>
        <p:spPr>
          <a:xfrm>
            <a:off x="3746076" y="4961790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MM </a:t>
            </a:r>
            <a:endParaRPr lang="es-ES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B516FD-698B-ECE6-F373-7EF24DE60DE8}"/>
              </a:ext>
            </a:extLst>
          </p:cNvPr>
          <p:cNvSpPr txBox="1"/>
          <p:nvPr/>
        </p:nvSpPr>
        <p:spPr>
          <a:xfrm>
            <a:off x="4517903" y="4956848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YYYY </a:t>
            </a:r>
            <a:endParaRPr lang="es-ES" sz="12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F1BD7D3-CC3B-2AB5-91C9-22BC3CC518A8}"/>
              </a:ext>
            </a:extLst>
          </p:cNvPr>
          <p:cNvSpPr/>
          <p:nvPr/>
        </p:nvSpPr>
        <p:spPr>
          <a:xfrm>
            <a:off x="3038151" y="5448695"/>
            <a:ext cx="358879" cy="3385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6A6B5CB-3B22-0419-F417-9188FDCB6342}"/>
              </a:ext>
            </a:extLst>
          </p:cNvPr>
          <p:cNvSpPr txBox="1"/>
          <p:nvPr/>
        </p:nvSpPr>
        <p:spPr>
          <a:xfrm>
            <a:off x="3397030" y="5448695"/>
            <a:ext cx="330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Aceptar Términos y condiciones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50094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59A888-BE07-B2D8-3449-E01B9736DC83}"/>
              </a:ext>
            </a:extLst>
          </p:cNvPr>
          <p:cNvSpPr/>
          <p:nvPr/>
        </p:nvSpPr>
        <p:spPr>
          <a:xfrm>
            <a:off x="2871019" y="180507"/>
            <a:ext cx="6597445" cy="4401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4CCC2-C107-E5FD-3EDE-A4E08926D762}"/>
              </a:ext>
            </a:extLst>
          </p:cNvPr>
          <p:cNvSpPr txBox="1"/>
          <p:nvPr/>
        </p:nvSpPr>
        <p:spPr>
          <a:xfrm>
            <a:off x="4960373" y="201484"/>
            <a:ext cx="227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Iniciar sesión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BFD4E7-9A9B-12BE-6193-A308F320997D}"/>
              </a:ext>
            </a:extLst>
          </p:cNvPr>
          <p:cNvSpPr txBox="1"/>
          <p:nvPr/>
        </p:nvSpPr>
        <p:spPr>
          <a:xfrm>
            <a:off x="3018504" y="924759"/>
            <a:ext cx="46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Correo electrónico</a:t>
            </a:r>
            <a:endParaRPr lang="es-ES" sz="20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31D0A3-CB94-027D-9E48-F0DCC4DA0D5D}"/>
              </a:ext>
            </a:extLst>
          </p:cNvPr>
          <p:cNvSpPr/>
          <p:nvPr/>
        </p:nvSpPr>
        <p:spPr>
          <a:xfrm>
            <a:off x="3097162" y="1324869"/>
            <a:ext cx="4601496" cy="391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AF50FE-269F-F457-3F7D-ABD35ABB086B}"/>
              </a:ext>
            </a:extLst>
          </p:cNvPr>
          <p:cNvSpPr txBox="1"/>
          <p:nvPr/>
        </p:nvSpPr>
        <p:spPr>
          <a:xfrm>
            <a:off x="3018503" y="1724979"/>
            <a:ext cx="46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Contraseña </a:t>
            </a:r>
            <a:endParaRPr lang="es-ES" sz="20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7AD39E5-A272-23C9-09A6-80080E7CD494}"/>
              </a:ext>
            </a:extLst>
          </p:cNvPr>
          <p:cNvSpPr/>
          <p:nvPr/>
        </p:nvSpPr>
        <p:spPr>
          <a:xfrm>
            <a:off x="3097162" y="2172570"/>
            <a:ext cx="4601496" cy="391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CD4649-7C0A-E6ED-EBA6-E82D8E218568}"/>
              </a:ext>
            </a:extLst>
          </p:cNvPr>
          <p:cNvSpPr txBox="1"/>
          <p:nvPr/>
        </p:nvSpPr>
        <p:spPr>
          <a:xfrm>
            <a:off x="4444180" y="4106994"/>
            <a:ext cx="330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¿No tienes cuenta?     Registrarse</a:t>
            </a:r>
            <a:endParaRPr lang="es-ES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08D6C2-BF3D-8D9E-002A-8CE80B6EF5E9}"/>
              </a:ext>
            </a:extLst>
          </p:cNvPr>
          <p:cNvSpPr txBox="1"/>
          <p:nvPr/>
        </p:nvSpPr>
        <p:spPr>
          <a:xfrm>
            <a:off x="3829662" y="3768440"/>
            <a:ext cx="468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¿Olvidaste tu contraseña?    Recuperar contraseña </a:t>
            </a:r>
            <a:endParaRPr lang="es-ES" sz="16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AD83342-2D27-D4AF-DE13-A138884FE03C}"/>
              </a:ext>
            </a:extLst>
          </p:cNvPr>
          <p:cNvSpPr/>
          <p:nvPr/>
        </p:nvSpPr>
        <p:spPr>
          <a:xfrm>
            <a:off x="3018503" y="3048384"/>
            <a:ext cx="6302478" cy="5130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6A6176-48A4-F503-9779-96180AFF12AB}"/>
              </a:ext>
            </a:extLst>
          </p:cNvPr>
          <p:cNvSpPr txBox="1"/>
          <p:nvPr/>
        </p:nvSpPr>
        <p:spPr>
          <a:xfrm>
            <a:off x="5314335" y="3126390"/>
            <a:ext cx="1563330" cy="3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Iniciar </a:t>
            </a:r>
            <a:r>
              <a:rPr lang="es-CL" dirty="0" err="1"/>
              <a:t>sesion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6989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DD2FBB-ACAF-F14C-F671-38E3B8ED8F4A}"/>
              </a:ext>
            </a:extLst>
          </p:cNvPr>
          <p:cNvSpPr/>
          <p:nvPr/>
        </p:nvSpPr>
        <p:spPr>
          <a:xfrm>
            <a:off x="8602" y="0"/>
            <a:ext cx="5230761" cy="3910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CDA065-13EC-267C-F0D1-D9225E596080}"/>
              </a:ext>
            </a:extLst>
          </p:cNvPr>
          <p:cNvSpPr txBox="1"/>
          <p:nvPr/>
        </p:nvSpPr>
        <p:spPr>
          <a:xfrm>
            <a:off x="739679" y="0"/>
            <a:ext cx="378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Cambio de contraseña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356D7A-0AAC-F4CC-BE0B-30973105155E}"/>
              </a:ext>
            </a:extLst>
          </p:cNvPr>
          <p:cNvSpPr txBox="1"/>
          <p:nvPr/>
        </p:nvSpPr>
        <p:spPr>
          <a:xfrm>
            <a:off x="1524766" y="900527"/>
            <a:ext cx="2221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Contraseña nueva</a:t>
            </a:r>
            <a:endParaRPr lang="es-ES" sz="20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4E5E55D-2D54-396A-276A-374D7AD10E3E}"/>
              </a:ext>
            </a:extLst>
          </p:cNvPr>
          <p:cNvSpPr/>
          <p:nvPr/>
        </p:nvSpPr>
        <p:spPr>
          <a:xfrm>
            <a:off x="324266" y="1258689"/>
            <a:ext cx="4615211" cy="391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055908-CC04-F677-7D39-6AA112561227}"/>
              </a:ext>
            </a:extLst>
          </p:cNvPr>
          <p:cNvSpPr txBox="1"/>
          <p:nvPr/>
        </p:nvSpPr>
        <p:spPr>
          <a:xfrm>
            <a:off x="1315820" y="1720116"/>
            <a:ext cx="26379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Confirmar contraseña</a:t>
            </a:r>
            <a:endParaRPr lang="es-ES" sz="20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04D2E0C-7666-3F95-DF10-986108C9CC11}"/>
              </a:ext>
            </a:extLst>
          </p:cNvPr>
          <p:cNvSpPr/>
          <p:nvPr/>
        </p:nvSpPr>
        <p:spPr>
          <a:xfrm>
            <a:off x="324266" y="2106390"/>
            <a:ext cx="4615211" cy="3911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D987B43-2FD0-887A-7AB8-CAD100415C5F}"/>
              </a:ext>
            </a:extLst>
          </p:cNvPr>
          <p:cNvSpPr/>
          <p:nvPr/>
        </p:nvSpPr>
        <p:spPr>
          <a:xfrm>
            <a:off x="1524552" y="2954091"/>
            <a:ext cx="2292814" cy="5130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A98F9-1C92-0CCA-B5B0-D63D79D1BACF}"/>
              </a:ext>
            </a:extLst>
          </p:cNvPr>
          <p:cNvSpPr txBox="1"/>
          <p:nvPr/>
        </p:nvSpPr>
        <p:spPr>
          <a:xfrm>
            <a:off x="1524552" y="3025954"/>
            <a:ext cx="229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Cambiar contraseña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9043F4-1437-7A3B-2895-5EE1C1BB836D}"/>
              </a:ext>
            </a:extLst>
          </p:cNvPr>
          <p:cNvSpPr/>
          <p:nvPr/>
        </p:nvSpPr>
        <p:spPr>
          <a:xfrm>
            <a:off x="7167716" y="0"/>
            <a:ext cx="5024284" cy="3910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EA21FB-B5C3-F099-10AA-70C493FD9874}"/>
              </a:ext>
            </a:extLst>
          </p:cNvPr>
          <p:cNvSpPr txBox="1"/>
          <p:nvPr/>
        </p:nvSpPr>
        <p:spPr>
          <a:xfrm>
            <a:off x="7792061" y="129189"/>
            <a:ext cx="377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Cambio de contraseña</a:t>
            </a:r>
            <a:endParaRPr lang="es-ES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9EFD8D-9786-398E-7145-984BC551A826}"/>
              </a:ext>
            </a:extLst>
          </p:cNvPr>
          <p:cNvSpPr txBox="1"/>
          <p:nvPr/>
        </p:nvSpPr>
        <p:spPr>
          <a:xfrm>
            <a:off x="7951834" y="994153"/>
            <a:ext cx="345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Correo electrónico o teléfono</a:t>
            </a:r>
            <a:endParaRPr lang="es-ES" sz="20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7DD797-234A-2C28-37B7-19AD237734B7}"/>
              </a:ext>
            </a:extLst>
          </p:cNvPr>
          <p:cNvSpPr/>
          <p:nvPr/>
        </p:nvSpPr>
        <p:spPr>
          <a:xfrm>
            <a:off x="7418437" y="1359467"/>
            <a:ext cx="4601496" cy="408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50AD6D-AA15-04AE-0511-FBBC6FEC4492}"/>
              </a:ext>
            </a:extLst>
          </p:cNvPr>
          <p:cNvSpPr txBox="1"/>
          <p:nvPr/>
        </p:nvSpPr>
        <p:spPr>
          <a:xfrm>
            <a:off x="8291050" y="1750610"/>
            <a:ext cx="263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Código de verificación </a:t>
            </a:r>
            <a:endParaRPr lang="es-ES" sz="20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5B941AF-378D-EBD2-F348-D1657CD086F7}"/>
              </a:ext>
            </a:extLst>
          </p:cNvPr>
          <p:cNvSpPr/>
          <p:nvPr/>
        </p:nvSpPr>
        <p:spPr>
          <a:xfrm>
            <a:off x="7418437" y="2207168"/>
            <a:ext cx="4601496" cy="408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B7697E-B2B6-D2FA-83C5-53FB7A8D9E6D}"/>
              </a:ext>
            </a:extLst>
          </p:cNvPr>
          <p:cNvSpPr/>
          <p:nvPr/>
        </p:nvSpPr>
        <p:spPr>
          <a:xfrm>
            <a:off x="8635184" y="2983006"/>
            <a:ext cx="2286000" cy="5356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1AD88C-7E56-8EB4-C7E0-C6407004F607}"/>
              </a:ext>
            </a:extLst>
          </p:cNvPr>
          <p:cNvSpPr txBox="1"/>
          <p:nvPr/>
        </p:nvSpPr>
        <p:spPr>
          <a:xfrm>
            <a:off x="8635184" y="30548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Cambiar contraseña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BE8FF23-DC6A-D13E-372D-A18EE73DD916}"/>
              </a:ext>
            </a:extLst>
          </p:cNvPr>
          <p:cNvSpPr/>
          <p:nvPr/>
        </p:nvSpPr>
        <p:spPr>
          <a:xfrm>
            <a:off x="3635135" y="4039972"/>
            <a:ext cx="5230761" cy="282490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9435B91-B223-3AD9-5C75-FF8DD51C081C}"/>
              </a:ext>
            </a:extLst>
          </p:cNvPr>
          <p:cNvSpPr txBox="1"/>
          <p:nvPr/>
        </p:nvSpPr>
        <p:spPr>
          <a:xfrm>
            <a:off x="4316745" y="4294411"/>
            <a:ext cx="4227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Contraseña cambiada con </a:t>
            </a:r>
            <a:r>
              <a:rPr lang="es-CL" sz="2000" dirty="0" err="1"/>
              <a:t>exito</a:t>
            </a:r>
            <a:endParaRPr lang="es-ES" sz="20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8358296-3A46-0532-700F-0597147F6F33}"/>
              </a:ext>
            </a:extLst>
          </p:cNvPr>
          <p:cNvSpPr/>
          <p:nvPr/>
        </p:nvSpPr>
        <p:spPr>
          <a:xfrm>
            <a:off x="5104109" y="5908182"/>
            <a:ext cx="2292814" cy="5130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BFAE46-E283-1B5B-5C56-29E307DFAD62}"/>
              </a:ext>
            </a:extLst>
          </p:cNvPr>
          <p:cNvSpPr txBox="1"/>
          <p:nvPr/>
        </p:nvSpPr>
        <p:spPr>
          <a:xfrm>
            <a:off x="5499247" y="5980045"/>
            <a:ext cx="229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Iniciar </a:t>
            </a:r>
            <a:r>
              <a:rPr lang="es-CL" dirty="0" err="1"/>
              <a:t>sesion</a:t>
            </a:r>
            <a:endParaRPr lang="es-ES" dirty="0"/>
          </a:p>
        </p:txBody>
      </p:sp>
      <p:pic>
        <p:nvPicPr>
          <p:cNvPr id="1026" name="Picture 2" descr="Free PSD check symbol isolated">
            <a:extLst>
              <a:ext uri="{FF2B5EF4-FFF2-40B4-BE49-F238E27FC236}">
                <a16:creationId xmlns:a16="http://schemas.microsoft.com/office/drawing/2014/main" id="{61B3D714-96B3-7CE2-214E-E5A86F60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982" y="4624383"/>
            <a:ext cx="1149066" cy="1149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71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9D613A-1521-7076-8A17-12858F52FE08}"/>
              </a:ext>
            </a:extLst>
          </p:cNvPr>
          <p:cNvSpPr/>
          <p:nvPr/>
        </p:nvSpPr>
        <p:spPr>
          <a:xfrm>
            <a:off x="0" y="0"/>
            <a:ext cx="12192000" cy="1012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FA6256-ACB8-D337-4EB1-B4747A2B0501}"/>
              </a:ext>
            </a:extLst>
          </p:cNvPr>
          <p:cNvSpPr txBox="1"/>
          <p:nvPr/>
        </p:nvSpPr>
        <p:spPr>
          <a:xfrm>
            <a:off x="4906297" y="333675"/>
            <a:ext cx="43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NAVBAR</a:t>
            </a:r>
            <a:endParaRPr lang="es-ES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A6F1D06-F6D4-C9DA-B18C-BB4F62EBD829}"/>
              </a:ext>
            </a:extLst>
          </p:cNvPr>
          <p:cNvSpPr/>
          <p:nvPr/>
        </p:nvSpPr>
        <p:spPr>
          <a:xfrm>
            <a:off x="196645" y="1180693"/>
            <a:ext cx="1720645" cy="16646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6E36654-D4B8-BE73-2889-149329FE507B}"/>
              </a:ext>
            </a:extLst>
          </p:cNvPr>
          <p:cNvSpPr txBox="1"/>
          <p:nvPr/>
        </p:nvSpPr>
        <p:spPr>
          <a:xfrm>
            <a:off x="2344994" y="1062706"/>
            <a:ext cx="398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Bienvenido</a:t>
            </a:r>
            <a:endParaRPr lang="es-ES" sz="3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554406F-0479-1465-F916-730778B9E41D}"/>
              </a:ext>
            </a:extLst>
          </p:cNvPr>
          <p:cNvSpPr txBox="1"/>
          <p:nvPr/>
        </p:nvSpPr>
        <p:spPr>
          <a:xfrm>
            <a:off x="2344994" y="1603952"/>
            <a:ext cx="398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*Nombre del usuario*</a:t>
            </a:r>
            <a:endParaRPr lang="es-ES" sz="2800" b="1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4211030-BBC8-FD90-531D-4E575D4CFC1C}"/>
              </a:ext>
            </a:extLst>
          </p:cNvPr>
          <p:cNvSpPr txBox="1"/>
          <p:nvPr/>
        </p:nvSpPr>
        <p:spPr>
          <a:xfrm>
            <a:off x="2344994" y="2102126"/>
            <a:ext cx="3982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Tu saldo es:</a:t>
            </a:r>
            <a:endParaRPr lang="es-ES" sz="3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D12A4A7-AD84-FB0B-36E6-B17A4853AF63}"/>
              </a:ext>
            </a:extLst>
          </p:cNvPr>
          <p:cNvSpPr txBox="1"/>
          <p:nvPr/>
        </p:nvSpPr>
        <p:spPr>
          <a:xfrm>
            <a:off x="2344994" y="2639268"/>
            <a:ext cx="398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*Saldo del usuario*</a:t>
            </a:r>
            <a:endParaRPr lang="es-ES" sz="2800" b="1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D3DDB744-7952-48B8-EDC7-05B91E4C63DC}"/>
              </a:ext>
            </a:extLst>
          </p:cNvPr>
          <p:cNvSpPr/>
          <p:nvPr/>
        </p:nvSpPr>
        <p:spPr>
          <a:xfrm>
            <a:off x="8578645" y="1180693"/>
            <a:ext cx="2674374" cy="72832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D3E6FABF-F883-5A96-CDAB-8BDA8127D252}"/>
              </a:ext>
            </a:extLst>
          </p:cNvPr>
          <p:cNvSpPr/>
          <p:nvPr/>
        </p:nvSpPr>
        <p:spPr>
          <a:xfrm>
            <a:off x="8578645" y="2127172"/>
            <a:ext cx="2674374" cy="72832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5B8056-9323-9638-C980-64E22DCB3F14}"/>
              </a:ext>
            </a:extLst>
          </p:cNvPr>
          <p:cNvSpPr txBox="1"/>
          <p:nvPr/>
        </p:nvSpPr>
        <p:spPr>
          <a:xfrm>
            <a:off x="8716296" y="1367506"/>
            <a:ext cx="22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Recargar saldo</a:t>
            </a:r>
            <a:endParaRPr lang="es-E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CAB8C67-FA1A-8ECB-9372-E9E87639D6A3}"/>
              </a:ext>
            </a:extLst>
          </p:cNvPr>
          <p:cNvSpPr txBox="1"/>
          <p:nvPr/>
        </p:nvSpPr>
        <p:spPr>
          <a:xfrm>
            <a:off x="8716296" y="2317470"/>
            <a:ext cx="226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Retirar saldo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F5F578D-B191-C264-856A-04E9B39E7DC8}"/>
              </a:ext>
            </a:extLst>
          </p:cNvPr>
          <p:cNvSpPr/>
          <p:nvPr/>
        </p:nvSpPr>
        <p:spPr>
          <a:xfrm>
            <a:off x="0" y="3112558"/>
            <a:ext cx="12192000" cy="374544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0C2A2D7-13CD-8FBD-EA96-8037B6644213}"/>
              </a:ext>
            </a:extLst>
          </p:cNvPr>
          <p:cNvSpPr txBox="1"/>
          <p:nvPr/>
        </p:nvSpPr>
        <p:spPr>
          <a:xfrm>
            <a:off x="0" y="3097270"/>
            <a:ext cx="4336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Datos personales</a:t>
            </a:r>
            <a:endParaRPr lang="es-ES" sz="2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F0CC93AE-DB38-ADF5-977F-70634E5951E6}"/>
              </a:ext>
            </a:extLst>
          </p:cNvPr>
          <p:cNvSpPr/>
          <p:nvPr/>
        </p:nvSpPr>
        <p:spPr>
          <a:xfrm>
            <a:off x="255274" y="3606106"/>
            <a:ext cx="1917290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01B56D1D-BEDD-E302-42D3-119704DD4278}"/>
              </a:ext>
            </a:extLst>
          </p:cNvPr>
          <p:cNvSpPr/>
          <p:nvPr/>
        </p:nvSpPr>
        <p:spPr>
          <a:xfrm>
            <a:off x="2172564" y="3606106"/>
            <a:ext cx="8209936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F940C2F-A339-20B1-D16C-77BF3CF82C00}"/>
              </a:ext>
            </a:extLst>
          </p:cNvPr>
          <p:cNvSpPr/>
          <p:nvPr/>
        </p:nvSpPr>
        <p:spPr>
          <a:xfrm>
            <a:off x="11171538" y="3606106"/>
            <a:ext cx="486697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76F431E-CFD2-F82B-CCA3-4178841C752E}"/>
              </a:ext>
            </a:extLst>
          </p:cNvPr>
          <p:cNvSpPr/>
          <p:nvPr/>
        </p:nvSpPr>
        <p:spPr>
          <a:xfrm>
            <a:off x="255274" y="4211680"/>
            <a:ext cx="1917290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59B5C42-4D7C-3AB8-B169-294C159FF0A9}"/>
              </a:ext>
            </a:extLst>
          </p:cNvPr>
          <p:cNvSpPr/>
          <p:nvPr/>
        </p:nvSpPr>
        <p:spPr>
          <a:xfrm>
            <a:off x="2172564" y="4211680"/>
            <a:ext cx="8209936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6B750B8A-CFC9-1AC7-180D-0C1E0940DCC9}"/>
              </a:ext>
            </a:extLst>
          </p:cNvPr>
          <p:cNvSpPr/>
          <p:nvPr/>
        </p:nvSpPr>
        <p:spPr>
          <a:xfrm>
            <a:off x="11171538" y="4211680"/>
            <a:ext cx="486697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964B9F7-77DC-2ADB-BEDD-748192CAE9E4}"/>
              </a:ext>
            </a:extLst>
          </p:cNvPr>
          <p:cNvSpPr/>
          <p:nvPr/>
        </p:nvSpPr>
        <p:spPr>
          <a:xfrm>
            <a:off x="255274" y="4866473"/>
            <a:ext cx="1917290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A1D8F43-AE82-7DA3-B32B-9ED42C7A4AFC}"/>
              </a:ext>
            </a:extLst>
          </p:cNvPr>
          <p:cNvSpPr/>
          <p:nvPr/>
        </p:nvSpPr>
        <p:spPr>
          <a:xfrm>
            <a:off x="2172564" y="4877075"/>
            <a:ext cx="8209936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3924375B-ECD7-3674-7502-97C1A20CD3D8}"/>
              </a:ext>
            </a:extLst>
          </p:cNvPr>
          <p:cNvSpPr/>
          <p:nvPr/>
        </p:nvSpPr>
        <p:spPr>
          <a:xfrm>
            <a:off x="11171538" y="4866473"/>
            <a:ext cx="486697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6BA798A3-89FB-411D-86B3-A6EF1A304929}"/>
              </a:ext>
            </a:extLst>
          </p:cNvPr>
          <p:cNvSpPr/>
          <p:nvPr/>
        </p:nvSpPr>
        <p:spPr>
          <a:xfrm>
            <a:off x="255274" y="5521266"/>
            <a:ext cx="1917290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C0954CB2-A919-F23F-F576-B5B1D50EC62A}"/>
              </a:ext>
            </a:extLst>
          </p:cNvPr>
          <p:cNvSpPr/>
          <p:nvPr/>
        </p:nvSpPr>
        <p:spPr>
          <a:xfrm>
            <a:off x="2172564" y="5521266"/>
            <a:ext cx="8209936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3B8E0265-00FC-5BA6-79F8-603E2674ED9E}"/>
              </a:ext>
            </a:extLst>
          </p:cNvPr>
          <p:cNvSpPr/>
          <p:nvPr/>
        </p:nvSpPr>
        <p:spPr>
          <a:xfrm>
            <a:off x="11171538" y="5521266"/>
            <a:ext cx="486697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FD753FC8-6771-7719-3EA2-250B307CF7EF}"/>
              </a:ext>
            </a:extLst>
          </p:cNvPr>
          <p:cNvSpPr txBox="1"/>
          <p:nvPr/>
        </p:nvSpPr>
        <p:spPr>
          <a:xfrm>
            <a:off x="255274" y="3665165"/>
            <a:ext cx="19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Nombre</a:t>
            </a:r>
            <a:endParaRPr lang="es-ES" sz="16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8EE90276-A093-493E-368A-3D7CB71B2264}"/>
              </a:ext>
            </a:extLst>
          </p:cNvPr>
          <p:cNvSpPr txBox="1"/>
          <p:nvPr/>
        </p:nvSpPr>
        <p:spPr>
          <a:xfrm>
            <a:off x="255274" y="4270633"/>
            <a:ext cx="19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Contraseña</a:t>
            </a:r>
            <a:endParaRPr lang="es-ES" sz="16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AE8A5420-9DB6-28B9-0A84-966CB70B243E}"/>
              </a:ext>
            </a:extLst>
          </p:cNvPr>
          <p:cNvSpPr txBox="1"/>
          <p:nvPr/>
        </p:nvSpPr>
        <p:spPr>
          <a:xfrm>
            <a:off x="2320048" y="4232846"/>
            <a:ext cx="19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**************</a:t>
            </a:r>
            <a:endParaRPr lang="es-ES" sz="1600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76D5C9A-BF61-39B1-6C0B-6300C303A3BB}"/>
              </a:ext>
            </a:extLst>
          </p:cNvPr>
          <p:cNvSpPr txBox="1"/>
          <p:nvPr/>
        </p:nvSpPr>
        <p:spPr>
          <a:xfrm>
            <a:off x="255274" y="4937395"/>
            <a:ext cx="19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Correo electrónico</a:t>
            </a:r>
            <a:endParaRPr lang="es-ES" sz="1600" dirty="0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7C1EB39-4894-9F12-8752-22CFE8A7F7BE}"/>
              </a:ext>
            </a:extLst>
          </p:cNvPr>
          <p:cNvSpPr/>
          <p:nvPr/>
        </p:nvSpPr>
        <p:spPr>
          <a:xfrm>
            <a:off x="255274" y="6165457"/>
            <a:ext cx="1917290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45B55A1E-7B80-84AA-400B-BDCD0CD9BE93}"/>
              </a:ext>
            </a:extLst>
          </p:cNvPr>
          <p:cNvSpPr/>
          <p:nvPr/>
        </p:nvSpPr>
        <p:spPr>
          <a:xfrm>
            <a:off x="2172564" y="6165457"/>
            <a:ext cx="8209936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93D5BD9-84D7-591A-0ECB-959F1FB74840}"/>
              </a:ext>
            </a:extLst>
          </p:cNvPr>
          <p:cNvSpPr/>
          <p:nvPr/>
        </p:nvSpPr>
        <p:spPr>
          <a:xfrm>
            <a:off x="11171538" y="6165457"/>
            <a:ext cx="486697" cy="4566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26" name="Picture 2" descr="editar icono">
            <a:extLst>
              <a:ext uri="{FF2B5EF4-FFF2-40B4-BE49-F238E27FC236}">
                <a16:creationId xmlns:a16="http://schemas.microsoft.com/office/drawing/2014/main" id="{8FE46989-4F1E-4F7E-D693-D0BF8C63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654" y="3668470"/>
            <a:ext cx="355691" cy="3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editar icono">
            <a:extLst>
              <a:ext uri="{FF2B5EF4-FFF2-40B4-BE49-F238E27FC236}">
                <a16:creationId xmlns:a16="http://schemas.microsoft.com/office/drawing/2014/main" id="{015670C9-1F61-5162-00F9-9DF475894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654" y="4275929"/>
            <a:ext cx="355691" cy="3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editar icono">
            <a:extLst>
              <a:ext uri="{FF2B5EF4-FFF2-40B4-BE49-F238E27FC236}">
                <a16:creationId xmlns:a16="http://schemas.microsoft.com/office/drawing/2014/main" id="{220757A6-3427-3D31-D7AC-D68145799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532" y="4920258"/>
            <a:ext cx="355691" cy="3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editar icono">
            <a:extLst>
              <a:ext uri="{FF2B5EF4-FFF2-40B4-BE49-F238E27FC236}">
                <a16:creationId xmlns:a16="http://schemas.microsoft.com/office/drawing/2014/main" id="{B3BB5B27-B8A5-306D-090C-1F445EC3C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9467" y="5571756"/>
            <a:ext cx="355691" cy="3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editar icono">
            <a:extLst>
              <a:ext uri="{FF2B5EF4-FFF2-40B4-BE49-F238E27FC236}">
                <a16:creationId xmlns:a16="http://schemas.microsoft.com/office/drawing/2014/main" id="{A215ED94-8AE2-D7B3-2583-319E08361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531" y="6225979"/>
            <a:ext cx="355691" cy="35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uadroTexto 39">
            <a:extLst>
              <a:ext uri="{FF2B5EF4-FFF2-40B4-BE49-F238E27FC236}">
                <a16:creationId xmlns:a16="http://schemas.microsoft.com/office/drawing/2014/main" id="{CA5CCF38-4828-C817-1516-B6306D960772}"/>
              </a:ext>
            </a:extLst>
          </p:cNvPr>
          <p:cNvSpPr txBox="1"/>
          <p:nvPr/>
        </p:nvSpPr>
        <p:spPr>
          <a:xfrm>
            <a:off x="491612" y="1815548"/>
            <a:ext cx="14256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*FOTO*</a:t>
            </a:r>
            <a:endParaRPr lang="es-ES" sz="2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6DF50E5A-A1AC-CDA6-1512-307A23C40C78}"/>
              </a:ext>
            </a:extLst>
          </p:cNvPr>
          <p:cNvSpPr txBox="1"/>
          <p:nvPr/>
        </p:nvSpPr>
        <p:spPr>
          <a:xfrm>
            <a:off x="216310" y="5590804"/>
            <a:ext cx="19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Teléfono</a:t>
            </a:r>
            <a:endParaRPr lang="es-ES" sz="16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3BB1CE40-45D6-7A49-B012-D43482CF8B23}"/>
              </a:ext>
            </a:extLst>
          </p:cNvPr>
          <p:cNvSpPr txBox="1"/>
          <p:nvPr/>
        </p:nvSpPr>
        <p:spPr>
          <a:xfrm>
            <a:off x="216310" y="6224402"/>
            <a:ext cx="20693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Fecha de nacimiento</a:t>
            </a:r>
            <a:endParaRPr lang="es-ES" sz="1600" dirty="0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49BCEF4-B84B-4208-B425-CB22789B2C96}"/>
              </a:ext>
            </a:extLst>
          </p:cNvPr>
          <p:cNvSpPr/>
          <p:nvPr/>
        </p:nvSpPr>
        <p:spPr>
          <a:xfrm>
            <a:off x="2211529" y="6192495"/>
            <a:ext cx="2079528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B50AFAE5-A15A-301A-2C29-0954F16BF35C}"/>
              </a:ext>
            </a:extLst>
          </p:cNvPr>
          <p:cNvSpPr/>
          <p:nvPr/>
        </p:nvSpPr>
        <p:spPr>
          <a:xfrm>
            <a:off x="2211528" y="6190298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C1321A64-E5B0-1E4A-C93D-5CFE48D16641}"/>
              </a:ext>
            </a:extLst>
          </p:cNvPr>
          <p:cNvSpPr/>
          <p:nvPr/>
        </p:nvSpPr>
        <p:spPr>
          <a:xfrm>
            <a:off x="2899791" y="6197701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B8745B99-7C8B-B155-FE62-A261BF9384C2}"/>
              </a:ext>
            </a:extLst>
          </p:cNvPr>
          <p:cNvSpPr/>
          <p:nvPr/>
        </p:nvSpPr>
        <p:spPr>
          <a:xfrm>
            <a:off x="3602793" y="6197701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2754D57-18B1-13E1-57D0-E0D6B4519D6D}"/>
              </a:ext>
            </a:extLst>
          </p:cNvPr>
          <p:cNvSpPr txBox="1"/>
          <p:nvPr/>
        </p:nvSpPr>
        <p:spPr>
          <a:xfrm>
            <a:off x="2285273" y="6262405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DD </a:t>
            </a:r>
            <a:endParaRPr lang="es-ES" sz="1200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3CCB91EB-B71B-BA90-9E49-9CA5A864E573}"/>
              </a:ext>
            </a:extLst>
          </p:cNvPr>
          <p:cNvSpPr txBox="1"/>
          <p:nvPr/>
        </p:nvSpPr>
        <p:spPr>
          <a:xfrm>
            <a:off x="2919455" y="6277501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MM </a:t>
            </a:r>
            <a:endParaRPr lang="es-ES" sz="120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58BC8544-810E-AFD2-4692-78CC8E6DD4AF}"/>
              </a:ext>
            </a:extLst>
          </p:cNvPr>
          <p:cNvSpPr txBox="1"/>
          <p:nvPr/>
        </p:nvSpPr>
        <p:spPr>
          <a:xfrm>
            <a:off x="3622456" y="6253979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YYYY </a:t>
            </a:r>
            <a:endParaRPr lang="es-ES" sz="1200" dirty="0"/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1431D31F-EE91-281F-97F7-C89BD09430F0}"/>
              </a:ext>
            </a:extLst>
          </p:cNvPr>
          <p:cNvSpPr txBox="1"/>
          <p:nvPr/>
        </p:nvSpPr>
        <p:spPr>
          <a:xfrm>
            <a:off x="2292648" y="5571756"/>
            <a:ext cx="19172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9-12345678</a:t>
            </a:r>
            <a:endParaRPr lang="es-ES" sz="1600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38B972CD-982D-B44F-A835-3EC68A21434E}"/>
              </a:ext>
            </a:extLst>
          </p:cNvPr>
          <p:cNvSpPr txBox="1"/>
          <p:nvPr/>
        </p:nvSpPr>
        <p:spPr>
          <a:xfrm>
            <a:off x="2285276" y="4924732"/>
            <a:ext cx="809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ejemplo@dom.com</a:t>
            </a:r>
            <a:endParaRPr lang="es-ES" sz="1600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F3A74F8-FD55-F0DB-00C7-EC0CA057D3FD}"/>
              </a:ext>
            </a:extLst>
          </p:cNvPr>
          <p:cNvSpPr txBox="1"/>
          <p:nvPr/>
        </p:nvSpPr>
        <p:spPr>
          <a:xfrm>
            <a:off x="2228920" y="3656322"/>
            <a:ext cx="80972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Nombre </a:t>
            </a:r>
            <a:r>
              <a:rPr lang="es-CL" sz="1600" dirty="0" err="1"/>
              <a:t>Segnombre</a:t>
            </a:r>
            <a:r>
              <a:rPr lang="es-CL" sz="1600" dirty="0"/>
              <a:t> </a:t>
            </a:r>
            <a:r>
              <a:rPr lang="es-CL" sz="1600" dirty="0" err="1"/>
              <a:t>apellPa</a:t>
            </a:r>
            <a:r>
              <a:rPr lang="es-CL" sz="1600" dirty="0"/>
              <a:t> </a:t>
            </a:r>
            <a:r>
              <a:rPr lang="es-CL" sz="1600" dirty="0" err="1"/>
              <a:t>apellMa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2420659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</TotalTime>
  <Words>122</Words>
  <Application>Microsoft Office PowerPoint</Application>
  <PresentationFormat>Panorámica</PresentationFormat>
  <Paragraphs>51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Cristobal Gonzalez</dc:creator>
  <cp:lastModifiedBy>Cristobal Gonzalez</cp:lastModifiedBy>
  <cp:revision>6</cp:revision>
  <dcterms:created xsi:type="dcterms:W3CDTF">2025-08-25T18:53:56Z</dcterms:created>
  <dcterms:modified xsi:type="dcterms:W3CDTF">2025-08-27T19:42:42Z</dcterms:modified>
</cp:coreProperties>
</file>