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3B48B8-0D22-792D-3A78-10DC9056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DB8403-10AE-8B98-4B83-97FC68919C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E3D7130-73DF-DACB-AD06-C56F8ECEF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77D717-6FA4-E55A-02C3-5B3462203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3199B4-679B-8002-226B-EE6B71927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539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D38C0E-A51E-DDE4-4B7E-FE11302D5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8720A6B-25BA-D785-3B3F-67B08547F9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C40DE9-88DC-E543-18F0-E7E6D30D6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70FBDA-BE08-FB11-1626-C0F24DCB9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1BA18A-04E4-16F2-C608-65365C72B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38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DCD982C-CC6E-333F-922E-146D80CD8F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002F623-0049-6F78-C427-04D5FBFD25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C02F92-4F32-0A3C-814E-7A715A5B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8B40C8F-54EF-03FA-5198-0C182BAF4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720F01-3021-EB46-F729-C608C533D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1080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8E930E-BB94-5FD5-89E4-567C43F2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D306D5-8353-F7A1-28D3-58C25C535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60BF1E-0F06-1603-7927-E16319CE0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2F7BFA-24A8-058D-3BC5-EEA46176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C60503-6826-39B0-FC3B-B2BF040D5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4506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B6F9F-859C-D880-21FF-33EC61EFE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FC96C9C-0C5D-E17B-FC78-8524B652C7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3C7355-0773-5766-9BFC-4030E2901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56D4B6-E060-14B6-2489-F437E96B6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B4C4DD-7B95-6AED-950F-741F8076F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195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8A47A-A5CB-3339-0378-3B74E16F9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E0E79D-B2CD-59F0-5871-D3254963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1305B7-0648-21D9-CD76-7B7D0266B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6F8CF7-D583-C6A7-B7BB-9269418B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BBB64AB-7D07-114B-A6C8-BBFB49706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A9DC26F-538F-7C98-737D-AC0086D2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7298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4DAB36-CA40-491A-9C75-D01647917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DF36FFC-D7C2-F0EB-6F34-D719AD406C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8775C61-E2CF-E4E3-4556-31AA530AF8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26520B9-CDB9-F230-FC4A-3306DCBC57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4D607CD-014F-FDF8-FADE-654655B76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70F819B-6BD1-AEA4-5AAE-82EE70D6F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6B5DE7F-AB4C-0436-636B-9395F7362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2182298-DDEE-C23B-4BB6-5CFC90512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109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2F3BA5-169E-F8C8-6A96-E9280657A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286BEB3-0B8F-A9D2-2655-2D0E6A3E4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BF961D9-6077-6E81-1D0D-D84D2A84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B340A9-F212-C61A-E1C0-E8B2B17D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1086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42AF2AA-6AE4-5A40-0DF5-44704826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3A17D80-9721-9037-C41F-5BF25E848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2DC000-D8FE-91AC-DB42-C4BE62E08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5152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1E3AED-B95F-D1B1-D909-D2AC1485C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23AA64-3091-89B0-67B8-9C137D59A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D2C63DB-9599-9166-FE8A-66B42FB5F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AAEDD-3241-CB3A-BBC2-9D0A834AF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63F6AF8-8DB1-67F5-E00B-75FFB96FF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4C792-56A7-CFD3-9311-98FA5563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1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3ED07A-5F94-65A7-1FF1-A702F8714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86C374D-43FE-66CB-9934-734C706669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F08F55C-02F3-2311-7C3E-ED7D0ABF2A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12CAC7-4215-AD08-3DFE-AE98CFC09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63C116-7A8A-5FC3-F08E-4C0713692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CEE758-1F77-FA13-DDF2-44A04551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178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4CCA909-878C-7EEE-0439-5D083C95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7169BDD-4BE0-5CEC-FD3A-D482ACE53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434C23-C147-528A-86AC-D27C9DE5DD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4CBC44-C0E2-4DF5-8CCD-79A4E27AA62D}" type="datetimeFigureOut">
              <a:rPr lang="es-ES" smtClean="0"/>
              <a:t>06/09/2025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E3D07C-A5B1-B4A9-771E-36A9F33B2B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4BA76F-4D3B-CDB7-7C62-13D463E2BB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2A31BF-D882-4192-B255-CC863CA404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2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6BFC0F97-138D-BBB1-487A-23E02CEDBAC0}"/>
              </a:ext>
            </a:extLst>
          </p:cNvPr>
          <p:cNvSpPr/>
          <p:nvPr/>
        </p:nvSpPr>
        <p:spPr>
          <a:xfrm>
            <a:off x="5486399" y="-1751"/>
            <a:ext cx="6597445" cy="685975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197F44A-1DC5-2EBB-66CA-64796DB25C1C}"/>
              </a:ext>
            </a:extLst>
          </p:cNvPr>
          <p:cNvSpPr txBox="1"/>
          <p:nvPr/>
        </p:nvSpPr>
        <p:spPr>
          <a:xfrm>
            <a:off x="5574868" y="-30063"/>
            <a:ext cx="4680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Registrarse</a:t>
            </a:r>
            <a:endParaRPr lang="es-ES" sz="28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B1A29C7-B8B1-2867-6EEC-CFA65F6AD8C7}"/>
              </a:ext>
            </a:extLst>
          </p:cNvPr>
          <p:cNvSpPr txBox="1"/>
          <p:nvPr/>
        </p:nvSpPr>
        <p:spPr>
          <a:xfrm>
            <a:off x="5574877" y="503104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Correo electrónico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18A3FAC-0FA4-C227-F089-71131DA46F3A}"/>
              </a:ext>
            </a:extLst>
          </p:cNvPr>
          <p:cNvSpPr txBox="1"/>
          <p:nvPr/>
        </p:nvSpPr>
        <p:spPr>
          <a:xfrm>
            <a:off x="5574868" y="1207087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Rut </a:t>
            </a:r>
            <a:endParaRPr lang="es-ES" sz="12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41FFFD3B-55DA-198B-8D82-85B2AF55E88A}"/>
              </a:ext>
            </a:extLst>
          </p:cNvPr>
          <p:cNvSpPr/>
          <p:nvPr/>
        </p:nvSpPr>
        <p:spPr>
          <a:xfrm>
            <a:off x="5653535" y="786658"/>
            <a:ext cx="6115663" cy="40390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77480F4B-BDFC-5C23-4B59-8B4A3F561DB1}"/>
              </a:ext>
            </a:extLst>
          </p:cNvPr>
          <p:cNvSpPr/>
          <p:nvPr/>
        </p:nvSpPr>
        <p:spPr>
          <a:xfrm>
            <a:off x="5653536" y="1506714"/>
            <a:ext cx="6115662" cy="40746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6372E9B0-2FB6-5EF6-3E77-9EE985D886B9}"/>
              </a:ext>
            </a:extLst>
          </p:cNvPr>
          <p:cNvSpPr/>
          <p:nvPr/>
        </p:nvSpPr>
        <p:spPr>
          <a:xfrm>
            <a:off x="5653535" y="2188199"/>
            <a:ext cx="6115661" cy="37164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120CB43-740F-98EE-E8A7-D89E15AF33A3}"/>
              </a:ext>
            </a:extLst>
          </p:cNvPr>
          <p:cNvSpPr txBox="1"/>
          <p:nvPr/>
        </p:nvSpPr>
        <p:spPr>
          <a:xfrm>
            <a:off x="5574875" y="1918638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Nombre completo</a:t>
            </a:r>
            <a:endParaRPr lang="es-ES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57637A5-AE37-7580-EC69-190C65D44250}"/>
              </a:ext>
            </a:extLst>
          </p:cNvPr>
          <p:cNvSpPr txBox="1"/>
          <p:nvPr/>
        </p:nvSpPr>
        <p:spPr>
          <a:xfrm>
            <a:off x="5574871" y="3237282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Confirmar contraseña</a:t>
            </a:r>
            <a:endParaRPr lang="es-ES" sz="1200" dirty="0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B44982-0534-E94E-C737-5D13FD691D17}"/>
              </a:ext>
            </a:extLst>
          </p:cNvPr>
          <p:cNvSpPr txBox="1"/>
          <p:nvPr/>
        </p:nvSpPr>
        <p:spPr>
          <a:xfrm>
            <a:off x="5574871" y="2576366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Contraseña</a:t>
            </a:r>
            <a:endParaRPr lang="es-ES" sz="1200" dirty="0"/>
          </a:p>
        </p:txBody>
      </p:sp>
      <p:sp>
        <p:nvSpPr>
          <p:cNvPr id="19" name="Rectángulo: esquinas redondeadas 18">
            <a:extLst>
              <a:ext uri="{FF2B5EF4-FFF2-40B4-BE49-F238E27FC236}">
                <a16:creationId xmlns:a16="http://schemas.microsoft.com/office/drawing/2014/main" id="{75800A85-A3CC-42A2-4017-2DAF900442CD}"/>
              </a:ext>
            </a:extLst>
          </p:cNvPr>
          <p:cNvSpPr/>
          <p:nvPr/>
        </p:nvSpPr>
        <p:spPr>
          <a:xfrm>
            <a:off x="5653534" y="2829611"/>
            <a:ext cx="6115660" cy="4044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0" name="Rectángulo: esquinas redondeadas 19">
            <a:extLst>
              <a:ext uri="{FF2B5EF4-FFF2-40B4-BE49-F238E27FC236}">
                <a16:creationId xmlns:a16="http://schemas.microsoft.com/office/drawing/2014/main" id="{268E94C8-5376-5BC6-647D-2015B22679AD}"/>
              </a:ext>
            </a:extLst>
          </p:cNvPr>
          <p:cNvSpPr/>
          <p:nvPr/>
        </p:nvSpPr>
        <p:spPr>
          <a:xfrm>
            <a:off x="5653530" y="3499628"/>
            <a:ext cx="6115660" cy="42521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7125BAB0-D0D1-88FA-CA88-EF6DF52B5B9B}"/>
              </a:ext>
            </a:extLst>
          </p:cNvPr>
          <p:cNvSpPr txBox="1"/>
          <p:nvPr/>
        </p:nvSpPr>
        <p:spPr>
          <a:xfrm>
            <a:off x="5574870" y="3927249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 err="1"/>
              <a:t>Telefono</a:t>
            </a:r>
            <a:endParaRPr lang="es-ES" sz="1200" dirty="0"/>
          </a:p>
        </p:txBody>
      </p:sp>
      <p:sp>
        <p:nvSpPr>
          <p:cNvPr id="23" name="Rectángulo: esquinas redondeadas 22">
            <a:extLst>
              <a:ext uri="{FF2B5EF4-FFF2-40B4-BE49-F238E27FC236}">
                <a16:creationId xmlns:a16="http://schemas.microsoft.com/office/drawing/2014/main" id="{2B5B577D-4AF7-4903-7EBF-3F51CD205811}"/>
              </a:ext>
            </a:extLst>
          </p:cNvPr>
          <p:cNvSpPr/>
          <p:nvPr/>
        </p:nvSpPr>
        <p:spPr>
          <a:xfrm>
            <a:off x="5653529" y="4195766"/>
            <a:ext cx="6115659" cy="3892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0EE89492-6199-E77B-04CE-E5FAE75136F6}"/>
              </a:ext>
            </a:extLst>
          </p:cNvPr>
          <p:cNvSpPr txBox="1"/>
          <p:nvPr/>
        </p:nvSpPr>
        <p:spPr>
          <a:xfrm>
            <a:off x="5574869" y="4597588"/>
            <a:ext cx="4680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Fecha de nacimiento</a:t>
            </a:r>
            <a:endParaRPr lang="es-ES" sz="1200" dirty="0"/>
          </a:p>
        </p:txBody>
      </p:sp>
      <p:sp>
        <p:nvSpPr>
          <p:cNvPr id="25" name="Rectángulo: esquinas redondeadas 24">
            <a:extLst>
              <a:ext uri="{FF2B5EF4-FFF2-40B4-BE49-F238E27FC236}">
                <a16:creationId xmlns:a16="http://schemas.microsoft.com/office/drawing/2014/main" id="{F148AC2A-3498-F41B-BA6D-718ECACB0BFA}"/>
              </a:ext>
            </a:extLst>
          </p:cNvPr>
          <p:cNvSpPr/>
          <p:nvPr/>
        </p:nvSpPr>
        <p:spPr>
          <a:xfrm>
            <a:off x="5653530" y="4876784"/>
            <a:ext cx="6115658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6" name="Rectángulo: esquinas redondeadas 25">
            <a:extLst>
              <a:ext uri="{FF2B5EF4-FFF2-40B4-BE49-F238E27FC236}">
                <a16:creationId xmlns:a16="http://schemas.microsoft.com/office/drawing/2014/main" id="{038B3A70-1976-306F-69C8-23618E0EEDE4}"/>
              </a:ext>
            </a:extLst>
          </p:cNvPr>
          <p:cNvSpPr/>
          <p:nvPr/>
        </p:nvSpPr>
        <p:spPr>
          <a:xfrm>
            <a:off x="7654412" y="5943183"/>
            <a:ext cx="2113936" cy="5130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EBE92274-3A06-F515-E630-BF4F0DFACE63}"/>
              </a:ext>
            </a:extLst>
          </p:cNvPr>
          <p:cNvSpPr txBox="1"/>
          <p:nvPr/>
        </p:nvSpPr>
        <p:spPr>
          <a:xfrm>
            <a:off x="8087030" y="6008945"/>
            <a:ext cx="1563330" cy="3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Registrarse</a:t>
            </a:r>
            <a:endParaRPr lang="es-ES" dirty="0"/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3B1B66DD-EE8C-3E1C-67BC-D847E9E930FF}"/>
              </a:ext>
            </a:extLst>
          </p:cNvPr>
          <p:cNvSpPr txBox="1"/>
          <p:nvPr/>
        </p:nvSpPr>
        <p:spPr>
          <a:xfrm>
            <a:off x="7123436" y="6496072"/>
            <a:ext cx="330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¿Ya tienes cuenta?     Iniciar sesión</a:t>
            </a:r>
            <a:endParaRPr lang="es-ES" sz="1600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83D64026-3D5C-0C53-AD30-390A9C69EF94}"/>
              </a:ext>
            </a:extLst>
          </p:cNvPr>
          <p:cNvSpPr/>
          <p:nvPr/>
        </p:nvSpPr>
        <p:spPr>
          <a:xfrm>
            <a:off x="5653529" y="4874587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D0D9ABEA-46C9-26D6-5F4E-D62B51E3DFAC}"/>
              </a:ext>
            </a:extLst>
          </p:cNvPr>
          <p:cNvSpPr/>
          <p:nvPr/>
        </p:nvSpPr>
        <p:spPr>
          <a:xfrm>
            <a:off x="6341792" y="4881990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3B311CFB-C22B-9919-34A8-A33A18DB8321}"/>
              </a:ext>
            </a:extLst>
          </p:cNvPr>
          <p:cNvSpPr/>
          <p:nvPr/>
        </p:nvSpPr>
        <p:spPr>
          <a:xfrm>
            <a:off x="7030054" y="4886731"/>
            <a:ext cx="688263" cy="410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93B268-DF43-41F0-75B1-47FBD60E7AC8}"/>
              </a:ext>
            </a:extLst>
          </p:cNvPr>
          <p:cNvSpPr txBox="1"/>
          <p:nvPr/>
        </p:nvSpPr>
        <p:spPr>
          <a:xfrm>
            <a:off x="5727274" y="4946694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DD </a:t>
            </a:r>
            <a:endParaRPr lang="es-ES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6FEFBF6-BA4E-F56B-D9A2-7944C91B2622}"/>
              </a:ext>
            </a:extLst>
          </p:cNvPr>
          <p:cNvSpPr txBox="1"/>
          <p:nvPr/>
        </p:nvSpPr>
        <p:spPr>
          <a:xfrm>
            <a:off x="6361456" y="4961790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MM </a:t>
            </a:r>
            <a:endParaRPr lang="es-ES" sz="1200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3FB516FD-698B-ECE6-F373-7EF24DE60DE8}"/>
              </a:ext>
            </a:extLst>
          </p:cNvPr>
          <p:cNvSpPr txBox="1"/>
          <p:nvPr/>
        </p:nvSpPr>
        <p:spPr>
          <a:xfrm>
            <a:off x="7133283" y="4956848"/>
            <a:ext cx="599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YYYY </a:t>
            </a:r>
            <a:endParaRPr lang="es-ES" sz="120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1F1BD7D3-CC3B-2AB5-91C9-22BC3CC518A8}"/>
              </a:ext>
            </a:extLst>
          </p:cNvPr>
          <p:cNvSpPr/>
          <p:nvPr/>
        </p:nvSpPr>
        <p:spPr>
          <a:xfrm>
            <a:off x="5653531" y="5448695"/>
            <a:ext cx="358879" cy="338554"/>
          </a:xfrm>
          <a:prstGeom prst="rect">
            <a:avLst/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46A6B5CB-3B22-0419-F417-9188FDCB6342}"/>
              </a:ext>
            </a:extLst>
          </p:cNvPr>
          <p:cNvSpPr txBox="1"/>
          <p:nvPr/>
        </p:nvSpPr>
        <p:spPr>
          <a:xfrm>
            <a:off x="6012410" y="5448695"/>
            <a:ext cx="330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Aceptar Términos y condiciones</a:t>
            </a:r>
            <a:endParaRPr lang="es-ES" sz="16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AF1192A-4F8B-7B1D-E895-5A6267D6215E}"/>
              </a:ext>
            </a:extLst>
          </p:cNvPr>
          <p:cNvSpPr txBox="1"/>
          <p:nvPr/>
        </p:nvSpPr>
        <p:spPr>
          <a:xfrm>
            <a:off x="860327" y="1738922"/>
            <a:ext cx="3028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/>
              <a:t>Formulario Registrar cuenta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2500941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C59A888-BE07-B2D8-3449-E01B9736DC83}"/>
              </a:ext>
            </a:extLst>
          </p:cNvPr>
          <p:cNvSpPr/>
          <p:nvPr/>
        </p:nvSpPr>
        <p:spPr>
          <a:xfrm>
            <a:off x="5240594" y="1370211"/>
            <a:ext cx="6597445" cy="440132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184CCC2-C107-E5FD-3EDE-A4E08926D762}"/>
              </a:ext>
            </a:extLst>
          </p:cNvPr>
          <p:cNvSpPr txBox="1"/>
          <p:nvPr/>
        </p:nvSpPr>
        <p:spPr>
          <a:xfrm>
            <a:off x="7329948" y="1391188"/>
            <a:ext cx="2271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Iniciar sesión 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3BFD4E7-9A9B-12BE-6193-A308F320997D}"/>
              </a:ext>
            </a:extLst>
          </p:cNvPr>
          <p:cNvSpPr txBox="1"/>
          <p:nvPr/>
        </p:nvSpPr>
        <p:spPr>
          <a:xfrm>
            <a:off x="5388079" y="2114463"/>
            <a:ext cx="46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Correo electrónico</a:t>
            </a:r>
            <a:endParaRPr lang="es-ES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831D0A3-CB94-027D-9E48-F0DCC4DA0D5D}"/>
              </a:ext>
            </a:extLst>
          </p:cNvPr>
          <p:cNvSpPr/>
          <p:nvPr/>
        </p:nvSpPr>
        <p:spPr>
          <a:xfrm>
            <a:off x="5466737" y="2514573"/>
            <a:ext cx="6223818" cy="40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9AF50FE-269F-F457-3F7D-ABD35ABB086B}"/>
              </a:ext>
            </a:extLst>
          </p:cNvPr>
          <p:cNvSpPr txBox="1"/>
          <p:nvPr/>
        </p:nvSpPr>
        <p:spPr>
          <a:xfrm>
            <a:off x="5388078" y="2914683"/>
            <a:ext cx="46801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Contraseña 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37AD39E5-A272-23C9-09A6-80080E7CD494}"/>
              </a:ext>
            </a:extLst>
          </p:cNvPr>
          <p:cNvSpPr/>
          <p:nvPr/>
        </p:nvSpPr>
        <p:spPr>
          <a:xfrm>
            <a:off x="5466736" y="3362274"/>
            <a:ext cx="6223819" cy="4001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CD4649-7C0A-E6ED-EBA6-E82D8E218568}"/>
              </a:ext>
            </a:extLst>
          </p:cNvPr>
          <p:cNvSpPr txBox="1"/>
          <p:nvPr/>
        </p:nvSpPr>
        <p:spPr>
          <a:xfrm>
            <a:off x="6813755" y="5296698"/>
            <a:ext cx="3303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¿No tienes cuenta?     Registrarse</a:t>
            </a:r>
            <a:endParaRPr lang="es-ES" sz="16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B08D6C2-BF3D-8D9E-002A-8CE80B6EF5E9}"/>
              </a:ext>
            </a:extLst>
          </p:cNvPr>
          <p:cNvSpPr txBox="1"/>
          <p:nvPr/>
        </p:nvSpPr>
        <p:spPr>
          <a:xfrm>
            <a:off x="6199237" y="4958144"/>
            <a:ext cx="46801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dirty="0"/>
              <a:t>¿Olvidaste tu contraseña?    Recuperar contraseña </a:t>
            </a:r>
            <a:endParaRPr lang="es-ES" sz="1600" dirty="0"/>
          </a:p>
        </p:txBody>
      </p:sp>
      <p:sp>
        <p:nvSpPr>
          <p:cNvPr id="12" name="Rectángulo: esquinas redondeadas 11">
            <a:extLst>
              <a:ext uri="{FF2B5EF4-FFF2-40B4-BE49-F238E27FC236}">
                <a16:creationId xmlns:a16="http://schemas.microsoft.com/office/drawing/2014/main" id="{0AD83342-2D27-D4AF-DE13-A138884FE03C}"/>
              </a:ext>
            </a:extLst>
          </p:cNvPr>
          <p:cNvSpPr/>
          <p:nvPr/>
        </p:nvSpPr>
        <p:spPr>
          <a:xfrm>
            <a:off x="5388078" y="4238088"/>
            <a:ext cx="6302478" cy="513059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86A6176-48A4-F503-9779-96180AFF12AB}"/>
              </a:ext>
            </a:extLst>
          </p:cNvPr>
          <p:cNvSpPr txBox="1"/>
          <p:nvPr/>
        </p:nvSpPr>
        <p:spPr>
          <a:xfrm>
            <a:off x="7683910" y="4316094"/>
            <a:ext cx="1563330" cy="381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Iniciar </a:t>
            </a:r>
            <a:r>
              <a:rPr lang="es-CL" dirty="0" err="1"/>
              <a:t>sesion</a:t>
            </a:r>
            <a:endParaRPr lang="es-E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2A79105-367A-01F8-B388-9DA729B77A85}"/>
              </a:ext>
            </a:extLst>
          </p:cNvPr>
          <p:cNvSpPr txBox="1"/>
          <p:nvPr/>
        </p:nvSpPr>
        <p:spPr>
          <a:xfrm>
            <a:off x="1120877" y="2437630"/>
            <a:ext cx="302833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b="1" dirty="0"/>
              <a:t>Formulario inicio de sesión</a:t>
            </a:r>
            <a:endParaRPr lang="es-ES" sz="3600" b="1" dirty="0"/>
          </a:p>
        </p:txBody>
      </p:sp>
    </p:spTree>
    <p:extLst>
      <p:ext uri="{BB962C8B-B14F-4D97-AF65-F5344CB8AC3E}">
        <p14:creationId xmlns:p14="http://schemas.microsoft.com/office/powerpoint/2010/main" val="3169891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ADD2FBB-ACAF-F14C-F671-38E3B8ED8F4A}"/>
              </a:ext>
            </a:extLst>
          </p:cNvPr>
          <p:cNvSpPr/>
          <p:nvPr/>
        </p:nvSpPr>
        <p:spPr>
          <a:xfrm>
            <a:off x="983227" y="3518621"/>
            <a:ext cx="5278964" cy="333937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2CDA065-13EC-267C-F0D1-D9225E596080}"/>
              </a:ext>
            </a:extLst>
          </p:cNvPr>
          <p:cNvSpPr txBox="1"/>
          <p:nvPr/>
        </p:nvSpPr>
        <p:spPr>
          <a:xfrm>
            <a:off x="1711840" y="3665936"/>
            <a:ext cx="38217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Cambio de contraseña</a:t>
            </a:r>
            <a:endParaRPr lang="es-ES" sz="28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1356D7A-0AAC-F4CC-BE0B-30973105155E}"/>
              </a:ext>
            </a:extLst>
          </p:cNvPr>
          <p:cNvSpPr txBox="1"/>
          <p:nvPr/>
        </p:nvSpPr>
        <p:spPr>
          <a:xfrm>
            <a:off x="2527123" y="4363316"/>
            <a:ext cx="2241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Contraseña nueva</a:t>
            </a:r>
            <a:endParaRPr lang="es-ES" sz="2000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14E5E55D-2D54-396A-276A-374D7AD10E3E}"/>
              </a:ext>
            </a:extLst>
          </p:cNvPr>
          <p:cNvSpPr/>
          <p:nvPr/>
        </p:nvSpPr>
        <p:spPr>
          <a:xfrm>
            <a:off x="1304563" y="4733285"/>
            <a:ext cx="4657741" cy="333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21055908-CC04-F677-7D39-6AA112561227}"/>
              </a:ext>
            </a:extLst>
          </p:cNvPr>
          <p:cNvSpPr txBox="1"/>
          <p:nvPr/>
        </p:nvSpPr>
        <p:spPr>
          <a:xfrm>
            <a:off x="2314337" y="5182905"/>
            <a:ext cx="2662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Confirmar contraseña</a:t>
            </a:r>
            <a:endParaRPr lang="es-ES" sz="2000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04D2E0C-7666-3F95-DF10-986108C9CC11}"/>
              </a:ext>
            </a:extLst>
          </p:cNvPr>
          <p:cNvSpPr/>
          <p:nvPr/>
        </p:nvSpPr>
        <p:spPr>
          <a:xfrm>
            <a:off x="1304563" y="5580986"/>
            <a:ext cx="4657741" cy="33399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DD987B43-2FD0-887A-7AB8-CAD100415C5F}"/>
              </a:ext>
            </a:extLst>
          </p:cNvPr>
          <p:cNvSpPr/>
          <p:nvPr/>
        </p:nvSpPr>
        <p:spPr>
          <a:xfrm>
            <a:off x="2527123" y="6275304"/>
            <a:ext cx="2313943" cy="438096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FFA98F9-1C92-0CCA-B5B0-D63D79D1BACF}"/>
              </a:ext>
            </a:extLst>
          </p:cNvPr>
          <p:cNvSpPr txBox="1"/>
          <p:nvPr/>
        </p:nvSpPr>
        <p:spPr>
          <a:xfrm>
            <a:off x="2527123" y="6314058"/>
            <a:ext cx="231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Cambiar contraseña</a:t>
            </a:r>
            <a:endParaRPr lang="es-ES" dirty="0"/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1E9043F4-1437-7A3B-2895-5EE1C1BB836D}"/>
              </a:ext>
            </a:extLst>
          </p:cNvPr>
          <p:cNvSpPr/>
          <p:nvPr/>
        </p:nvSpPr>
        <p:spPr>
          <a:xfrm>
            <a:off x="7167716" y="0"/>
            <a:ext cx="5024284" cy="3910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10EA21FB-B5C3-F099-10AA-70C493FD9874}"/>
              </a:ext>
            </a:extLst>
          </p:cNvPr>
          <p:cNvSpPr txBox="1"/>
          <p:nvPr/>
        </p:nvSpPr>
        <p:spPr>
          <a:xfrm>
            <a:off x="7792061" y="129189"/>
            <a:ext cx="377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Cambio de contraseña</a:t>
            </a:r>
            <a:endParaRPr lang="es-ES" sz="2800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D9EFD8D-9786-398E-7145-984BC551A826}"/>
              </a:ext>
            </a:extLst>
          </p:cNvPr>
          <p:cNvSpPr txBox="1"/>
          <p:nvPr/>
        </p:nvSpPr>
        <p:spPr>
          <a:xfrm>
            <a:off x="7951834" y="994153"/>
            <a:ext cx="34560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Correo electrónico o teléfono</a:t>
            </a:r>
            <a:endParaRPr lang="es-ES" sz="2000" dirty="0"/>
          </a:p>
        </p:txBody>
      </p: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A37DD797-234A-2C28-37B7-19AD237734B7}"/>
              </a:ext>
            </a:extLst>
          </p:cNvPr>
          <p:cNvSpPr/>
          <p:nvPr/>
        </p:nvSpPr>
        <p:spPr>
          <a:xfrm>
            <a:off x="7418437" y="1359467"/>
            <a:ext cx="4601496" cy="408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950AD6D-AA15-04AE-0511-FBBC6FEC4492}"/>
              </a:ext>
            </a:extLst>
          </p:cNvPr>
          <p:cNvSpPr txBox="1"/>
          <p:nvPr/>
        </p:nvSpPr>
        <p:spPr>
          <a:xfrm>
            <a:off x="8291050" y="1750610"/>
            <a:ext cx="2630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Código de verificación </a:t>
            </a:r>
            <a:endParaRPr lang="es-ES" sz="2000" dirty="0"/>
          </a:p>
        </p:txBody>
      </p:sp>
      <p:sp>
        <p:nvSpPr>
          <p:cNvPr id="15" name="Rectángulo: esquinas redondeadas 14">
            <a:extLst>
              <a:ext uri="{FF2B5EF4-FFF2-40B4-BE49-F238E27FC236}">
                <a16:creationId xmlns:a16="http://schemas.microsoft.com/office/drawing/2014/main" id="{F5B941AF-378D-EBD2-F348-D1657CD086F7}"/>
              </a:ext>
            </a:extLst>
          </p:cNvPr>
          <p:cNvSpPr/>
          <p:nvPr/>
        </p:nvSpPr>
        <p:spPr>
          <a:xfrm>
            <a:off x="7418437" y="2207168"/>
            <a:ext cx="4601496" cy="4083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1400" dirty="0"/>
          </a:p>
        </p:txBody>
      </p:sp>
      <p:sp>
        <p:nvSpPr>
          <p:cNvPr id="16" name="Rectángulo: esquinas redondeadas 15">
            <a:extLst>
              <a:ext uri="{FF2B5EF4-FFF2-40B4-BE49-F238E27FC236}">
                <a16:creationId xmlns:a16="http://schemas.microsoft.com/office/drawing/2014/main" id="{01B7697E-B2B6-D2FA-83C5-53FB7A8D9E6D}"/>
              </a:ext>
            </a:extLst>
          </p:cNvPr>
          <p:cNvSpPr/>
          <p:nvPr/>
        </p:nvSpPr>
        <p:spPr>
          <a:xfrm>
            <a:off x="8635184" y="2983006"/>
            <a:ext cx="2286000" cy="535615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8B1AD88C-7E56-8EB4-C7E0-C6407004F607}"/>
              </a:ext>
            </a:extLst>
          </p:cNvPr>
          <p:cNvSpPr txBox="1"/>
          <p:nvPr/>
        </p:nvSpPr>
        <p:spPr>
          <a:xfrm>
            <a:off x="8635184" y="3054869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Cambiar contraseña</a:t>
            </a:r>
            <a:endParaRPr lang="es-ES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7BE8FF23-DC6A-D13E-372D-A18EE73DD916}"/>
              </a:ext>
            </a:extLst>
          </p:cNvPr>
          <p:cNvSpPr/>
          <p:nvPr/>
        </p:nvSpPr>
        <p:spPr>
          <a:xfrm>
            <a:off x="7167716" y="3982646"/>
            <a:ext cx="5024284" cy="288222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9435B91-B223-3AD9-5C75-FF8DD51C081C}"/>
              </a:ext>
            </a:extLst>
          </p:cNvPr>
          <p:cNvSpPr txBox="1"/>
          <p:nvPr/>
        </p:nvSpPr>
        <p:spPr>
          <a:xfrm>
            <a:off x="7809723" y="4286292"/>
            <a:ext cx="4060613" cy="408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 dirty="0"/>
              <a:t>Contraseña cambiada con </a:t>
            </a:r>
            <a:r>
              <a:rPr lang="es-CL" sz="2000" dirty="0" err="1"/>
              <a:t>exito</a:t>
            </a:r>
            <a:endParaRPr lang="es-ES" sz="2000" dirty="0"/>
          </a:p>
        </p:txBody>
      </p:sp>
      <p:sp>
        <p:nvSpPr>
          <p:cNvPr id="24" name="Rectángulo: esquinas redondeadas 23">
            <a:extLst>
              <a:ext uri="{FF2B5EF4-FFF2-40B4-BE49-F238E27FC236}">
                <a16:creationId xmlns:a16="http://schemas.microsoft.com/office/drawing/2014/main" id="{C8358296-3A46-0532-700F-0597147F6F33}"/>
              </a:ext>
            </a:extLst>
          </p:cNvPr>
          <p:cNvSpPr/>
          <p:nvPr/>
        </p:nvSpPr>
        <p:spPr>
          <a:xfrm>
            <a:off x="8520719" y="5897770"/>
            <a:ext cx="2202308" cy="523471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C6BFAE46-E283-1B5B-5C56-29E307DFAD62}"/>
              </a:ext>
            </a:extLst>
          </p:cNvPr>
          <p:cNvSpPr txBox="1"/>
          <p:nvPr/>
        </p:nvSpPr>
        <p:spPr>
          <a:xfrm>
            <a:off x="8915857" y="5972550"/>
            <a:ext cx="2202308" cy="376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Iniciar </a:t>
            </a:r>
            <a:r>
              <a:rPr lang="es-CL" dirty="0" err="1"/>
              <a:t>sesion</a:t>
            </a:r>
            <a:endParaRPr lang="es-ES" dirty="0"/>
          </a:p>
        </p:txBody>
      </p:sp>
      <p:pic>
        <p:nvPicPr>
          <p:cNvPr id="1026" name="Picture 2" descr="Free PSD check symbol isolated">
            <a:extLst>
              <a:ext uri="{FF2B5EF4-FFF2-40B4-BE49-F238E27FC236}">
                <a16:creationId xmlns:a16="http://schemas.microsoft.com/office/drawing/2014/main" id="{61B3D714-96B3-7CE2-214E-E5A86F60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68" y="4601065"/>
            <a:ext cx="1172384" cy="117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CDB636AC-7C1C-36DF-796E-786232683454}"/>
              </a:ext>
            </a:extLst>
          </p:cNvPr>
          <p:cNvSpPr txBox="1"/>
          <p:nvPr/>
        </p:nvSpPr>
        <p:spPr>
          <a:xfrm>
            <a:off x="2008240" y="1039382"/>
            <a:ext cx="413938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b="1" dirty="0"/>
              <a:t>Formularios Recuperación contraseña</a:t>
            </a:r>
            <a:endParaRPr lang="es-ES" sz="3200" b="1" dirty="0"/>
          </a:p>
        </p:txBody>
      </p:sp>
    </p:spTree>
    <p:extLst>
      <p:ext uri="{BB962C8B-B14F-4D97-AF65-F5344CB8AC3E}">
        <p14:creationId xmlns:p14="http://schemas.microsoft.com/office/powerpoint/2010/main" val="2117162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79D613A-1521-7076-8A17-12858F52FE08}"/>
              </a:ext>
            </a:extLst>
          </p:cNvPr>
          <p:cNvSpPr/>
          <p:nvPr/>
        </p:nvSpPr>
        <p:spPr>
          <a:xfrm>
            <a:off x="0" y="0"/>
            <a:ext cx="12192000" cy="10127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4FA6256-ACB8-D337-4EB1-B4747A2B0501}"/>
              </a:ext>
            </a:extLst>
          </p:cNvPr>
          <p:cNvSpPr txBox="1"/>
          <p:nvPr/>
        </p:nvSpPr>
        <p:spPr>
          <a:xfrm>
            <a:off x="4906297" y="333675"/>
            <a:ext cx="4336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NAVBAR</a:t>
            </a:r>
            <a:endParaRPr lang="es-ES" dirty="0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D59B0B8F-5183-F12D-CD8A-FC6F6E4E2EC0}"/>
              </a:ext>
            </a:extLst>
          </p:cNvPr>
          <p:cNvSpPr/>
          <p:nvPr/>
        </p:nvSpPr>
        <p:spPr>
          <a:xfrm>
            <a:off x="1381433" y="1846475"/>
            <a:ext cx="4149212" cy="24187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7149A909-D8B4-8735-017A-11AC9E282403}"/>
              </a:ext>
            </a:extLst>
          </p:cNvPr>
          <p:cNvSpPr/>
          <p:nvPr/>
        </p:nvSpPr>
        <p:spPr>
          <a:xfrm>
            <a:off x="5663380" y="1846475"/>
            <a:ext cx="5147187" cy="24187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3" name="Rectángulo: esquinas redondeadas 52">
            <a:extLst>
              <a:ext uri="{FF2B5EF4-FFF2-40B4-BE49-F238E27FC236}">
                <a16:creationId xmlns:a16="http://schemas.microsoft.com/office/drawing/2014/main" id="{144BB6F1-F32B-7042-8BC9-3D511DD93EFB}"/>
              </a:ext>
            </a:extLst>
          </p:cNvPr>
          <p:cNvSpPr/>
          <p:nvPr/>
        </p:nvSpPr>
        <p:spPr>
          <a:xfrm>
            <a:off x="1381433" y="4323424"/>
            <a:ext cx="9429134" cy="22614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5" name="Rectángulo 54">
            <a:extLst>
              <a:ext uri="{FF2B5EF4-FFF2-40B4-BE49-F238E27FC236}">
                <a16:creationId xmlns:a16="http://schemas.microsoft.com/office/drawing/2014/main" id="{8E13A36D-E42F-2A54-C1DC-C07B92BE6F49}"/>
              </a:ext>
            </a:extLst>
          </p:cNvPr>
          <p:cNvSpPr/>
          <p:nvPr/>
        </p:nvSpPr>
        <p:spPr>
          <a:xfrm>
            <a:off x="1524001" y="4768645"/>
            <a:ext cx="8967019" cy="39329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6" name="Rectángulo 55">
            <a:extLst>
              <a:ext uri="{FF2B5EF4-FFF2-40B4-BE49-F238E27FC236}">
                <a16:creationId xmlns:a16="http://schemas.microsoft.com/office/drawing/2014/main" id="{C5FC00FD-006C-F518-E013-B549D59463D2}"/>
              </a:ext>
            </a:extLst>
          </p:cNvPr>
          <p:cNvSpPr/>
          <p:nvPr/>
        </p:nvSpPr>
        <p:spPr>
          <a:xfrm>
            <a:off x="1524002" y="5181600"/>
            <a:ext cx="3067664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7" name="Rectángulo 56">
            <a:extLst>
              <a:ext uri="{FF2B5EF4-FFF2-40B4-BE49-F238E27FC236}">
                <a16:creationId xmlns:a16="http://schemas.microsoft.com/office/drawing/2014/main" id="{8639F59D-443E-2C08-4A0E-CEEC46B74277}"/>
              </a:ext>
            </a:extLst>
          </p:cNvPr>
          <p:cNvSpPr/>
          <p:nvPr/>
        </p:nvSpPr>
        <p:spPr>
          <a:xfrm>
            <a:off x="4581833" y="5181600"/>
            <a:ext cx="2890684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8" name="Rectángulo 57">
            <a:extLst>
              <a:ext uri="{FF2B5EF4-FFF2-40B4-BE49-F238E27FC236}">
                <a16:creationId xmlns:a16="http://schemas.microsoft.com/office/drawing/2014/main" id="{9C582F68-C082-F48B-CAEE-8845A012CD1F}"/>
              </a:ext>
            </a:extLst>
          </p:cNvPr>
          <p:cNvSpPr/>
          <p:nvPr/>
        </p:nvSpPr>
        <p:spPr>
          <a:xfrm>
            <a:off x="7472517" y="5181600"/>
            <a:ext cx="3018503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9" name="Rectángulo 58">
            <a:extLst>
              <a:ext uri="{FF2B5EF4-FFF2-40B4-BE49-F238E27FC236}">
                <a16:creationId xmlns:a16="http://schemas.microsoft.com/office/drawing/2014/main" id="{55C56CED-3919-87D5-71E3-D2C29E8A9793}"/>
              </a:ext>
            </a:extLst>
          </p:cNvPr>
          <p:cNvSpPr/>
          <p:nvPr/>
        </p:nvSpPr>
        <p:spPr>
          <a:xfrm>
            <a:off x="1514169" y="5501149"/>
            <a:ext cx="3067664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0" name="Rectángulo 59">
            <a:extLst>
              <a:ext uri="{FF2B5EF4-FFF2-40B4-BE49-F238E27FC236}">
                <a16:creationId xmlns:a16="http://schemas.microsoft.com/office/drawing/2014/main" id="{1D4BADD2-EC7D-0942-40AF-7C61BCD4CD4E}"/>
              </a:ext>
            </a:extLst>
          </p:cNvPr>
          <p:cNvSpPr/>
          <p:nvPr/>
        </p:nvSpPr>
        <p:spPr>
          <a:xfrm>
            <a:off x="4572000" y="5501149"/>
            <a:ext cx="2890684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1" name="Rectángulo 60">
            <a:extLst>
              <a:ext uri="{FF2B5EF4-FFF2-40B4-BE49-F238E27FC236}">
                <a16:creationId xmlns:a16="http://schemas.microsoft.com/office/drawing/2014/main" id="{D5510CDE-9141-4AC1-5E87-D8A84E39B89B}"/>
              </a:ext>
            </a:extLst>
          </p:cNvPr>
          <p:cNvSpPr/>
          <p:nvPr/>
        </p:nvSpPr>
        <p:spPr>
          <a:xfrm>
            <a:off x="7462684" y="5501149"/>
            <a:ext cx="3018503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2" name="Rectángulo 61">
            <a:extLst>
              <a:ext uri="{FF2B5EF4-FFF2-40B4-BE49-F238E27FC236}">
                <a16:creationId xmlns:a16="http://schemas.microsoft.com/office/drawing/2014/main" id="{F63D85FA-076C-29AA-41B6-5CDA9618A66C}"/>
              </a:ext>
            </a:extLst>
          </p:cNvPr>
          <p:cNvSpPr/>
          <p:nvPr/>
        </p:nvSpPr>
        <p:spPr>
          <a:xfrm>
            <a:off x="1524002" y="5820698"/>
            <a:ext cx="3067664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63" name="Rectángulo 62">
            <a:extLst>
              <a:ext uri="{FF2B5EF4-FFF2-40B4-BE49-F238E27FC236}">
                <a16:creationId xmlns:a16="http://schemas.microsoft.com/office/drawing/2014/main" id="{60C5B3D2-573E-4A5C-D987-7A7A7C828B0B}"/>
              </a:ext>
            </a:extLst>
          </p:cNvPr>
          <p:cNvSpPr/>
          <p:nvPr/>
        </p:nvSpPr>
        <p:spPr>
          <a:xfrm>
            <a:off x="4581833" y="5820698"/>
            <a:ext cx="2890684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4" name="Rectángulo 1023">
            <a:extLst>
              <a:ext uri="{FF2B5EF4-FFF2-40B4-BE49-F238E27FC236}">
                <a16:creationId xmlns:a16="http://schemas.microsoft.com/office/drawing/2014/main" id="{F9BB8BEA-570C-BF76-FF84-573C8B1A0894}"/>
              </a:ext>
            </a:extLst>
          </p:cNvPr>
          <p:cNvSpPr/>
          <p:nvPr/>
        </p:nvSpPr>
        <p:spPr>
          <a:xfrm>
            <a:off x="7472517" y="5820698"/>
            <a:ext cx="3018503" cy="29988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5" name="CuadroTexto 1024">
            <a:extLst>
              <a:ext uri="{FF2B5EF4-FFF2-40B4-BE49-F238E27FC236}">
                <a16:creationId xmlns:a16="http://schemas.microsoft.com/office/drawing/2014/main" id="{45E3BDA6-A0FC-4878-AAAB-7C4689DA7E8A}"/>
              </a:ext>
            </a:extLst>
          </p:cNvPr>
          <p:cNvSpPr txBox="1"/>
          <p:nvPr/>
        </p:nvSpPr>
        <p:spPr>
          <a:xfrm>
            <a:off x="1563329" y="4355690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Historial</a:t>
            </a:r>
            <a:endParaRPr lang="es-ES" dirty="0"/>
          </a:p>
        </p:txBody>
      </p:sp>
      <p:sp>
        <p:nvSpPr>
          <p:cNvPr id="1028" name="Rectángulo 1027">
            <a:extLst>
              <a:ext uri="{FF2B5EF4-FFF2-40B4-BE49-F238E27FC236}">
                <a16:creationId xmlns:a16="http://schemas.microsoft.com/office/drawing/2014/main" id="{8D4E7231-13B8-F213-561E-F5D1C7F1D196}"/>
              </a:ext>
            </a:extLst>
          </p:cNvPr>
          <p:cNvSpPr/>
          <p:nvPr/>
        </p:nvSpPr>
        <p:spPr>
          <a:xfrm>
            <a:off x="9242323" y="6167286"/>
            <a:ext cx="997974" cy="4031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29" name="CuadroTexto 1028">
            <a:extLst>
              <a:ext uri="{FF2B5EF4-FFF2-40B4-BE49-F238E27FC236}">
                <a16:creationId xmlns:a16="http://schemas.microsoft.com/office/drawing/2014/main" id="{AC068023-B3DD-49A4-A58F-B72030A57761}"/>
              </a:ext>
            </a:extLst>
          </p:cNvPr>
          <p:cNvSpPr txBox="1"/>
          <p:nvPr/>
        </p:nvSpPr>
        <p:spPr>
          <a:xfrm>
            <a:off x="9279193" y="6184180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Ver todo</a:t>
            </a:r>
            <a:endParaRPr lang="es-ES" dirty="0"/>
          </a:p>
        </p:txBody>
      </p:sp>
      <p:sp>
        <p:nvSpPr>
          <p:cNvPr id="1030" name="CuadroTexto 1029">
            <a:extLst>
              <a:ext uri="{FF2B5EF4-FFF2-40B4-BE49-F238E27FC236}">
                <a16:creationId xmlns:a16="http://schemas.microsoft.com/office/drawing/2014/main" id="{6C1E083F-F816-BA21-ADBF-1E1A0D71ACD9}"/>
              </a:ext>
            </a:extLst>
          </p:cNvPr>
          <p:cNvSpPr txBox="1"/>
          <p:nvPr/>
        </p:nvSpPr>
        <p:spPr>
          <a:xfrm>
            <a:off x="5796116" y="1846475"/>
            <a:ext cx="2197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Datos personales</a:t>
            </a:r>
            <a:endParaRPr lang="es-ES" dirty="0"/>
          </a:p>
        </p:txBody>
      </p:sp>
      <p:sp>
        <p:nvSpPr>
          <p:cNvPr id="1031" name="Rectángulo 1030">
            <a:extLst>
              <a:ext uri="{FF2B5EF4-FFF2-40B4-BE49-F238E27FC236}">
                <a16:creationId xmlns:a16="http://schemas.microsoft.com/office/drawing/2014/main" id="{939FD350-F5AF-CA68-20CF-8F67D565E0E8}"/>
              </a:ext>
            </a:extLst>
          </p:cNvPr>
          <p:cNvSpPr/>
          <p:nvPr/>
        </p:nvSpPr>
        <p:spPr>
          <a:xfrm>
            <a:off x="9566787" y="1942263"/>
            <a:ext cx="997974" cy="4031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32" name="CuadroTexto 1031">
            <a:extLst>
              <a:ext uri="{FF2B5EF4-FFF2-40B4-BE49-F238E27FC236}">
                <a16:creationId xmlns:a16="http://schemas.microsoft.com/office/drawing/2014/main" id="{E60FDCEA-B095-7A2F-08A4-65820BA2F8D8}"/>
              </a:ext>
            </a:extLst>
          </p:cNvPr>
          <p:cNvSpPr txBox="1"/>
          <p:nvPr/>
        </p:nvSpPr>
        <p:spPr>
          <a:xfrm>
            <a:off x="9566787" y="1960992"/>
            <a:ext cx="1573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dirty="0"/>
              <a:t>Editar</a:t>
            </a:r>
            <a:endParaRPr lang="es-ES" dirty="0"/>
          </a:p>
        </p:txBody>
      </p:sp>
      <p:sp>
        <p:nvSpPr>
          <p:cNvPr id="1034" name="CuadroTexto 1033">
            <a:extLst>
              <a:ext uri="{FF2B5EF4-FFF2-40B4-BE49-F238E27FC236}">
                <a16:creationId xmlns:a16="http://schemas.microsoft.com/office/drawing/2014/main" id="{8F2DA905-D6F0-5D28-CE1A-90D90D6A4CBC}"/>
              </a:ext>
            </a:extLst>
          </p:cNvPr>
          <p:cNvSpPr txBox="1"/>
          <p:nvPr/>
        </p:nvSpPr>
        <p:spPr>
          <a:xfrm>
            <a:off x="5796116" y="2245461"/>
            <a:ext cx="8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Nombre</a:t>
            </a:r>
            <a:endParaRPr lang="es-ES" sz="1400" dirty="0"/>
          </a:p>
        </p:txBody>
      </p:sp>
      <p:sp>
        <p:nvSpPr>
          <p:cNvPr id="1035" name="CuadroTexto 1034">
            <a:extLst>
              <a:ext uri="{FF2B5EF4-FFF2-40B4-BE49-F238E27FC236}">
                <a16:creationId xmlns:a16="http://schemas.microsoft.com/office/drawing/2014/main" id="{C068BA98-4EFA-5978-87B2-EAA76C693783}"/>
              </a:ext>
            </a:extLst>
          </p:cNvPr>
          <p:cNvSpPr txBox="1"/>
          <p:nvPr/>
        </p:nvSpPr>
        <p:spPr>
          <a:xfrm>
            <a:off x="5796115" y="2514185"/>
            <a:ext cx="1007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Nombre </a:t>
            </a:r>
            <a:r>
              <a:rPr lang="es-CL" sz="1100" dirty="0" err="1"/>
              <a:t>USer</a:t>
            </a:r>
            <a:endParaRPr lang="es-ES" sz="1100" dirty="0"/>
          </a:p>
        </p:txBody>
      </p:sp>
      <p:sp>
        <p:nvSpPr>
          <p:cNvPr id="1036" name="CuadroTexto 1035">
            <a:extLst>
              <a:ext uri="{FF2B5EF4-FFF2-40B4-BE49-F238E27FC236}">
                <a16:creationId xmlns:a16="http://schemas.microsoft.com/office/drawing/2014/main" id="{70EEACF2-5A9A-0C6F-05EB-7180253A0789}"/>
              </a:ext>
            </a:extLst>
          </p:cNvPr>
          <p:cNvSpPr txBox="1"/>
          <p:nvPr/>
        </p:nvSpPr>
        <p:spPr>
          <a:xfrm>
            <a:off x="7765025" y="2245461"/>
            <a:ext cx="8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Correo</a:t>
            </a:r>
            <a:endParaRPr lang="es-ES" sz="1400" dirty="0"/>
          </a:p>
        </p:txBody>
      </p:sp>
      <p:sp>
        <p:nvSpPr>
          <p:cNvPr id="1037" name="CuadroTexto 1036">
            <a:extLst>
              <a:ext uri="{FF2B5EF4-FFF2-40B4-BE49-F238E27FC236}">
                <a16:creationId xmlns:a16="http://schemas.microsoft.com/office/drawing/2014/main" id="{C0211D86-B97D-1C03-4982-0C1A8962C32D}"/>
              </a:ext>
            </a:extLst>
          </p:cNvPr>
          <p:cNvSpPr txBox="1"/>
          <p:nvPr/>
        </p:nvSpPr>
        <p:spPr>
          <a:xfrm>
            <a:off x="7765024" y="2514185"/>
            <a:ext cx="172310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ejemplo@correo.com</a:t>
            </a:r>
            <a:endParaRPr lang="es-ES" sz="1100" dirty="0"/>
          </a:p>
        </p:txBody>
      </p:sp>
      <p:sp>
        <p:nvSpPr>
          <p:cNvPr id="1038" name="CuadroTexto 1037">
            <a:extLst>
              <a:ext uri="{FF2B5EF4-FFF2-40B4-BE49-F238E27FC236}">
                <a16:creationId xmlns:a16="http://schemas.microsoft.com/office/drawing/2014/main" id="{8A520FEA-3D3C-0B44-A9E7-6D7E46F70F0D}"/>
              </a:ext>
            </a:extLst>
          </p:cNvPr>
          <p:cNvSpPr txBox="1"/>
          <p:nvPr/>
        </p:nvSpPr>
        <p:spPr>
          <a:xfrm>
            <a:off x="5798573" y="2775795"/>
            <a:ext cx="84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err="1"/>
              <a:t>Telefono</a:t>
            </a:r>
            <a:endParaRPr lang="es-ES" sz="1400" dirty="0"/>
          </a:p>
        </p:txBody>
      </p:sp>
      <p:sp>
        <p:nvSpPr>
          <p:cNvPr id="1039" name="CuadroTexto 1038">
            <a:extLst>
              <a:ext uri="{FF2B5EF4-FFF2-40B4-BE49-F238E27FC236}">
                <a16:creationId xmlns:a16="http://schemas.microsoft.com/office/drawing/2014/main" id="{0B17B8D5-9D4C-D4CA-A60F-D0917C300A93}"/>
              </a:ext>
            </a:extLst>
          </p:cNvPr>
          <p:cNvSpPr txBox="1"/>
          <p:nvPr/>
        </p:nvSpPr>
        <p:spPr>
          <a:xfrm>
            <a:off x="5798572" y="3044519"/>
            <a:ext cx="1007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9-12345678</a:t>
            </a:r>
            <a:endParaRPr lang="es-ES" sz="1100" dirty="0"/>
          </a:p>
        </p:txBody>
      </p:sp>
      <p:sp>
        <p:nvSpPr>
          <p:cNvPr id="1040" name="CuadroTexto 1039">
            <a:extLst>
              <a:ext uri="{FF2B5EF4-FFF2-40B4-BE49-F238E27FC236}">
                <a16:creationId xmlns:a16="http://schemas.microsoft.com/office/drawing/2014/main" id="{03474182-8614-1BC9-AD0B-9861631A4127}"/>
              </a:ext>
            </a:extLst>
          </p:cNvPr>
          <p:cNvSpPr txBox="1"/>
          <p:nvPr/>
        </p:nvSpPr>
        <p:spPr>
          <a:xfrm>
            <a:off x="5796116" y="3305313"/>
            <a:ext cx="10078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 err="1"/>
              <a:t>Direccion</a:t>
            </a:r>
            <a:endParaRPr lang="es-ES" sz="1400" dirty="0"/>
          </a:p>
        </p:txBody>
      </p:sp>
      <p:sp>
        <p:nvSpPr>
          <p:cNvPr id="1042" name="CuadroTexto 1041">
            <a:extLst>
              <a:ext uri="{FF2B5EF4-FFF2-40B4-BE49-F238E27FC236}">
                <a16:creationId xmlns:a16="http://schemas.microsoft.com/office/drawing/2014/main" id="{DF08E26A-E843-5588-6085-16DAE23C02BD}"/>
              </a:ext>
            </a:extLst>
          </p:cNvPr>
          <p:cNvSpPr txBox="1"/>
          <p:nvPr/>
        </p:nvSpPr>
        <p:spPr>
          <a:xfrm>
            <a:off x="7765024" y="2748065"/>
            <a:ext cx="1966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dirty="0"/>
              <a:t>Fecha de nacimiento</a:t>
            </a:r>
            <a:endParaRPr lang="es-ES" sz="1400" dirty="0"/>
          </a:p>
        </p:txBody>
      </p:sp>
      <p:sp>
        <p:nvSpPr>
          <p:cNvPr id="1043" name="CuadroTexto 1042">
            <a:extLst>
              <a:ext uri="{FF2B5EF4-FFF2-40B4-BE49-F238E27FC236}">
                <a16:creationId xmlns:a16="http://schemas.microsoft.com/office/drawing/2014/main" id="{B74A0588-9ADD-3E53-FA8D-EA497E2C6546}"/>
              </a:ext>
            </a:extLst>
          </p:cNvPr>
          <p:cNvSpPr txBox="1"/>
          <p:nvPr/>
        </p:nvSpPr>
        <p:spPr>
          <a:xfrm>
            <a:off x="7765024" y="3007677"/>
            <a:ext cx="100780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1/02/2025</a:t>
            </a:r>
            <a:endParaRPr lang="es-ES" sz="1100" dirty="0"/>
          </a:p>
        </p:txBody>
      </p:sp>
      <p:sp>
        <p:nvSpPr>
          <p:cNvPr id="1044" name="CuadroTexto 1043">
            <a:extLst>
              <a:ext uri="{FF2B5EF4-FFF2-40B4-BE49-F238E27FC236}">
                <a16:creationId xmlns:a16="http://schemas.microsoft.com/office/drawing/2014/main" id="{85979211-501D-E1E8-97AC-60CDEEC0A6C2}"/>
              </a:ext>
            </a:extLst>
          </p:cNvPr>
          <p:cNvSpPr txBox="1"/>
          <p:nvPr/>
        </p:nvSpPr>
        <p:spPr>
          <a:xfrm>
            <a:off x="5862484" y="3608511"/>
            <a:ext cx="11774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100" dirty="0"/>
              <a:t>Av. Vicuña 234</a:t>
            </a:r>
            <a:endParaRPr lang="es-ES" sz="1100" dirty="0"/>
          </a:p>
        </p:txBody>
      </p:sp>
      <p:sp>
        <p:nvSpPr>
          <p:cNvPr id="1045" name="Elipse 1044">
            <a:extLst>
              <a:ext uri="{FF2B5EF4-FFF2-40B4-BE49-F238E27FC236}">
                <a16:creationId xmlns:a16="http://schemas.microsoft.com/office/drawing/2014/main" id="{DFEF591C-501C-D48A-0783-7E991DB14973}"/>
              </a:ext>
            </a:extLst>
          </p:cNvPr>
          <p:cNvSpPr/>
          <p:nvPr/>
        </p:nvSpPr>
        <p:spPr>
          <a:xfrm>
            <a:off x="1514169" y="2021966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46" name="CuadroTexto 1045">
            <a:extLst>
              <a:ext uri="{FF2B5EF4-FFF2-40B4-BE49-F238E27FC236}">
                <a16:creationId xmlns:a16="http://schemas.microsoft.com/office/drawing/2014/main" id="{09B5DBA7-9CA4-F7B6-E766-00E495904F43}"/>
              </a:ext>
            </a:extLst>
          </p:cNvPr>
          <p:cNvSpPr txBox="1"/>
          <p:nvPr/>
        </p:nvSpPr>
        <p:spPr>
          <a:xfrm>
            <a:off x="2470355" y="1906326"/>
            <a:ext cx="16198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/>
              <a:t>Nombre </a:t>
            </a:r>
            <a:r>
              <a:rPr lang="es-CL" sz="2400" b="1" dirty="0"/>
              <a:t>usuario</a:t>
            </a:r>
            <a:endParaRPr lang="es-ES" b="1" dirty="0"/>
          </a:p>
        </p:txBody>
      </p:sp>
      <p:sp>
        <p:nvSpPr>
          <p:cNvPr id="1047" name="CuadroTexto 1046">
            <a:extLst>
              <a:ext uri="{FF2B5EF4-FFF2-40B4-BE49-F238E27FC236}">
                <a16:creationId xmlns:a16="http://schemas.microsoft.com/office/drawing/2014/main" id="{33F4714A-4B29-1681-C8A6-02B22AE1B61D}"/>
              </a:ext>
            </a:extLst>
          </p:cNvPr>
          <p:cNvSpPr txBox="1"/>
          <p:nvPr/>
        </p:nvSpPr>
        <p:spPr>
          <a:xfrm>
            <a:off x="2460526" y="2639979"/>
            <a:ext cx="21975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Miembro desde 2025</a:t>
            </a:r>
            <a:endParaRPr lang="es-ES" sz="1200" dirty="0"/>
          </a:p>
        </p:txBody>
      </p:sp>
      <p:cxnSp>
        <p:nvCxnSpPr>
          <p:cNvPr id="1049" name="Conector recto 1048">
            <a:extLst>
              <a:ext uri="{FF2B5EF4-FFF2-40B4-BE49-F238E27FC236}">
                <a16:creationId xmlns:a16="http://schemas.microsoft.com/office/drawing/2014/main" id="{9A4433B7-1F77-37D9-5FB8-5572B6D41940}"/>
              </a:ext>
            </a:extLst>
          </p:cNvPr>
          <p:cNvCxnSpPr>
            <a:cxnSpLocks/>
          </p:cNvCxnSpPr>
          <p:nvPr/>
        </p:nvCxnSpPr>
        <p:spPr>
          <a:xfrm flipV="1">
            <a:off x="1524001" y="3044519"/>
            <a:ext cx="3899719" cy="113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51" name="CuadroTexto 1050">
            <a:extLst>
              <a:ext uri="{FF2B5EF4-FFF2-40B4-BE49-F238E27FC236}">
                <a16:creationId xmlns:a16="http://schemas.microsoft.com/office/drawing/2014/main" id="{F7D3B4A1-2C93-3A7D-21F0-DB8557ED901C}"/>
              </a:ext>
            </a:extLst>
          </p:cNvPr>
          <p:cNvSpPr txBox="1"/>
          <p:nvPr/>
        </p:nvSpPr>
        <p:spPr>
          <a:xfrm>
            <a:off x="1509253" y="3147429"/>
            <a:ext cx="13322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Saldo disponible:</a:t>
            </a:r>
            <a:endParaRPr lang="es-ES" sz="1200" dirty="0"/>
          </a:p>
        </p:txBody>
      </p:sp>
      <p:sp>
        <p:nvSpPr>
          <p:cNvPr id="1052" name="CuadroTexto 1051">
            <a:extLst>
              <a:ext uri="{FF2B5EF4-FFF2-40B4-BE49-F238E27FC236}">
                <a16:creationId xmlns:a16="http://schemas.microsoft.com/office/drawing/2014/main" id="{F08C163E-616E-23CE-213F-4051B35AB939}"/>
              </a:ext>
            </a:extLst>
          </p:cNvPr>
          <p:cNvSpPr txBox="1"/>
          <p:nvPr/>
        </p:nvSpPr>
        <p:spPr>
          <a:xfrm>
            <a:off x="1524001" y="3388026"/>
            <a:ext cx="13322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400" dirty="0"/>
              <a:t>$ 0</a:t>
            </a:r>
            <a:endParaRPr lang="es-ES" sz="2400" dirty="0"/>
          </a:p>
        </p:txBody>
      </p:sp>
      <p:sp>
        <p:nvSpPr>
          <p:cNvPr id="1053" name="Rectángulo: esquinas redondeadas 1052">
            <a:extLst>
              <a:ext uri="{FF2B5EF4-FFF2-40B4-BE49-F238E27FC236}">
                <a16:creationId xmlns:a16="http://schemas.microsoft.com/office/drawing/2014/main" id="{D576B584-54ED-44ED-DC94-34B51D29BC44}"/>
              </a:ext>
            </a:extLst>
          </p:cNvPr>
          <p:cNvSpPr/>
          <p:nvPr/>
        </p:nvSpPr>
        <p:spPr>
          <a:xfrm>
            <a:off x="3864077" y="3175324"/>
            <a:ext cx="1469922" cy="433187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54" name="CuadroTexto 1053">
            <a:extLst>
              <a:ext uri="{FF2B5EF4-FFF2-40B4-BE49-F238E27FC236}">
                <a16:creationId xmlns:a16="http://schemas.microsoft.com/office/drawing/2014/main" id="{F0A6D8A3-96F2-1B43-C893-B5A34B91C904}"/>
              </a:ext>
            </a:extLst>
          </p:cNvPr>
          <p:cNvSpPr txBox="1"/>
          <p:nvPr/>
        </p:nvSpPr>
        <p:spPr>
          <a:xfrm>
            <a:off x="4195915" y="3269287"/>
            <a:ext cx="806245" cy="284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200" dirty="0"/>
              <a:t>Billetera</a:t>
            </a:r>
            <a:endParaRPr lang="es-ES" sz="1200" dirty="0"/>
          </a:p>
        </p:txBody>
      </p:sp>
      <p:sp>
        <p:nvSpPr>
          <p:cNvPr id="1055" name="CuadroTexto 1054">
            <a:extLst>
              <a:ext uri="{FF2B5EF4-FFF2-40B4-BE49-F238E27FC236}">
                <a16:creationId xmlns:a16="http://schemas.microsoft.com/office/drawing/2014/main" id="{A30DA88C-1E66-42FD-0F0D-38345D3E0302}"/>
              </a:ext>
            </a:extLst>
          </p:cNvPr>
          <p:cNvSpPr txBox="1"/>
          <p:nvPr/>
        </p:nvSpPr>
        <p:spPr>
          <a:xfrm>
            <a:off x="22122" y="72065"/>
            <a:ext cx="4635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b="1" dirty="0"/>
              <a:t>*Pagina datos de usuario*</a:t>
            </a:r>
            <a:endParaRPr lang="es-ES" sz="2800" b="1" dirty="0"/>
          </a:p>
        </p:txBody>
      </p:sp>
    </p:spTree>
    <p:extLst>
      <p:ext uri="{BB962C8B-B14F-4D97-AF65-F5344CB8AC3E}">
        <p14:creationId xmlns:p14="http://schemas.microsoft.com/office/powerpoint/2010/main" val="242065998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129</Words>
  <Application>Microsoft Office PowerPoint</Application>
  <PresentationFormat>Panorámica</PresentationFormat>
  <Paragraphs>54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Cristobal Gonzalez</dc:creator>
  <cp:lastModifiedBy>Cristobal Gonzalez</cp:lastModifiedBy>
  <cp:revision>7</cp:revision>
  <dcterms:created xsi:type="dcterms:W3CDTF">2025-08-25T18:53:56Z</dcterms:created>
  <dcterms:modified xsi:type="dcterms:W3CDTF">2025-09-07T02:37:09Z</dcterms:modified>
</cp:coreProperties>
</file>