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D3E66F-D5A0-984C-9F1E-A10705BB0DBE}" v="18" dt="2023-06-18T09:35:29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114"/>
    <p:restoredTop sz="85137" autoAdjust="0"/>
  </p:normalViewPr>
  <p:slideViewPr>
    <p:cSldViewPr snapToGrid="0">
      <p:cViewPr varScale="1">
        <p:scale>
          <a:sx n="71" d="100"/>
          <a:sy n="71" d="100"/>
        </p:scale>
        <p:origin x="16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37534-80DB-AD4B-828A-CAB17A2545E1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DBDBE-7F8C-E94E-B009-5F0D93C17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423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GitHub Repo: https://github.com/Tobamy/ZombieSlayer2D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DBDBE-7F8C-E94E-B009-5F0D93C174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01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4757B-3483-66A6-7467-9B173AAA8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536772-6A16-F822-1A20-9A4DBDC07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48A209-EB0A-48E6-9536-32E9C812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86120B-7ABE-1186-C63B-AD303D51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0D3ADD-5372-7808-3595-0FC54F8A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19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207CE-A192-0180-AB8D-6386D0D62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1ABF94-1EFA-0E53-57F0-0DC129894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17493-78F2-35B9-54B0-4A534BC8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403B85-9CE3-6259-010A-B4B7D4EC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AE75BB-2243-92A2-DF2F-67CE10D1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04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3647EF-D8D6-B2B9-8193-05DFA0262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C94C88-2AA3-E409-BB50-86668AAAE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16A34B-4F9D-C03B-570D-4290F885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E5BFA8-5B92-60AD-9446-A72F7656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E5E3DB-7E95-3593-E384-A7B8254E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73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EC487-E1C0-733A-CB5C-206DB5CD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B8A37E-29D8-C9D0-3C55-6331632F8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5F5398-BE31-86DB-F835-8A114C38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FDAC02-AA2D-D605-0023-AD02960A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3DC7E2-C6F2-99A3-A08B-8255E3F4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923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A5F58-5B8C-C64E-8E85-F5A85792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50BFB5-0033-5E79-01D4-E81133D41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AF3A22-AC80-BB6B-538B-D2465BD5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EAE56D-9513-2C3C-8505-8564B080B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BCF018-7B56-8B85-DD30-08EF39BE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15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4D4F9-AE19-43C5-4DED-90DBCC36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E5D795-BD7D-0E97-ABD7-0BDF506FA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DEB0EB-C744-5820-770D-3E911034B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D3AE82-51BA-CDC1-22FA-ECCCE113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E56B06-5A16-1AE3-6FCB-2035E9FB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82DC3D-98EC-6D02-7D3D-9D8BC697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89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360AC-CE91-F170-1DEC-4D7836F4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5B5985-E208-C2F5-4515-4B8DCAAFF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2DC778-B671-AC2F-0B36-8501314CF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76AA5C-A4AB-15F3-98BD-9DC3ED03F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9005BF-B65B-EFF6-513D-A81EB89DD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76FAEE-B285-DE3F-6D24-E0CFB1545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DDBF8A2-DA5F-68E1-22C2-F9B809C8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4F53893-1902-9936-A707-0B511801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69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EACCA7-339A-F36D-D447-CE973C139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93AF96-AF92-BDC2-7AFD-B82A6F32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0830ED-8D0A-6A34-BB6E-7DE0437A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6FB39E-5892-6E48-49FC-4ABCC668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87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303C5F-6131-63E7-F758-448DFEAC7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C721B8-33F7-F335-4D76-E85D6125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B27AD9-6621-D2E4-AEC8-E76BD8DE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99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A44FD-1DF0-34FA-5B0F-758894A6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0C1AB4-82A9-BA86-B638-CFC4A8261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CB9D76-8197-776A-2A14-7FB765432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7807A2-ECE8-714E-7BFC-4ADB3610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4037B9-EA0A-B0D2-94A8-7EF21B3E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C286EF-11A0-C45F-F86A-6ACEF4E0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30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3EAE3-7C36-F27B-D590-606F4001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AE8B029-B271-BCB2-1277-15F7783DB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F09BE5-6FDC-037D-2CA9-57ABB0B48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EA0BFF-9A0D-F631-1B7E-F86425CD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75675F-ACC1-4178-3226-7E8C30B0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E10EBB-0DD4-BE18-527A-221D309C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49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C15E4E-B74C-3772-5CCA-E3DA298C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2F4655-41C9-F73D-63DA-8D451E01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954D7B-B9EF-E117-8426-B249708E5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3932E-FB05-F545-82C3-A3C077C8424E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FA4CA6-B1C2-F299-54A1-C651490CF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E67F0A-0F03-3654-10B8-09D5F624E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55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bamy/ZombieSlayer2D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582AC1B5-15DD-C4AE-22CC-C35DFC3E475C}"/>
              </a:ext>
            </a:extLst>
          </p:cNvPr>
          <p:cNvSpPr txBox="1"/>
          <p:nvPr/>
        </p:nvSpPr>
        <p:spPr>
          <a:xfrm>
            <a:off x="641688" y="811417"/>
            <a:ext cx="4391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rgbClr val="222A5C"/>
                </a:solidFill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Zombie Slayer 2D</a:t>
            </a:r>
            <a:r>
              <a:rPr lang="de-DE" sz="4000" dirty="0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E2D9696-DF3D-CB62-11B8-6E780975CC77}"/>
              </a:ext>
            </a:extLst>
          </p:cNvPr>
          <p:cNvSpPr txBox="1"/>
          <p:nvPr/>
        </p:nvSpPr>
        <p:spPr>
          <a:xfrm>
            <a:off x="341245" y="3513290"/>
            <a:ext cx="644431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Zufällig generierte Maps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Verschiedene Waffen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Endlos-Modus mit Wellen und skalierenden Gegner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sz="2000" b="1" dirty="0">
              <a:latin typeface="Simplified Arabic Fixed" panose="020F0502020204030204" pitchFamily="34" charset="0"/>
              <a:cs typeface="Simplified Arabic Fixed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sz="2000" b="1" dirty="0">
              <a:latin typeface="Simplified Arabic Fixed" panose="020F0502020204030204" pitchFamily="34" charset="0"/>
              <a:cs typeface="Simplified Arabic Fixed" panose="020F0502020204030204" pitchFamily="34" charset="0"/>
            </a:endParaRPr>
          </a:p>
        </p:txBody>
      </p:sp>
      <p:pic>
        <p:nvPicPr>
          <p:cNvPr id="19" name="Grafik 18">
            <a:hlinkClick r:id="rId3"/>
            <a:extLst>
              <a:ext uri="{FF2B5EF4-FFF2-40B4-BE49-F238E27FC236}">
                <a16:creationId xmlns:a16="http://schemas.microsoft.com/office/drawing/2014/main" id="{54362B7E-C758-BA72-E8BA-8417FA8EBA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2167" y="1896808"/>
            <a:ext cx="758268" cy="758268"/>
          </a:xfrm>
          <a:prstGeom prst="rect">
            <a:avLst/>
          </a:prstGeom>
        </p:spPr>
      </p:pic>
      <p:cxnSp>
        <p:nvCxnSpPr>
          <p:cNvPr id="38" name="Gerade Verbindung 37">
            <a:extLst>
              <a:ext uri="{FF2B5EF4-FFF2-40B4-BE49-F238E27FC236}">
                <a16:creationId xmlns:a16="http://schemas.microsoft.com/office/drawing/2014/main" id="{51848F34-5AD6-49DD-F946-11E3BD2A31F5}"/>
              </a:ext>
            </a:extLst>
          </p:cNvPr>
          <p:cNvCxnSpPr>
            <a:cxnSpLocks/>
          </p:cNvCxnSpPr>
          <p:nvPr/>
        </p:nvCxnSpPr>
        <p:spPr>
          <a:xfrm flipH="1" flipV="1">
            <a:off x="416499" y="3320877"/>
            <a:ext cx="6678169" cy="47666"/>
          </a:xfrm>
          <a:prstGeom prst="line">
            <a:avLst/>
          </a:prstGeom>
          <a:ln w="9525">
            <a:solidFill>
              <a:srgbClr val="222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9DDE48C2-B40D-A02A-75FE-DE7557283049}"/>
              </a:ext>
            </a:extLst>
          </p:cNvPr>
          <p:cNvSpPr txBox="1"/>
          <p:nvPr/>
        </p:nvSpPr>
        <p:spPr>
          <a:xfrm>
            <a:off x="4689619" y="1017690"/>
            <a:ext cx="1905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222A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Tobias van Heek </a:t>
            </a:r>
          </a:p>
          <a:p>
            <a:pPr algn="ctr"/>
            <a:r>
              <a:rPr lang="de-DE" sz="1400" dirty="0">
                <a:solidFill>
                  <a:srgbClr val="222A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Sebastian Thönes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886A35-E3BA-C430-563E-520CCF6DB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833" y="3851614"/>
            <a:ext cx="5224513" cy="236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4EEE75F-BBFF-97A5-BE67-640342905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833" y="597824"/>
            <a:ext cx="5224513" cy="235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Gerade Verbindung 37">
            <a:extLst>
              <a:ext uri="{FF2B5EF4-FFF2-40B4-BE49-F238E27FC236}">
                <a16:creationId xmlns:a16="http://schemas.microsoft.com/office/drawing/2014/main" id="{EC5F8A05-A197-CD1E-59E2-A84FB51A1D3C}"/>
              </a:ext>
            </a:extLst>
          </p:cNvPr>
          <p:cNvCxnSpPr>
            <a:cxnSpLocks/>
          </p:cNvCxnSpPr>
          <p:nvPr/>
        </p:nvCxnSpPr>
        <p:spPr>
          <a:xfrm>
            <a:off x="7057016" y="334405"/>
            <a:ext cx="75304" cy="6346094"/>
          </a:xfrm>
          <a:prstGeom prst="line">
            <a:avLst/>
          </a:prstGeom>
          <a:ln w="9525">
            <a:solidFill>
              <a:srgbClr val="222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10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Simplified Arabic Fixed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 Eric Moritz / BFWS121A</dc:creator>
  <cp:lastModifiedBy>Sebastian Thönes / BFWS122A</cp:lastModifiedBy>
  <cp:revision>4</cp:revision>
  <dcterms:created xsi:type="dcterms:W3CDTF">2023-06-11T11:51:09Z</dcterms:created>
  <dcterms:modified xsi:type="dcterms:W3CDTF">2024-05-30T11:05:15Z</dcterms:modified>
</cp:coreProperties>
</file>