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Catamaran"/>
      <p:regular r:id="rId31"/>
      <p:bold r:id="rId32"/>
    </p:embeddedFont>
    <p:embeddedFont>
      <p:font typeface="Unna"/>
      <p:regular r:id="rId33"/>
      <p:bold r:id="rId34"/>
      <p:italic r:id="rId35"/>
      <p:boldItalic r:id="rId36"/>
    </p:embeddedFont>
    <p:embeddedFont>
      <p:font typeface="Titillium Web"/>
      <p:regular r:id="rId37"/>
      <p:bold r:id="rId38"/>
      <p:italic r:id="rId39"/>
      <p:boldItalic r:id="rId40"/>
    </p:embeddedFont>
    <p:embeddedFont>
      <p:font typeface="Russo One"/>
      <p:regular r:id="rId41"/>
    </p:embeddedFont>
    <p:embeddedFont>
      <p:font typeface="Raleway Medium"/>
      <p:regular r:id="rId42"/>
      <p:bold r:id="rId43"/>
      <p:italic r:id="rId44"/>
      <p:boldItalic r:id="rId45"/>
    </p:embeddedFont>
    <p:embeddedFont>
      <p:font typeface="Catamaran SemiBold"/>
      <p:regular r:id="rId46"/>
      <p:bold r:id="rId47"/>
    </p:embeddedFont>
    <p:embeddedFont>
      <p:font typeface="Catamaran Medium"/>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itilliumWeb-boldItalic.fntdata"/><Relationship Id="rId42" Type="http://schemas.openxmlformats.org/officeDocument/2006/relationships/font" Target="fonts/RalewayMedium-regular.fntdata"/><Relationship Id="rId41" Type="http://schemas.openxmlformats.org/officeDocument/2006/relationships/font" Target="fonts/RussoOne-regular.fntdata"/><Relationship Id="rId44" Type="http://schemas.openxmlformats.org/officeDocument/2006/relationships/font" Target="fonts/RalewayMedium-italic.fntdata"/><Relationship Id="rId43" Type="http://schemas.openxmlformats.org/officeDocument/2006/relationships/font" Target="fonts/RalewayMedium-bold.fntdata"/><Relationship Id="rId46" Type="http://schemas.openxmlformats.org/officeDocument/2006/relationships/font" Target="fonts/CatamaranSemiBold-regular.fntdata"/><Relationship Id="rId45" Type="http://schemas.openxmlformats.org/officeDocument/2006/relationships/font" Target="fonts/Raleway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atamaranMedium-regular.fntdata"/><Relationship Id="rId47" Type="http://schemas.openxmlformats.org/officeDocument/2006/relationships/font" Target="fonts/CatamaranSemiBold-bold.fntdata"/><Relationship Id="rId49" Type="http://schemas.openxmlformats.org/officeDocument/2006/relationships/font" Target="fonts/CatamaranMedium-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tamaran-regular.fntdata"/><Relationship Id="rId30" Type="http://schemas.openxmlformats.org/officeDocument/2006/relationships/slide" Target="slides/slide26.xml"/><Relationship Id="rId33" Type="http://schemas.openxmlformats.org/officeDocument/2006/relationships/font" Target="fonts/Unna-regular.fntdata"/><Relationship Id="rId32" Type="http://schemas.openxmlformats.org/officeDocument/2006/relationships/font" Target="fonts/Catamaran-bold.fntdata"/><Relationship Id="rId35" Type="http://schemas.openxmlformats.org/officeDocument/2006/relationships/font" Target="fonts/Unna-italic.fntdata"/><Relationship Id="rId34" Type="http://schemas.openxmlformats.org/officeDocument/2006/relationships/font" Target="fonts/Unna-bold.fntdata"/><Relationship Id="rId37" Type="http://schemas.openxmlformats.org/officeDocument/2006/relationships/font" Target="fonts/TitilliumWeb-regular.fntdata"/><Relationship Id="rId36" Type="http://schemas.openxmlformats.org/officeDocument/2006/relationships/font" Target="fonts/Unna-boldItalic.fntdata"/><Relationship Id="rId39" Type="http://schemas.openxmlformats.org/officeDocument/2006/relationships/font" Target="fonts/TitilliumWeb-italic.fntdata"/><Relationship Id="rId38" Type="http://schemas.openxmlformats.org/officeDocument/2006/relationships/font" Target="fonts/TitilliumWeb-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30db571b0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30db571b0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 platform? </a:t>
            </a:r>
            <a:endParaRPr/>
          </a:p>
          <a:p>
            <a:pPr indent="0" lvl="0" marL="0" rtl="0" algn="l">
              <a:spcBef>
                <a:spcPts val="0"/>
              </a:spcBef>
              <a:spcAft>
                <a:spcPts val="0"/>
              </a:spcAft>
              <a:buNone/>
            </a:pPr>
            <a:r>
              <a:rPr lang="en"/>
              <a:t>What it does? </a:t>
            </a:r>
            <a:endParaRPr/>
          </a:p>
          <a:p>
            <a:pPr indent="0" lvl="0" marL="0" rtl="0" algn="l">
              <a:spcBef>
                <a:spcPts val="0"/>
              </a:spcBef>
              <a:spcAft>
                <a:spcPts val="0"/>
              </a:spcAft>
              <a:buNone/>
            </a:pPr>
            <a:r>
              <a:rPr lang="en"/>
              <a:t>What options for crypto?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Finding rules common for Crypto.</a:t>
            </a:r>
            <a:endParaRPr/>
          </a:p>
          <a:p>
            <a:pPr indent="-298450" lvl="0" marL="457200" rtl="0" algn="l">
              <a:spcBef>
                <a:spcPts val="0"/>
              </a:spcBef>
              <a:spcAft>
                <a:spcPts val="0"/>
              </a:spcAft>
              <a:buSzPts val="1100"/>
              <a:buChar char="-"/>
            </a:pPr>
            <a:r>
              <a:rPr lang="en"/>
              <a:t>US government and their regulation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kinds of platforms are there? </a:t>
            </a:r>
            <a:endParaRPr/>
          </a:p>
          <a:p>
            <a:pPr indent="0" lvl="0" marL="0" rtl="0" algn="l">
              <a:spcBef>
                <a:spcPts val="0"/>
              </a:spcBef>
              <a:spcAft>
                <a:spcPts val="0"/>
              </a:spcAft>
              <a:buNone/>
            </a:pPr>
            <a:r>
              <a:rPr lang="en"/>
              <a:t>What crypto they’re using or will use?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Goals for first week: </a:t>
            </a:r>
            <a:endParaRPr/>
          </a:p>
          <a:p>
            <a:pPr indent="0" lvl="0" marL="0" rtl="0" algn="l">
              <a:spcBef>
                <a:spcPts val="0"/>
              </a:spcBef>
              <a:spcAft>
                <a:spcPts val="0"/>
              </a:spcAft>
              <a:buNone/>
            </a:pPr>
            <a:r>
              <a:rPr lang="en"/>
              <a:t>Change slide titles to reflect topics to research </a:t>
            </a:r>
            <a:endParaRPr/>
          </a:p>
          <a:p>
            <a:pPr indent="0" lvl="0" marL="0" rtl="0" algn="l">
              <a:spcBef>
                <a:spcPts val="0"/>
              </a:spcBef>
              <a:spcAft>
                <a:spcPts val="0"/>
              </a:spcAft>
              <a:buNone/>
            </a:pPr>
            <a:r>
              <a:rPr lang="en"/>
              <a:t>Create github repo </a:t>
            </a:r>
            <a:endParaRPr/>
          </a:p>
          <a:p>
            <a:pPr indent="0" lvl="0" marL="0" rtl="0" algn="l">
              <a:spcBef>
                <a:spcPts val="0"/>
              </a:spcBef>
              <a:spcAft>
                <a:spcPts val="0"/>
              </a:spcAft>
              <a:buNone/>
            </a:pPr>
            <a:r>
              <a:rPr lang="en"/>
              <a:t>Watch at least one video on crypto or some topic above </a:t>
            </a:r>
            <a:endParaRPr/>
          </a:p>
          <a:p>
            <a:pPr indent="0" lvl="0" marL="0" rtl="0" algn="l">
              <a:spcBef>
                <a:spcPts val="0"/>
              </a:spcBef>
              <a:spcAft>
                <a:spcPts val="0"/>
              </a:spcAft>
              <a:buNone/>
            </a:pPr>
            <a:r>
              <a:rPr lang="en"/>
              <a:t>Populate some of the slides with intitial thoughts and research Findings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30f748ae66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30f748ae66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30f748ae6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30f748ae6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3144fc268e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3144fc268e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3144fc268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1" name="Google Shape;1581;g3144fc268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3144fc268e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3144fc268e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3144fc268e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3144fc268e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118d0ada648_2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118d0ada648_2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3144fc268e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3144fc268e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Slide: Know Your Customer (KYC)</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Concept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Purpose of KYC</a:t>
            </a:r>
            <a:r>
              <a:rPr lang="en">
                <a:solidFill>
                  <a:schemeClr val="dk1"/>
                </a:solidFill>
              </a:rPr>
              <a:t>: KYC is the process of verifying the identity of individuals and entities that use the cryptocurrency platform. It's crucial for ensuring that only legitimate users are engaging with the system, and it helps the government comply with regulations like </a:t>
            </a:r>
            <a:r>
              <a:rPr b="1" lang="en">
                <a:solidFill>
                  <a:schemeClr val="dk1"/>
                </a:solidFill>
              </a:rPr>
              <a:t>Anti-Money Laundering (AML)</a:t>
            </a:r>
            <a:r>
              <a:rPr lang="en">
                <a:solidFill>
                  <a:schemeClr val="dk1"/>
                </a:solidFill>
              </a:rPr>
              <a:t> and </a:t>
            </a:r>
            <a:r>
              <a:rPr b="1" lang="en">
                <a:solidFill>
                  <a:schemeClr val="dk1"/>
                </a:solidFill>
              </a:rPr>
              <a:t>counter-terrorism financing</a:t>
            </a:r>
            <a:r>
              <a:rPr lang="en">
                <a:solidFill>
                  <a:schemeClr val="dk1"/>
                </a:solidFill>
              </a:rPr>
              <a:t> laws.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1. Why is KYC Important?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Regulatory Compliance</a:t>
            </a:r>
            <a:r>
              <a:rPr lang="en">
                <a:solidFill>
                  <a:schemeClr val="dk1"/>
                </a:solidFill>
              </a:rPr>
              <a:t>: KYC is a legal requirement in most countries to prevent money laundering, fraud, and terrorism financing.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Preventing Fraud</a:t>
            </a:r>
            <a:r>
              <a:rPr lang="en">
                <a:solidFill>
                  <a:schemeClr val="dk1"/>
                </a:solidFill>
              </a:rPr>
              <a:t>: By verifying users, the platform ensures that bad actors (e.g., criminals or identity thieves) can't misuse the cryptocurrency for illegal activities.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Trust &amp; Transparency</a:t>
            </a:r>
            <a:r>
              <a:rPr lang="en">
                <a:solidFill>
                  <a:schemeClr val="dk1"/>
                </a:solidFill>
              </a:rPr>
              <a:t>: It builds trust in the system, showing that the government is taking steps to ensure a safe and reliable currency.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2. How KYC Works in the Crypto System</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Identity Verification</a:t>
            </a:r>
            <a:r>
              <a:rPr lang="en">
                <a:solidFill>
                  <a:schemeClr val="dk1"/>
                </a:solidFill>
              </a:rPr>
              <a:t>: Citizens will need to submit certain information (e.g., national ID, passport) and sometimes biometric data (fingerprints, facial recognition) to prove who they are.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Example</a:t>
            </a:r>
            <a:r>
              <a:rPr lang="en">
                <a:solidFill>
                  <a:schemeClr val="dk1"/>
                </a:solidFill>
              </a:rPr>
              <a:t>: Similar to how people set up a bank account today—providing your ID and proof of address.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Digital Identity Integration</a:t>
            </a:r>
            <a:r>
              <a:rPr lang="en">
                <a:solidFill>
                  <a:schemeClr val="dk1"/>
                </a:solidFill>
              </a:rPr>
              <a:t>: KYC will be directly linked to the national identity system. This means when a person registers for the cryptocurrency, their government-issued ID will automatically be checked against existing records.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This process helps ensure</a:t>
            </a:r>
            <a:r>
              <a:rPr lang="en">
                <a:solidFill>
                  <a:schemeClr val="dk1"/>
                </a:solidFill>
              </a:rPr>
              <a:t> that there is no duplication or fraud.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3. How KYC Supports the Government’s Goals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Ensures Financial Inclusion</a:t>
            </a:r>
            <a:r>
              <a:rPr lang="en">
                <a:solidFill>
                  <a:schemeClr val="dk1"/>
                </a:solidFill>
              </a:rPr>
              <a:t>: By verifying identities, the government can make sure that all citizens—whether in urban or rural areas—can participate in the economy using the cryptocurrency.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Better Financial Monitoring</a:t>
            </a:r>
            <a:r>
              <a:rPr lang="en">
                <a:solidFill>
                  <a:schemeClr val="dk1"/>
                </a:solidFill>
              </a:rPr>
              <a:t>: It helps track transactions and prevents illegal activities by making sure the identities of the people behind the transactions are known and traceable.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Supports AML Regulations</a:t>
            </a:r>
            <a:r>
              <a:rPr lang="en">
                <a:solidFill>
                  <a:schemeClr val="dk1"/>
                </a:solidFill>
              </a:rPr>
              <a:t>: By combining KYC with automated transaction monitoring, suspicious activity can be flagged and investigated, which helps to identify and stop money laundering schemes.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4. User Privacy &amp; Data Security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Protecting Citizen Data</a:t>
            </a:r>
            <a:r>
              <a:rPr lang="en">
                <a:solidFill>
                  <a:schemeClr val="dk1"/>
                </a:solidFill>
              </a:rPr>
              <a:t>: While KYC involves collecting sensitive information, privacy is key. The system must ensure that this data is stored securely and used only for compliance purposes.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Blockchain’s Role</a:t>
            </a:r>
            <a:r>
              <a:rPr lang="en">
                <a:solidFill>
                  <a:schemeClr val="dk1"/>
                </a:solidFill>
              </a:rPr>
              <a:t>: With a public ledger, the crypto system ensures transparency, but the personal data behind KYC processes is stored securely and not shared publicly.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Minimization</a:t>
            </a:r>
            <a:r>
              <a:rPr lang="en">
                <a:solidFill>
                  <a:schemeClr val="dk1"/>
                </a:solidFill>
              </a:rPr>
              <a:t>: Only the necessary information will be collected and stored, ensuring that citizens are not burdened with excessive requirements.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5. Real-World Example of KYC in Action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Banks</a:t>
            </a:r>
            <a:r>
              <a:rPr lang="en">
                <a:solidFill>
                  <a:schemeClr val="dk1"/>
                </a:solidFill>
              </a:rPr>
              <a:t> have been using KYC for years. When you open a bank account, they typically ask for a form of ID, proof of address, and sometimes conduct a background check.</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Similar to a Bank Account Setup</a:t>
            </a:r>
            <a:r>
              <a:rPr lang="en">
                <a:solidFill>
                  <a:schemeClr val="dk1"/>
                </a:solidFill>
              </a:rPr>
              <a:t>: The process for our cryptocurrency would be just as simple and similar to registering for online banking or digital wallets.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6. Benefits of KYC for the Citizen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Security</a:t>
            </a:r>
            <a:r>
              <a:rPr lang="en">
                <a:solidFill>
                  <a:schemeClr val="dk1"/>
                </a:solidFill>
              </a:rPr>
              <a:t>: Citizens know that their identity and funds are secure from fraud.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Ease of Use</a:t>
            </a:r>
            <a:r>
              <a:rPr lang="en">
                <a:solidFill>
                  <a:schemeClr val="dk1"/>
                </a:solidFill>
              </a:rPr>
              <a:t>: The KYC process will be integrated with existing government ID systems, making it as seamless as possible for citizens to onboard and access their digital wallets.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Access to Services</a:t>
            </a:r>
            <a:r>
              <a:rPr lang="en">
                <a:solidFill>
                  <a:schemeClr val="dk1"/>
                </a:solidFill>
              </a:rPr>
              <a:t>: Once verified, users can access a wide range of services—everything from paying taxes, receiving government aid, to shopping and trading.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Conclusion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KYC is not just a regulatory hurdle, but an </a:t>
            </a:r>
            <a:r>
              <a:rPr b="1" lang="en">
                <a:solidFill>
                  <a:schemeClr val="dk1"/>
                </a:solidFill>
              </a:rPr>
              <a:t>essential part of building a secure, trustworthy cryptocurrency</a:t>
            </a:r>
            <a:r>
              <a:rPr lang="en">
                <a:solidFill>
                  <a:schemeClr val="dk1"/>
                </a:solidFill>
              </a:rPr>
              <a:t> for the nation. By incorporating KYC, we ensure the integrity of the system, protect against fraud, and allow the government to fulfill its obligations to both citizens and the global financial system.</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3144fc268e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0" name="Google Shape;1620;g3144fc268e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31b9a4ee9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31b9a4ee9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3144fc268e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3144fc268e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 platform? </a:t>
            </a:r>
            <a:endParaRPr/>
          </a:p>
          <a:p>
            <a:pPr indent="0" lvl="0" marL="0" rtl="0" algn="l">
              <a:spcBef>
                <a:spcPts val="0"/>
              </a:spcBef>
              <a:spcAft>
                <a:spcPts val="0"/>
              </a:spcAft>
              <a:buNone/>
            </a:pPr>
            <a:r>
              <a:rPr lang="en"/>
              <a:t>What it does? </a:t>
            </a:r>
            <a:endParaRPr/>
          </a:p>
          <a:p>
            <a:pPr indent="0" lvl="0" marL="0" rtl="0" algn="l">
              <a:spcBef>
                <a:spcPts val="0"/>
              </a:spcBef>
              <a:spcAft>
                <a:spcPts val="0"/>
              </a:spcAft>
              <a:buNone/>
            </a:pPr>
            <a:r>
              <a:rPr lang="en"/>
              <a:t>What options for crypto?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Finding rules common for Crypto.</a:t>
            </a:r>
            <a:endParaRPr/>
          </a:p>
          <a:p>
            <a:pPr indent="-298450" lvl="0" marL="457200" rtl="0" algn="l">
              <a:spcBef>
                <a:spcPts val="0"/>
              </a:spcBef>
              <a:spcAft>
                <a:spcPts val="0"/>
              </a:spcAft>
              <a:buSzPts val="1100"/>
              <a:buChar char="-"/>
            </a:pPr>
            <a:r>
              <a:rPr lang="en"/>
              <a:t>US government and their regulation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kinds of platforms are there? </a:t>
            </a:r>
            <a:endParaRPr/>
          </a:p>
          <a:p>
            <a:pPr indent="0" lvl="0" marL="0" rtl="0" algn="l">
              <a:spcBef>
                <a:spcPts val="0"/>
              </a:spcBef>
              <a:spcAft>
                <a:spcPts val="0"/>
              </a:spcAft>
              <a:buNone/>
            </a:pPr>
            <a:r>
              <a:rPr lang="en"/>
              <a:t>What crypto they’re using or will use?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Goals for first week: </a:t>
            </a:r>
            <a:endParaRPr/>
          </a:p>
          <a:p>
            <a:pPr indent="0" lvl="0" marL="0" rtl="0" algn="l">
              <a:spcBef>
                <a:spcPts val="0"/>
              </a:spcBef>
              <a:spcAft>
                <a:spcPts val="0"/>
              </a:spcAft>
              <a:buNone/>
            </a:pPr>
            <a:r>
              <a:rPr lang="en"/>
              <a:t>Change slide titles to reflect topics to research </a:t>
            </a:r>
            <a:endParaRPr/>
          </a:p>
          <a:p>
            <a:pPr indent="0" lvl="0" marL="0" rtl="0" algn="l">
              <a:spcBef>
                <a:spcPts val="0"/>
              </a:spcBef>
              <a:spcAft>
                <a:spcPts val="0"/>
              </a:spcAft>
              <a:buNone/>
            </a:pPr>
            <a:r>
              <a:rPr lang="en"/>
              <a:t>Create github repo </a:t>
            </a:r>
            <a:endParaRPr/>
          </a:p>
          <a:p>
            <a:pPr indent="0" lvl="0" marL="0" rtl="0" algn="l">
              <a:spcBef>
                <a:spcPts val="0"/>
              </a:spcBef>
              <a:spcAft>
                <a:spcPts val="0"/>
              </a:spcAft>
              <a:buNone/>
            </a:pPr>
            <a:r>
              <a:rPr lang="en"/>
              <a:t>Watch at least one video on crypto or some topic above </a:t>
            </a:r>
            <a:endParaRPr/>
          </a:p>
          <a:p>
            <a:pPr indent="0" lvl="0" marL="0" rtl="0" algn="l">
              <a:spcBef>
                <a:spcPts val="0"/>
              </a:spcBef>
              <a:spcAft>
                <a:spcPts val="0"/>
              </a:spcAft>
              <a:buNone/>
            </a:pPr>
            <a:r>
              <a:rPr lang="en"/>
              <a:t>Populate some of the slides with intitial thoughts and research Findings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31b9a4ee95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31b9a4ee95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3144fc268e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2" name="Google Shape;1642;g3144fc268e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3144fc268e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3144fc268e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3144fc268e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3144fc268e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3144fc268e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3144fc268e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g3144fc268e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2" name="Google Shape;1672;g3144fc268e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1195880115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1195880115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30db571b0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30db571b0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119588011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119588011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11434886b7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11434886b7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118d0ada648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118d0ada648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118d0ada648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118d0ada648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30f748ae6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30f748ae6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3144fc268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3144fc268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 Id="rId5"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ypto Mining Project Proposal by Slidesgo"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058875"/>
            <a:ext cx="4053300" cy="23775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919050" y="3713700"/>
            <a:ext cx="3466500" cy="4131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2"/>
          <p:cNvPicPr preferRelativeResize="0"/>
          <p:nvPr/>
        </p:nvPicPr>
        <p:blipFill>
          <a:blip r:embed="rId2">
            <a:alphaModFix amt="31000"/>
          </a:blip>
          <a:stretch>
            <a:fillRect/>
          </a:stretch>
        </p:blipFill>
        <p:spPr>
          <a:xfrm flipH="1">
            <a:off x="83800" y="-1062330"/>
            <a:ext cx="3691100" cy="2306950"/>
          </a:xfrm>
          <a:prstGeom prst="rect">
            <a:avLst/>
          </a:prstGeom>
          <a:noFill/>
          <a:ln>
            <a:noFill/>
          </a:ln>
        </p:spPr>
      </p:pic>
      <p:pic>
        <p:nvPicPr>
          <p:cNvPr id="12" name="Google Shape;12;p2"/>
          <p:cNvPicPr preferRelativeResize="0"/>
          <p:nvPr/>
        </p:nvPicPr>
        <p:blipFill>
          <a:blip r:embed="rId3">
            <a:alphaModFix amt="31000"/>
          </a:blip>
          <a:stretch>
            <a:fillRect/>
          </a:stretch>
        </p:blipFill>
        <p:spPr>
          <a:xfrm flipH="1">
            <a:off x="1039300" y="-405100"/>
            <a:ext cx="9144003" cy="6206121"/>
          </a:xfrm>
          <a:prstGeom prst="rect">
            <a:avLst/>
          </a:prstGeom>
          <a:noFill/>
          <a:ln>
            <a:noFill/>
          </a:ln>
        </p:spPr>
      </p:pic>
      <p:grpSp>
        <p:nvGrpSpPr>
          <p:cNvPr id="13" name="Google Shape;13;p2"/>
          <p:cNvGrpSpPr/>
          <p:nvPr/>
        </p:nvGrpSpPr>
        <p:grpSpPr>
          <a:xfrm flipH="1">
            <a:off x="4766517" y="-72583"/>
            <a:ext cx="4497070" cy="5216035"/>
            <a:chOff x="5082600" y="539500"/>
            <a:chExt cx="3437076" cy="3986575"/>
          </a:xfrm>
        </p:grpSpPr>
        <p:grpSp>
          <p:nvGrpSpPr>
            <p:cNvPr id="14" name="Google Shape;14;p2"/>
            <p:cNvGrpSpPr/>
            <p:nvPr/>
          </p:nvGrpSpPr>
          <p:grpSpPr>
            <a:xfrm>
              <a:off x="5082600" y="539500"/>
              <a:ext cx="3437076" cy="3971150"/>
              <a:chOff x="5082600" y="539500"/>
              <a:chExt cx="3437076" cy="3971150"/>
            </a:xfrm>
          </p:grpSpPr>
          <p:grpSp>
            <p:nvGrpSpPr>
              <p:cNvPr id="15" name="Google Shape;15;p2"/>
              <p:cNvGrpSpPr/>
              <p:nvPr/>
            </p:nvGrpSpPr>
            <p:grpSpPr>
              <a:xfrm>
                <a:off x="5082600" y="539500"/>
                <a:ext cx="3437076" cy="3971150"/>
                <a:chOff x="2222725" y="1095600"/>
                <a:chExt cx="3437076" cy="3971150"/>
              </a:xfrm>
            </p:grpSpPr>
            <p:sp>
              <p:nvSpPr>
                <p:cNvPr id="16" name="Google Shape;16;p2"/>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2"/>
              <p:cNvGrpSpPr/>
              <p:nvPr/>
            </p:nvGrpSpPr>
            <p:grpSpPr>
              <a:xfrm>
                <a:off x="5410000" y="3637511"/>
                <a:ext cx="1017675" cy="63064"/>
                <a:chOff x="2617250" y="2254786"/>
                <a:chExt cx="1017675" cy="63064"/>
              </a:xfrm>
            </p:grpSpPr>
            <p:sp>
              <p:nvSpPr>
                <p:cNvPr id="59" name="Google Shape;59;p2"/>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 name="Google Shape;62;p2"/>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2" name="Shape 312"/>
        <p:cNvGrpSpPr/>
        <p:nvPr/>
      </p:nvGrpSpPr>
      <p:grpSpPr>
        <a:xfrm>
          <a:off x="0" y="0"/>
          <a:ext cx="0" cy="0"/>
          <a:chOff x="0" y="0"/>
          <a:chExt cx="0" cy="0"/>
        </a:xfrm>
      </p:grpSpPr>
      <p:sp>
        <p:nvSpPr>
          <p:cNvPr id="313" name="Google Shape;313;p11"/>
          <p:cNvSpPr txBox="1"/>
          <p:nvPr>
            <p:ph hasCustomPrompt="1" type="title"/>
          </p:nvPr>
        </p:nvSpPr>
        <p:spPr>
          <a:xfrm>
            <a:off x="2046450" y="1714425"/>
            <a:ext cx="5051100" cy="1561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b="1"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14" name="Google Shape;314;p11"/>
          <p:cNvSpPr txBox="1"/>
          <p:nvPr>
            <p:ph idx="1" type="body"/>
          </p:nvPr>
        </p:nvSpPr>
        <p:spPr>
          <a:xfrm>
            <a:off x="2046450" y="3358450"/>
            <a:ext cx="5051100" cy="5259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315" name="Google Shape;315;p11"/>
          <p:cNvGrpSpPr/>
          <p:nvPr/>
        </p:nvGrpSpPr>
        <p:grpSpPr>
          <a:xfrm flipH="1">
            <a:off x="-193250" y="-1318596"/>
            <a:ext cx="10446266" cy="7825129"/>
            <a:chOff x="-193250" y="-1318596"/>
            <a:chExt cx="10446266" cy="7825129"/>
          </a:xfrm>
        </p:grpSpPr>
        <p:pic>
          <p:nvPicPr>
            <p:cNvPr id="316" name="Google Shape;316;p1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17" name="Google Shape;317;p1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318" name="Google Shape;318;p11"/>
            <p:cNvPicPr preferRelativeResize="0"/>
            <p:nvPr/>
          </p:nvPicPr>
          <p:blipFill>
            <a:blip r:embed="rId4">
              <a:alphaModFix amt="30000"/>
            </a:blip>
            <a:stretch>
              <a:fillRect/>
            </a:stretch>
          </p:blipFill>
          <p:spPr>
            <a:xfrm flipH="1" rot="1486606">
              <a:off x="4749601" y="2984570"/>
              <a:ext cx="5143198" cy="2562174"/>
            </a:xfrm>
            <a:prstGeom prst="rect">
              <a:avLst/>
            </a:prstGeom>
            <a:noFill/>
            <a:ln>
              <a:noFill/>
            </a:ln>
          </p:spPr>
        </p:pic>
        <p:pic>
          <p:nvPicPr>
            <p:cNvPr id="319" name="Google Shape;319;p11"/>
            <p:cNvPicPr preferRelativeResize="0"/>
            <p:nvPr/>
          </p:nvPicPr>
          <p:blipFill>
            <a:blip r:embed="rId4">
              <a:alphaModFix amt="30000"/>
            </a:blip>
            <a:stretch>
              <a:fillRect/>
            </a:stretch>
          </p:blipFill>
          <p:spPr>
            <a:xfrm flipH="1" rot="2314483">
              <a:off x="4872151" y="5345"/>
              <a:ext cx="5143196" cy="2562175"/>
            </a:xfrm>
            <a:prstGeom prst="rect">
              <a:avLst/>
            </a:prstGeom>
            <a:noFill/>
            <a:ln>
              <a:noFill/>
            </a:ln>
          </p:spPr>
        </p:pic>
      </p:grpSp>
      <p:grpSp>
        <p:nvGrpSpPr>
          <p:cNvPr id="320" name="Google Shape;320;p11"/>
          <p:cNvGrpSpPr/>
          <p:nvPr/>
        </p:nvGrpSpPr>
        <p:grpSpPr>
          <a:xfrm rot="10800000">
            <a:off x="2323467" y="-1368946"/>
            <a:ext cx="4497070" cy="2884760"/>
            <a:chOff x="5880542" y="-2979471"/>
            <a:chExt cx="4497070" cy="2884760"/>
          </a:xfrm>
        </p:grpSpPr>
        <p:sp>
          <p:nvSpPr>
            <p:cNvPr id="321" name="Google Shape;321;p11"/>
            <p:cNvSpPr/>
            <p:nvPr/>
          </p:nvSpPr>
          <p:spPr>
            <a:xfrm flipH="1">
              <a:off x="5979000" y="-1578992"/>
              <a:ext cx="1951740" cy="1023627"/>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flipH="1">
              <a:off x="5888898" y="-1607401"/>
              <a:ext cx="104247" cy="80859"/>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flipH="1">
              <a:off x="5968304" y="-261270"/>
              <a:ext cx="1356680" cy="24369"/>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flipH="1">
              <a:off x="8188823" y="-2362985"/>
              <a:ext cx="1739420" cy="1632327"/>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flipH="1">
              <a:off x="7770037" y="-2939532"/>
              <a:ext cx="370114" cy="1971235"/>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flipH="1">
              <a:off x="8445814" y="-755060"/>
              <a:ext cx="1876290" cy="2698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flipH="1">
              <a:off x="7732060" y="-2432134"/>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flipH="1">
              <a:off x="8072898" y="-2979471"/>
              <a:ext cx="105228" cy="80859"/>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flipH="1">
              <a:off x="9874631" y="-2395106"/>
              <a:ext cx="105228" cy="80859"/>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flipH="1">
              <a:off x="10272384" y="-776485"/>
              <a:ext cx="105228" cy="8184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flipH="1">
              <a:off x="5880542" y="-289514"/>
              <a:ext cx="104247" cy="80859"/>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flipH="1">
              <a:off x="8368989" y="-154144"/>
              <a:ext cx="1559253" cy="24369"/>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flipH="1">
              <a:off x="7075636" y="-2890826"/>
              <a:ext cx="292198" cy="2252672"/>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flipH="1">
              <a:off x="8572511" y="-2351275"/>
              <a:ext cx="24402" cy="80447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flipH="1">
              <a:off x="8617716" y="-1434839"/>
              <a:ext cx="1194046" cy="24369"/>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flipH="1">
              <a:off x="6634443" y="-2440900"/>
              <a:ext cx="24402" cy="491860"/>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flipH="1">
              <a:off x="7038608" y="-2930765"/>
              <a:ext cx="104247" cy="80859"/>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flipH="1">
              <a:off x="6594028" y="-1953958"/>
              <a:ext cx="105228" cy="80859"/>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flipH="1">
              <a:off x="6594018" y="-2513041"/>
              <a:ext cx="105228" cy="80892"/>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flipH="1">
              <a:off x="9870738" y="-175569"/>
              <a:ext cx="104247" cy="80859"/>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flipH="1">
              <a:off x="8534046" y="-1463565"/>
              <a:ext cx="104247" cy="8184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flipH="1">
              <a:off x="9757202" y="-1462119"/>
              <a:ext cx="104214" cy="8184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flipH="1">
              <a:off x="8528712" y="-2395106"/>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flipH="1">
              <a:off x="8533553" y="-1553448"/>
              <a:ext cx="105228" cy="80859"/>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11"/>
          <p:cNvGrpSpPr/>
          <p:nvPr/>
        </p:nvGrpSpPr>
        <p:grpSpPr>
          <a:xfrm flipH="1">
            <a:off x="2323467" y="4042454"/>
            <a:ext cx="4497070" cy="2884760"/>
            <a:chOff x="5880542" y="-2979471"/>
            <a:chExt cx="4497070" cy="2884760"/>
          </a:xfrm>
        </p:grpSpPr>
        <p:sp>
          <p:nvSpPr>
            <p:cNvPr id="346" name="Google Shape;346;p11"/>
            <p:cNvSpPr/>
            <p:nvPr/>
          </p:nvSpPr>
          <p:spPr>
            <a:xfrm flipH="1">
              <a:off x="5979000" y="-1578992"/>
              <a:ext cx="1951740" cy="1023627"/>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flipH="1">
              <a:off x="5888898" y="-1607401"/>
              <a:ext cx="104247" cy="80859"/>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flipH="1">
              <a:off x="5968304" y="-261270"/>
              <a:ext cx="1356680" cy="24369"/>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flipH="1">
              <a:off x="8188823" y="-2362985"/>
              <a:ext cx="1739420" cy="1632327"/>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flipH="1">
              <a:off x="7770037" y="-2939532"/>
              <a:ext cx="370114" cy="1971235"/>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flipH="1">
              <a:off x="8445814" y="-755060"/>
              <a:ext cx="1876290" cy="2698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flipH="1">
              <a:off x="7732060" y="-2432134"/>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flipH="1">
              <a:off x="8072898" y="-2979471"/>
              <a:ext cx="105228" cy="80859"/>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flipH="1">
              <a:off x="9874631" y="-2395106"/>
              <a:ext cx="105228" cy="80859"/>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flipH="1">
              <a:off x="10272384" y="-776485"/>
              <a:ext cx="105228" cy="8184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flipH="1">
              <a:off x="5880542" y="-289514"/>
              <a:ext cx="104247" cy="80859"/>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flipH="1">
              <a:off x="8368989" y="-154144"/>
              <a:ext cx="1559253" cy="24369"/>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flipH="1">
              <a:off x="7075636" y="-2890826"/>
              <a:ext cx="292198" cy="2252672"/>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flipH="1">
              <a:off x="8572511" y="-2351275"/>
              <a:ext cx="24402" cy="80447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flipH="1">
              <a:off x="8617716" y="-1434839"/>
              <a:ext cx="1194046" cy="24369"/>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1"/>
            <p:cNvSpPr/>
            <p:nvPr/>
          </p:nvSpPr>
          <p:spPr>
            <a:xfrm flipH="1">
              <a:off x="6634443" y="-2440900"/>
              <a:ext cx="24402" cy="491860"/>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1"/>
            <p:cNvSpPr/>
            <p:nvPr/>
          </p:nvSpPr>
          <p:spPr>
            <a:xfrm flipH="1">
              <a:off x="7038608" y="-2930765"/>
              <a:ext cx="104247" cy="80859"/>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flipH="1">
              <a:off x="6594028" y="-1953958"/>
              <a:ext cx="105228" cy="80859"/>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flipH="1">
              <a:off x="6594018" y="-2513041"/>
              <a:ext cx="105228" cy="80892"/>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flipH="1">
              <a:off x="9870738" y="-175569"/>
              <a:ext cx="104247" cy="80859"/>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1"/>
            <p:cNvSpPr/>
            <p:nvPr/>
          </p:nvSpPr>
          <p:spPr>
            <a:xfrm flipH="1">
              <a:off x="8534046" y="-1463565"/>
              <a:ext cx="104247" cy="8184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p:nvPr/>
          </p:nvSpPr>
          <p:spPr>
            <a:xfrm flipH="1">
              <a:off x="9757202" y="-1462119"/>
              <a:ext cx="104214" cy="8184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flipH="1">
              <a:off x="8528712" y="-2395106"/>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flipH="1">
              <a:off x="8533553" y="-1553448"/>
              <a:ext cx="105228" cy="80859"/>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70" name="Shape 3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71" name="Shape 371"/>
        <p:cNvGrpSpPr/>
        <p:nvPr/>
      </p:nvGrpSpPr>
      <p:grpSpPr>
        <a:xfrm>
          <a:off x="0" y="0"/>
          <a:ext cx="0" cy="0"/>
          <a:chOff x="0" y="0"/>
          <a:chExt cx="0" cy="0"/>
        </a:xfrm>
      </p:grpSpPr>
      <p:sp>
        <p:nvSpPr>
          <p:cNvPr id="372" name="Google Shape;372;p13"/>
          <p:cNvSpPr txBox="1"/>
          <p:nvPr>
            <p:ph type="title"/>
          </p:nvPr>
        </p:nvSpPr>
        <p:spPr>
          <a:xfrm>
            <a:off x="713225" y="539525"/>
            <a:ext cx="7717500" cy="573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solidFill>
                  <a:schemeClr val="lt1"/>
                </a:solidFill>
                <a:latin typeface="Russo One"/>
                <a:ea typeface="Russo One"/>
                <a:cs typeface="Russo One"/>
                <a:sym typeface="Russo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3" name="Google Shape;373;p13"/>
          <p:cNvSpPr txBox="1"/>
          <p:nvPr>
            <p:ph idx="1" type="subTitle"/>
          </p:nvPr>
        </p:nvSpPr>
        <p:spPr>
          <a:xfrm>
            <a:off x="713225" y="1932209"/>
            <a:ext cx="23994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374" name="Google Shape;374;p13"/>
          <p:cNvSpPr txBox="1"/>
          <p:nvPr>
            <p:ph idx="2" type="subTitle"/>
          </p:nvPr>
        </p:nvSpPr>
        <p:spPr>
          <a:xfrm>
            <a:off x="713225" y="2340475"/>
            <a:ext cx="2399400" cy="52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5" name="Google Shape;375;p13"/>
          <p:cNvSpPr txBox="1"/>
          <p:nvPr>
            <p:ph hasCustomPrompt="1" idx="3" type="title"/>
          </p:nvPr>
        </p:nvSpPr>
        <p:spPr>
          <a:xfrm>
            <a:off x="770690" y="1356653"/>
            <a:ext cx="642900" cy="556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800"/>
              <a:buNone/>
              <a:defRPr/>
            </a:lvl1pPr>
            <a:lvl2pPr lvl="1" rtl="0" algn="l">
              <a:spcBef>
                <a:spcPts val="0"/>
              </a:spcBef>
              <a:spcAft>
                <a:spcPts val="0"/>
              </a:spcAft>
              <a:buClr>
                <a:schemeClr val="dk2"/>
              </a:buClr>
              <a:buSzPts val="3800"/>
              <a:buNone/>
              <a:defRPr sz="3800">
                <a:solidFill>
                  <a:schemeClr val="dk2"/>
                </a:solidFill>
              </a:defRPr>
            </a:lvl2pPr>
            <a:lvl3pPr lvl="2" rtl="0" algn="l">
              <a:spcBef>
                <a:spcPts val="0"/>
              </a:spcBef>
              <a:spcAft>
                <a:spcPts val="0"/>
              </a:spcAft>
              <a:buClr>
                <a:schemeClr val="dk2"/>
              </a:buClr>
              <a:buSzPts val="3800"/>
              <a:buNone/>
              <a:defRPr sz="3800">
                <a:solidFill>
                  <a:schemeClr val="dk2"/>
                </a:solidFill>
              </a:defRPr>
            </a:lvl3pPr>
            <a:lvl4pPr lvl="3" rtl="0" algn="l">
              <a:spcBef>
                <a:spcPts val="0"/>
              </a:spcBef>
              <a:spcAft>
                <a:spcPts val="0"/>
              </a:spcAft>
              <a:buClr>
                <a:schemeClr val="dk2"/>
              </a:buClr>
              <a:buSzPts val="3800"/>
              <a:buNone/>
              <a:defRPr sz="3800">
                <a:solidFill>
                  <a:schemeClr val="dk2"/>
                </a:solidFill>
              </a:defRPr>
            </a:lvl4pPr>
            <a:lvl5pPr lvl="4" rtl="0" algn="l">
              <a:spcBef>
                <a:spcPts val="0"/>
              </a:spcBef>
              <a:spcAft>
                <a:spcPts val="0"/>
              </a:spcAft>
              <a:buClr>
                <a:schemeClr val="dk2"/>
              </a:buClr>
              <a:buSzPts val="3800"/>
              <a:buNone/>
              <a:defRPr sz="3800">
                <a:solidFill>
                  <a:schemeClr val="dk2"/>
                </a:solidFill>
              </a:defRPr>
            </a:lvl5pPr>
            <a:lvl6pPr lvl="5" rtl="0" algn="l">
              <a:spcBef>
                <a:spcPts val="0"/>
              </a:spcBef>
              <a:spcAft>
                <a:spcPts val="0"/>
              </a:spcAft>
              <a:buClr>
                <a:schemeClr val="dk2"/>
              </a:buClr>
              <a:buSzPts val="3800"/>
              <a:buNone/>
              <a:defRPr sz="3800">
                <a:solidFill>
                  <a:schemeClr val="dk2"/>
                </a:solidFill>
              </a:defRPr>
            </a:lvl6pPr>
            <a:lvl7pPr lvl="6" rtl="0" algn="l">
              <a:spcBef>
                <a:spcPts val="0"/>
              </a:spcBef>
              <a:spcAft>
                <a:spcPts val="0"/>
              </a:spcAft>
              <a:buClr>
                <a:schemeClr val="dk2"/>
              </a:buClr>
              <a:buSzPts val="3800"/>
              <a:buNone/>
              <a:defRPr sz="3800">
                <a:solidFill>
                  <a:schemeClr val="dk2"/>
                </a:solidFill>
              </a:defRPr>
            </a:lvl7pPr>
            <a:lvl8pPr lvl="7" rtl="0" algn="l">
              <a:spcBef>
                <a:spcPts val="0"/>
              </a:spcBef>
              <a:spcAft>
                <a:spcPts val="0"/>
              </a:spcAft>
              <a:buClr>
                <a:schemeClr val="dk2"/>
              </a:buClr>
              <a:buSzPts val="3800"/>
              <a:buNone/>
              <a:defRPr sz="3800">
                <a:solidFill>
                  <a:schemeClr val="dk2"/>
                </a:solidFill>
              </a:defRPr>
            </a:lvl8pPr>
            <a:lvl9pPr lvl="8" rtl="0" algn="l">
              <a:spcBef>
                <a:spcPts val="0"/>
              </a:spcBef>
              <a:spcAft>
                <a:spcPts val="0"/>
              </a:spcAft>
              <a:buClr>
                <a:schemeClr val="dk2"/>
              </a:buClr>
              <a:buSzPts val="3800"/>
              <a:buNone/>
              <a:defRPr sz="3800">
                <a:solidFill>
                  <a:schemeClr val="dk2"/>
                </a:solidFill>
              </a:defRPr>
            </a:lvl9pPr>
          </a:lstStyle>
          <a:p>
            <a:r>
              <a:t>xx%</a:t>
            </a:r>
          </a:p>
        </p:txBody>
      </p:sp>
      <p:sp>
        <p:nvSpPr>
          <p:cNvPr id="376" name="Google Shape;376;p13"/>
          <p:cNvSpPr txBox="1"/>
          <p:nvPr>
            <p:ph idx="4" type="subTitle"/>
          </p:nvPr>
        </p:nvSpPr>
        <p:spPr>
          <a:xfrm>
            <a:off x="713225" y="3664653"/>
            <a:ext cx="2399400" cy="40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377" name="Google Shape;377;p13"/>
          <p:cNvSpPr txBox="1"/>
          <p:nvPr>
            <p:ph idx="5" type="subTitle"/>
          </p:nvPr>
        </p:nvSpPr>
        <p:spPr>
          <a:xfrm>
            <a:off x="713225" y="4072925"/>
            <a:ext cx="2399400" cy="52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8" name="Google Shape;378;p13"/>
          <p:cNvSpPr txBox="1"/>
          <p:nvPr>
            <p:ph hasCustomPrompt="1" idx="6" type="title"/>
          </p:nvPr>
        </p:nvSpPr>
        <p:spPr>
          <a:xfrm>
            <a:off x="770700" y="3099825"/>
            <a:ext cx="642900" cy="556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800"/>
              <a:buNone/>
              <a:defRPr sz="2600"/>
            </a:lvl1pPr>
            <a:lvl2pPr lvl="1" rtl="0" algn="l">
              <a:spcBef>
                <a:spcPts val="0"/>
              </a:spcBef>
              <a:spcAft>
                <a:spcPts val="0"/>
              </a:spcAft>
              <a:buClr>
                <a:schemeClr val="dk2"/>
              </a:buClr>
              <a:buSzPts val="3800"/>
              <a:buNone/>
              <a:defRPr sz="3800">
                <a:solidFill>
                  <a:schemeClr val="dk2"/>
                </a:solidFill>
              </a:defRPr>
            </a:lvl2pPr>
            <a:lvl3pPr lvl="2" rtl="0" algn="l">
              <a:spcBef>
                <a:spcPts val="0"/>
              </a:spcBef>
              <a:spcAft>
                <a:spcPts val="0"/>
              </a:spcAft>
              <a:buClr>
                <a:schemeClr val="dk2"/>
              </a:buClr>
              <a:buSzPts val="3800"/>
              <a:buNone/>
              <a:defRPr sz="3800">
                <a:solidFill>
                  <a:schemeClr val="dk2"/>
                </a:solidFill>
              </a:defRPr>
            </a:lvl3pPr>
            <a:lvl4pPr lvl="3" rtl="0" algn="l">
              <a:spcBef>
                <a:spcPts val="0"/>
              </a:spcBef>
              <a:spcAft>
                <a:spcPts val="0"/>
              </a:spcAft>
              <a:buClr>
                <a:schemeClr val="dk2"/>
              </a:buClr>
              <a:buSzPts val="3800"/>
              <a:buNone/>
              <a:defRPr sz="3800">
                <a:solidFill>
                  <a:schemeClr val="dk2"/>
                </a:solidFill>
              </a:defRPr>
            </a:lvl4pPr>
            <a:lvl5pPr lvl="4" rtl="0" algn="l">
              <a:spcBef>
                <a:spcPts val="0"/>
              </a:spcBef>
              <a:spcAft>
                <a:spcPts val="0"/>
              </a:spcAft>
              <a:buClr>
                <a:schemeClr val="dk2"/>
              </a:buClr>
              <a:buSzPts val="3800"/>
              <a:buNone/>
              <a:defRPr sz="3800">
                <a:solidFill>
                  <a:schemeClr val="dk2"/>
                </a:solidFill>
              </a:defRPr>
            </a:lvl5pPr>
            <a:lvl6pPr lvl="5" rtl="0" algn="l">
              <a:spcBef>
                <a:spcPts val="0"/>
              </a:spcBef>
              <a:spcAft>
                <a:spcPts val="0"/>
              </a:spcAft>
              <a:buClr>
                <a:schemeClr val="dk2"/>
              </a:buClr>
              <a:buSzPts val="3800"/>
              <a:buNone/>
              <a:defRPr sz="3800">
                <a:solidFill>
                  <a:schemeClr val="dk2"/>
                </a:solidFill>
              </a:defRPr>
            </a:lvl6pPr>
            <a:lvl7pPr lvl="6" rtl="0" algn="l">
              <a:spcBef>
                <a:spcPts val="0"/>
              </a:spcBef>
              <a:spcAft>
                <a:spcPts val="0"/>
              </a:spcAft>
              <a:buClr>
                <a:schemeClr val="dk2"/>
              </a:buClr>
              <a:buSzPts val="3800"/>
              <a:buNone/>
              <a:defRPr sz="3800">
                <a:solidFill>
                  <a:schemeClr val="dk2"/>
                </a:solidFill>
              </a:defRPr>
            </a:lvl7pPr>
            <a:lvl8pPr lvl="7" rtl="0" algn="l">
              <a:spcBef>
                <a:spcPts val="0"/>
              </a:spcBef>
              <a:spcAft>
                <a:spcPts val="0"/>
              </a:spcAft>
              <a:buClr>
                <a:schemeClr val="dk2"/>
              </a:buClr>
              <a:buSzPts val="3800"/>
              <a:buNone/>
              <a:defRPr sz="3800">
                <a:solidFill>
                  <a:schemeClr val="dk2"/>
                </a:solidFill>
              </a:defRPr>
            </a:lvl8pPr>
            <a:lvl9pPr lvl="8" rtl="0" algn="l">
              <a:spcBef>
                <a:spcPts val="0"/>
              </a:spcBef>
              <a:spcAft>
                <a:spcPts val="0"/>
              </a:spcAft>
              <a:buClr>
                <a:schemeClr val="dk2"/>
              </a:buClr>
              <a:buSzPts val="3800"/>
              <a:buNone/>
              <a:defRPr sz="3800">
                <a:solidFill>
                  <a:schemeClr val="dk2"/>
                </a:solidFill>
              </a:defRPr>
            </a:lvl9pPr>
          </a:lstStyle>
          <a:p>
            <a:r>
              <a:t>xx%</a:t>
            </a:r>
          </a:p>
        </p:txBody>
      </p:sp>
      <p:sp>
        <p:nvSpPr>
          <p:cNvPr id="379" name="Google Shape;379;p13"/>
          <p:cNvSpPr txBox="1"/>
          <p:nvPr>
            <p:ph idx="7" type="subTitle"/>
          </p:nvPr>
        </p:nvSpPr>
        <p:spPr>
          <a:xfrm>
            <a:off x="6031375" y="1931128"/>
            <a:ext cx="23994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380" name="Google Shape;380;p13"/>
          <p:cNvSpPr txBox="1"/>
          <p:nvPr>
            <p:ph idx="8" type="subTitle"/>
          </p:nvPr>
        </p:nvSpPr>
        <p:spPr>
          <a:xfrm>
            <a:off x="6031375" y="2339588"/>
            <a:ext cx="2399400" cy="52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1" name="Google Shape;381;p13"/>
          <p:cNvSpPr txBox="1"/>
          <p:nvPr>
            <p:ph hasCustomPrompt="1" idx="9" type="title"/>
          </p:nvPr>
        </p:nvSpPr>
        <p:spPr>
          <a:xfrm>
            <a:off x="6081665" y="1355628"/>
            <a:ext cx="642900" cy="556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800"/>
              <a:buNone/>
              <a:defRPr/>
            </a:lvl1pPr>
            <a:lvl2pPr lvl="1" rtl="0" algn="l">
              <a:spcBef>
                <a:spcPts val="0"/>
              </a:spcBef>
              <a:spcAft>
                <a:spcPts val="0"/>
              </a:spcAft>
              <a:buClr>
                <a:schemeClr val="dk2"/>
              </a:buClr>
              <a:buSzPts val="3800"/>
              <a:buNone/>
              <a:defRPr sz="3800">
                <a:solidFill>
                  <a:schemeClr val="dk2"/>
                </a:solidFill>
              </a:defRPr>
            </a:lvl2pPr>
            <a:lvl3pPr lvl="2" rtl="0" algn="l">
              <a:spcBef>
                <a:spcPts val="0"/>
              </a:spcBef>
              <a:spcAft>
                <a:spcPts val="0"/>
              </a:spcAft>
              <a:buClr>
                <a:schemeClr val="dk2"/>
              </a:buClr>
              <a:buSzPts val="3800"/>
              <a:buNone/>
              <a:defRPr sz="3800">
                <a:solidFill>
                  <a:schemeClr val="dk2"/>
                </a:solidFill>
              </a:defRPr>
            </a:lvl3pPr>
            <a:lvl4pPr lvl="3" rtl="0" algn="l">
              <a:spcBef>
                <a:spcPts val="0"/>
              </a:spcBef>
              <a:spcAft>
                <a:spcPts val="0"/>
              </a:spcAft>
              <a:buClr>
                <a:schemeClr val="dk2"/>
              </a:buClr>
              <a:buSzPts val="3800"/>
              <a:buNone/>
              <a:defRPr sz="3800">
                <a:solidFill>
                  <a:schemeClr val="dk2"/>
                </a:solidFill>
              </a:defRPr>
            </a:lvl4pPr>
            <a:lvl5pPr lvl="4" rtl="0" algn="l">
              <a:spcBef>
                <a:spcPts val="0"/>
              </a:spcBef>
              <a:spcAft>
                <a:spcPts val="0"/>
              </a:spcAft>
              <a:buClr>
                <a:schemeClr val="dk2"/>
              </a:buClr>
              <a:buSzPts val="3800"/>
              <a:buNone/>
              <a:defRPr sz="3800">
                <a:solidFill>
                  <a:schemeClr val="dk2"/>
                </a:solidFill>
              </a:defRPr>
            </a:lvl5pPr>
            <a:lvl6pPr lvl="5" rtl="0" algn="l">
              <a:spcBef>
                <a:spcPts val="0"/>
              </a:spcBef>
              <a:spcAft>
                <a:spcPts val="0"/>
              </a:spcAft>
              <a:buClr>
                <a:schemeClr val="dk2"/>
              </a:buClr>
              <a:buSzPts val="3800"/>
              <a:buNone/>
              <a:defRPr sz="3800">
                <a:solidFill>
                  <a:schemeClr val="dk2"/>
                </a:solidFill>
              </a:defRPr>
            </a:lvl6pPr>
            <a:lvl7pPr lvl="6" rtl="0" algn="l">
              <a:spcBef>
                <a:spcPts val="0"/>
              </a:spcBef>
              <a:spcAft>
                <a:spcPts val="0"/>
              </a:spcAft>
              <a:buClr>
                <a:schemeClr val="dk2"/>
              </a:buClr>
              <a:buSzPts val="3800"/>
              <a:buNone/>
              <a:defRPr sz="3800">
                <a:solidFill>
                  <a:schemeClr val="dk2"/>
                </a:solidFill>
              </a:defRPr>
            </a:lvl7pPr>
            <a:lvl8pPr lvl="7" rtl="0" algn="l">
              <a:spcBef>
                <a:spcPts val="0"/>
              </a:spcBef>
              <a:spcAft>
                <a:spcPts val="0"/>
              </a:spcAft>
              <a:buClr>
                <a:schemeClr val="dk2"/>
              </a:buClr>
              <a:buSzPts val="3800"/>
              <a:buNone/>
              <a:defRPr sz="3800">
                <a:solidFill>
                  <a:schemeClr val="dk2"/>
                </a:solidFill>
              </a:defRPr>
            </a:lvl8pPr>
            <a:lvl9pPr lvl="8" rtl="0" algn="l">
              <a:spcBef>
                <a:spcPts val="0"/>
              </a:spcBef>
              <a:spcAft>
                <a:spcPts val="0"/>
              </a:spcAft>
              <a:buClr>
                <a:schemeClr val="dk2"/>
              </a:buClr>
              <a:buSzPts val="3800"/>
              <a:buNone/>
              <a:defRPr sz="3800">
                <a:solidFill>
                  <a:schemeClr val="dk2"/>
                </a:solidFill>
              </a:defRPr>
            </a:lvl9pPr>
          </a:lstStyle>
          <a:p>
            <a:r>
              <a:t>xx%</a:t>
            </a:r>
          </a:p>
        </p:txBody>
      </p:sp>
      <p:sp>
        <p:nvSpPr>
          <p:cNvPr id="382" name="Google Shape;382;p13"/>
          <p:cNvSpPr txBox="1"/>
          <p:nvPr>
            <p:ph idx="13" type="subTitle"/>
          </p:nvPr>
        </p:nvSpPr>
        <p:spPr>
          <a:xfrm>
            <a:off x="6031375" y="3663575"/>
            <a:ext cx="2399400" cy="40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383" name="Google Shape;383;p13"/>
          <p:cNvSpPr txBox="1"/>
          <p:nvPr>
            <p:ph idx="14" type="subTitle"/>
          </p:nvPr>
        </p:nvSpPr>
        <p:spPr>
          <a:xfrm>
            <a:off x="6031375" y="4072038"/>
            <a:ext cx="2399400" cy="52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4" name="Google Shape;384;p13"/>
          <p:cNvSpPr txBox="1"/>
          <p:nvPr>
            <p:ph hasCustomPrompt="1" idx="15" type="title"/>
          </p:nvPr>
        </p:nvSpPr>
        <p:spPr>
          <a:xfrm>
            <a:off x="6081675" y="3098700"/>
            <a:ext cx="642900" cy="556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800"/>
              <a:buNone/>
              <a:defRPr sz="2600"/>
            </a:lvl1pPr>
            <a:lvl2pPr lvl="1" rtl="0" algn="l">
              <a:spcBef>
                <a:spcPts val="0"/>
              </a:spcBef>
              <a:spcAft>
                <a:spcPts val="0"/>
              </a:spcAft>
              <a:buClr>
                <a:schemeClr val="dk2"/>
              </a:buClr>
              <a:buSzPts val="3800"/>
              <a:buNone/>
              <a:defRPr sz="3800">
                <a:solidFill>
                  <a:schemeClr val="dk2"/>
                </a:solidFill>
              </a:defRPr>
            </a:lvl2pPr>
            <a:lvl3pPr lvl="2" rtl="0" algn="l">
              <a:spcBef>
                <a:spcPts val="0"/>
              </a:spcBef>
              <a:spcAft>
                <a:spcPts val="0"/>
              </a:spcAft>
              <a:buClr>
                <a:schemeClr val="dk2"/>
              </a:buClr>
              <a:buSzPts val="3800"/>
              <a:buNone/>
              <a:defRPr sz="3800">
                <a:solidFill>
                  <a:schemeClr val="dk2"/>
                </a:solidFill>
              </a:defRPr>
            </a:lvl3pPr>
            <a:lvl4pPr lvl="3" rtl="0" algn="l">
              <a:spcBef>
                <a:spcPts val="0"/>
              </a:spcBef>
              <a:spcAft>
                <a:spcPts val="0"/>
              </a:spcAft>
              <a:buClr>
                <a:schemeClr val="dk2"/>
              </a:buClr>
              <a:buSzPts val="3800"/>
              <a:buNone/>
              <a:defRPr sz="3800">
                <a:solidFill>
                  <a:schemeClr val="dk2"/>
                </a:solidFill>
              </a:defRPr>
            </a:lvl4pPr>
            <a:lvl5pPr lvl="4" rtl="0" algn="l">
              <a:spcBef>
                <a:spcPts val="0"/>
              </a:spcBef>
              <a:spcAft>
                <a:spcPts val="0"/>
              </a:spcAft>
              <a:buClr>
                <a:schemeClr val="dk2"/>
              </a:buClr>
              <a:buSzPts val="3800"/>
              <a:buNone/>
              <a:defRPr sz="3800">
                <a:solidFill>
                  <a:schemeClr val="dk2"/>
                </a:solidFill>
              </a:defRPr>
            </a:lvl5pPr>
            <a:lvl6pPr lvl="5" rtl="0" algn="l">
              <a:spcBef>
                <a:spcPts val="0"/>
              </a:spcBef>
              <a:spcAft>
                <a:spcPts val="0"/>
              </a:spcAft>
              <a:buClr>
                <a:schemeClr val="dk2"/>
              </a:buClr>
              <a:buSzPts val="3800"/>
              <a:buNone/>
              <a:defRPr sz="3800">
                <a:solidFill>
                  <a:schemeClr val="dk2"/>
                </a:solidFill>
              </a:defRPr>
            </a:lvl6pPr>
            <a:lvl7pPr lvl="6" rtl="0" algn="l">
              <a:spcBef>
                <a:spcPts val="0"/>
              </a:spcBef>
              <a:spcAft>
                <a:spcPts val="0"/>
              </a:spcAft>
              <a:buClr>
                <a:schemeClr val="dk2"/>
              </a:buClr>
              <a:buSzPts val="3800"/>
              <a:buNone/>
              <a:defRPr sz="3800">
                <a:solidFill>
                  <a:schemeClr val="dk2"/>
                </a:solidFill>
              </a:defRPr>
            </a:lvl7pPr>
            <a:lvl8pPr lvl="7" rtl="0" algn="l">
              <a:spcBef>
                <a:spcPts val="0"/>
              </a:spcBef>
              <a:spcAft>
                <a:spcPts val="0"/>
              </a:spcAft>
              <a:buClr>
                <a:schemeClr val="dk2"/>
              </a:buClr>
              <a:buSzPts val="3800"/>
              <a:buNone/>
              <a:defRPr sz="3800">
                <a:solidFill>
                  <a:schemeClr val="dk2"/>
                </a:solidFill>
              </a:defRPr>
            </a:lvl8pPr>
            <a:lvl9pPr lvl="8" rtl="0" algn="l">
              <a:spcBef>
                <a:spcPts val="0"/>
              </a:spcBef>
              <a:spcAft>
                <a:spcPts val="0"/>
              </a:spcAft>
              <a:buClr>
                <a:schemeClr val="dk2"/>
              </a:buClr>
              <a:buSzPts val="3800"/>
              <a:buNone/>
              <a:defRPr sz="3800">
                <a:solidFill>
                  <a:schemeClr val="dk2"/>
                </a:solidFill>
              </a:defRPr>
            </a:lvl9pPr>
          </a:lstStyle>
          <a:p>
            <a:r>
              <a:t>xx%</a:t>
            </a:r>
          </a:p>
        </p:txBody>
      </p:sp>
      <p:sp>
        <p:nvSpPr>
          <p:cNvPr id="385" name="Google Shape;385;p13"/>
          <p:cNvSpPr txBox="1"/>
          <p:nvPr>
            <p:ph idx="16" type="subTitle"/>
          </p:nvPr>
        </p:nvSpPr>
        <p:spPr>
          <a:xfrm>
            <a:off x="3372300" y="1932209"/>
            <a:ext cx="23994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386" name="Google Shape;386;p13"/>
          <p:cNvSpPr txBox="1"/>
          <p:nvPr>
            <p:ph idx="17" type="subTitle"/>
          </p:nvPr>
        </p:nvSpPr>
        <p:spPr>
          <a:xfrm>
            <a:off x="3372300" y="2340475"/>
            <a:ext cx="2399400" cy="52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7" name="Google Shape;387;p13"/>
          <p:cNvSpPr txBox="1"/>
          <p:nvPr>
            <p:ph hasCustomPrompt="1" idx="18" type="title"/>
          </p:nvPr>
        </p:nvSpPr>
        <p:spPr>
          <a:xfrm>
            <a:off x="3426177" y="1356653"/>
            <a:ext cx="642900" cy="556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800"/>
              <a:buNone/>
              <a:defRPr/>
            </a:lvl1pPr>
            <a:lvl2pPr lvl="1" rtl="0" algn="l">
              <a:spcBef>
                <a:spcPts val="0"/>
              </a:spcBef>
              <a:spcAft>
                <a:spcPts val="0"/>
              </a:spcAft>
              <a:buClr>
                <a:schemeClr val="dk2"/>
              </a:buClr>
              <a:buSzPts val="3800"/>
              <a:buNone/>
              <a:defRPr sz="3800">
                <a:solidFill>
                  <a:schemeClr val="dk2"/>
                </a:solidFill>
              </a:defRPr>
            </a:lvl2pPr>
            <a:lvl3pPr lvl="2" rtl="0" algn="l">
              <a:spcBef>
                <a:spcPts val="0"/>
              </a:spcBef>
              <a:spcAft>
                <a:spcPts val="0"/>
              </a:spcAft>
              <a:buClr>
                <a:schemeClr val="dk2"/>
              </a:buClr>
              <a:buSzPts val="3800"/>
              <a:buNone/>
              <a:defRPr sz="3800">
                <a:solidFill>
                  <a:schemeClr val="dk2"/>
                </a:solidFill>
              </a:defRPr>
            </a:lvl3pPr>
            <a:lvl4pPr lvl="3" rtl="0" algn="l">
              <a:spcBef>
                <a:spcPts val="0"/>
              </a:spcBef>
              <a:spcAft>
                <a:spcPts val="0"/>
              </a:spcAft>
              <a:buClr>
                <a:schemeClr val="dk2"/>
              </a:buClr>
              <a:buSzPts val="3800"/>
              <a:buNone/>
              <a:defRPr sz="3800">
                <a:solidFill>
                  <a:schemeClr val="dk2"/>
                </a:solidFill>
              </a:defRPr>
            </a:lvl4pPr>
            <a:lvl5pPr lvl="4" rtl="0" algn="l">
              <a:spcBef>
                <a:spcPts val="0"/>
              </a:spcBef>
              <a:spcAft>
                <a:spcPts val="0"/>
              </a:spcAft>
              <a:buClr>
                <a:schemeClr val="dk2"/>
              </a:buClr>
              <a:buSzPts val="3800"/>
              <a:buNone/>
              <a:defRPr sz="3800">
                <a:solidFill>
                  <a:schemeClr val="dk2"/>
                </a:solidFill>
              </a:defRPr>
            </a:lvl5pPr>
            <a:lvl6pPr lvl="5" rtl="0" algn="l">
              <a:spcBef>
                <a:spcPts val="0"/>
              </a:spcBef>
              <a:spcAft>
                <a:spcPts val="0"/>
              </a:spcAft>
              <a:buClr>
                <a:schemeClr val="dk2"/>
              </a:buClr>
              <a:buSzPts val="3800"/>
              <a:buNone/>
              <a:defRPr sz="3800">
                <a:solidFill>
                  <a:schemeClr val="dk2"/>
                </a:solidFill>
              </a:defRPr>
            </a:lvl6pPr>
            <a:lvl7pPr lvl="6" rtl="0" algn="l">
              <a:spcBef>
                <a:spcPts val="0"/>
              </a:spcBef>
              <a:spcAft>
                <a:spcPts val="0"/>
              </a:spcAft>
              <a:buClr>
                <a:schemeClr val="dk2"/>
              </a:buClr>
              <a:buSzPts val="3800"/>
              <a:buNone/>
              <a:defRPr sz="3800">
                <a:solidFill>
                  <a:schemeClr val="dk2"/>
                </a:solidFill>
              </a:defRPr>
            </a:lvl7pPr>
            <a:lvl8pPr lvl="7" rtl="0" algn="l">
              <a:spcBef>
                <a:spcPts val="0"/>
              </a:spcBef>
              <a:spcAft>
                <a:spcPts val="0"/>
              </a:spcAft>
              <a:buClr>
                <a:schemeClr val="dk2"/>
              </a:buClr>
              <a:buSzPts val="3800"/>
              <a:buNone/>
              <a:defRPr sz="3800">
                <a:solidFill>
                  <a:schemeClr val="dk2"/>
                </a:solidFill>
              </a:defRPr>
            </a:lvl8pPr>
            <a:lvl9pPr lvl="8" rtl="0" algn="l">
              <a:spcBef>
                <a:spcPts val="0"/>
              </a:spcBef>
              <a:spcAft>
                <a:spcPts val="0"/>
              </a:spcAft>
              <a:buClr>
                <a:schemeClr val="dk2"/>
              </a:buClr>
              <a:buSzPts val="3800"/>
              <a:buNone/>
              <a:defRPr sz="3800">
                <a:solidFill>
                  <a:schemeClr val="dk2"/>
                </a:solidFill>
              </a:defRPr>
            </a:lvl9pPr>
          </a:lstStyle>
          <a:p>
            <a:r>
              <a:t>xx%</a:t>
            </a:r>
          </a:p>
        </p:txBody>
      </p:sp>
      <p:sp>
        <p:nvSpPr>
          <p:cNvPr id="388" name="Google Shape;388;p13"/>
          <p:cNvSpPr txBox="1"/>
          <p:nvPr>
            <p:ph idx="19" type="subTitle"/>
          </p:nvPr>
        </p:nvSpPr>
        <p:spPr>
          <a:xfrm>
            <a:off x="3372300" y="3664653"/>
            <a:ext cx="2399400" cy="40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389" name="Google Shape;389;p13"/>
          <p:cNvSpPr txBox="1"/>
          <p:nvPr>
            <p:ph idx="20" type="subTitle"/>
          </p:nvPr>
        </p:nvSpPr>
        <p:spPr>
          <a:xfrm>
            <a:off x="3372300" y="4072925"/>
            <a:ext cx="2399400" cy="52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90" name="Google Shape;390;p13"/>
          <p:cNvSpPr txBox="1"/>
          <p:nvPr>
            <p:ph hasCustomPrompt="1" idx="21" type="title"/>
          </p:nvPr>
        </p:nvSpPr>
        <p:spPr>
          <a:xfrm>
            <a:off x="3426175" y="3099825"/>
            <a:ext cx="642900" cy="556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800"/>
              <a:buNone/>
              <a:defRPr sz="2600"/>
            </a:lvl1pPr>
            <a:lvl2pPr lvl="1" rtl="0" algn="l">
              <a:spcBef>
                <a:spcPts val="0"/>
              </a:spcBef>
              <a:spcAft>
                <a:spcPts val="0"/>
              </a:spcAft>
              <a:buClr>
                <a:schemeClr val="dk2"/>
              </a:buClr>
              <a:buSzPts val="3800"/>
              <a:buNone/>
              <a:defRPr sz="3800">
                <a:solidFill>
                  <a:schemeClr val="dk2"/>
                </a:solidFill>
              </a:defRPr>
            </a:lvl2pPr>
            <a:lvl3pPr lvl="2" rtl="0" algn="l">
              <a:spcBef>
                <a:spcPts val="0"/>
              </a:spcBef>
              <a:spcAft>
                <a:spcPts val="0"/>
              </a:spcAft>
              <a:buClr>
                <a:schemeClr val="dk2"/>
              </a:buClr>
              <a:buSzPts val="3800"/>
              <a:buNone/>
              <a:defRPr sz="3800">
                <a:solidFill>
                  <a:schemeClr val="dk2"/>
                </a:solidFill>
              </a:defRPr>
            </a:lvl3pPr>
            <a:lvl4pPr lvl="3" rtl="0" algn="l">
              <a:spcBef>
                <a:spcPts val="0"/>
              </a:spcBef>
              <a:spcAft>
                <a:spcPts val="0"/>
              </a:spcAft>
              <a:buClr>
                <a:schemeClr val="dk2"/>
              </a:buClr>
              <a:buSzPts val="3800"/>
              <a:buNone/>
              <a:defRPr sz="3800">
                <a:solidFill>
                  <a:schemeClr val="dk2"/>
                </a:solidFill>
              </a:defRPr>
            </a:lvl4pPr>
            <a:lvl5pPr lvl="4" rtl="0" algn="l">
              <a:spcBef>
                <a:spcPts val="0"/>
              </a:spcBef>
              <a:spcAft>
                <a:spcPts val="0"/>
              </a:spcAft>
              <a:buClr>
                <a:schemeClr val="dk2"/>
              </a:buClr>
              <a:buSzPts val="3800"/>
              <a:buNone/>
              <a:defRPr sz="3800">
                <a:solidFill>
                  <a:schemeClr val="dk2"/>
                </a:solidFill>
              </a:defRPr>
            </a:lvl5pPr>
            <a:lvl6pPr lvl="5" rtl="0" algn="l">
              <a:spcBef>
                <a:spcPts val="0"/>
              </a:spcBef>
              <a:spcAft>
                <a:spcPts val="0"/>
              </a:spcAft>
              <a:buClr>
                <a:schemeClr val="dk2"/>
              </a:buClr>
              <a:buSzPts val="3800"/>
              <a:buNone/>
              <a:defRPr sz="3800">
                <a:solidFill>
                  <a:schemeClr val="dk2"/>
                </a:solidFill>
              </a:defRPr>
            </a:lvl6pPr>
            <a:lvl7pPr lvl="6" rtl="0" algn="l">
              <a:spcBef>
                <a:spcPts val="0"/>
              </a:spcBef>
              <a:spcAft>
                <a:spcPts val="0"/>
              </a:spcAft>
              <a:buClr>
                <a:schemeClr val="dk2"/>
              </a:buClr>
              <a:buSzPts val="3800"/>
              <a:buNone/>
              <a:defRPr sz="3800">
                <a:solidFill>
                  <a:schemeClr val="dk2"/>
                </a:solidFill>
              </a:defRPr>
            </a:lvl7pPr>
            <a:lvl8pPr lvl="7" rtl="0" algn="l">
              <a:spcBef>
                <a:spcPts val="0"/>
              </a:spcBef>
              <a:spcAft>
                <a:spcPts val="0"/>
              </a:spcAft>
              <a:buClr>
                <a:schemeClr val="dk2"/>
              </a:buClr>
              <a:buSzPts val="3800"/>
              <a:buNone/>
              <a:defRPr sz="3800">
                <a:solidFill>
                  <a:schemeClr val="dk2"/>
                </a:solidFill>
              </a:defRPr>
            </a:lvl8pPr>
            <a:lvl9pPr lvl="8" rtl="0" algn="l">
              <a:spcBef>
                <a:spcPts val="0"/>
              </a:spcBef>
              <a:spcAft>
                <a:spcPts val="0"/>
              </a:spcAft>
              <a:buClr>
                <a:schemeClr val="dk2"/>
              </a:buClr>
              <a:buSzPts val="3800"/>
              <a:buNone/>
              <a:defRPr sz="3800">
                <a:solidFill>
                  <a:schemeClr val="dk2"/>
                </a:solidFill>
              </a:defRPr>
            </a:lvl9pPr>
          </a:lstStyle>
          <a:p>
            <a:r>
              <a:t>xx%</a:t>
            </a:r>
          </a:p>
        </p:txBody>
      </p:sp>
      <p:grpSp>
        <p:nvGrpSpPr>
          <p:cNvPr id="391" name="Google Shape;391;p13"/>
          <p:cNvGrpSpPr/>
          <p:nvPr/>
        </p:nvGrpSpPr>
        <p:grpSpPr>
          <a:xfrm>
            <a:off x="-193250" y="-516225"/>
            <a:ext cx="9144823" cy="6841363"/>
            <a:chOff x="-193250" y="-516225"/>
            <a:chExt cx="9144823" cy="6841363"/>
          </a:xfrm>
        </p:grpSpPr>
        <p:pic>
          <p:nvPicPr>
            <p:cNvPr id="392" name="Google Shape;392;p1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93" name="Google Shape;393;p1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94" name="Google Shape;394;p1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95" name="Google Shape;395;p1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396" name="Google Shape;396;p13"/>
          <p:cNvGrpSpPr/>
          <p:nvPr/>
        </p:nvGrpSpPr>
        <p:grpSpPr>
          <a:xfrm rot="5400000">
            <a:off x="6637372" y="-333519"/>
            <a:ext cx="3016501" cy="2314765"/>
            <a:chOff x="6661153" y="-78200"/>
            <a:chExt cx="3016501" cy="2314764"/>
          </a:xfrm>
        </p:grpSpPr>
        <p:sp>
          <p:nvSpPr>
            <p:cNvPr id="397" name="Google Shape;397;p13"/>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3"/>
            <p:cNvSpPr/>
            <p:nvPr/>
          </p:nvSpPr>
          <p:spPr>
            <a:xfrm flipH="1">
              <a:off x="8358260" y="-78192"/>
              <a:ext cx="1234966" cy="738265"/>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3"/>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3"/>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3"/>
            <p:cNvSpPr/>
            <p:nvPr/>
          </p:nvSpPr>
          <p:spPr>
            <a:xfrm flipH="1">
              <a:off x="9572426" y="611335"/>
              <a:ext cx="105228" cy="8184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3"/>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3"/>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3"/>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3"/>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3"/>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3"/>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3"/>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3"/>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3"/>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3"/>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3"/>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3"/>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3"/>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417" name="Shape 417"/>
        <p:cNvGrpSpPr/>
        <p:nvPr/>
      </p:nvGrpSpPr>
      <p:grpSpPr>
        <a:xfrm>
          <a:off x="0" y="0"/>
          <a:ext cx="0" cy="0"/>
          <a:chOff x="0" y="0"/>
          <a:chExt cx="0" cy="0"/>
        </a:xfrm>
      </p:grpSpPr>
      <p:sp>
        <p:nvSpPr>
          <p:cNvPr id="418" name="Google Shape;418;p14"/>
          <p:cNvSpPr txBox="1"/>
          <p:nvPr>
            <p:ph type="title"/>
          </p:nvPr>
        </p:nvSpPr>
        <p:spPr>
          <a:xfrm>
            <a:off x="2804075" y="3545475"/>
            <a:ext cx="3556200" cy="441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9" name="Google Shape;419;p14"/>
          <p:cNvSpPr txBox="1"/>
          <p:nvPr>
            <p:ph idx="1" type="subTitle"/>
          </p:nvPr>
        </p:nvSpPr>
        <p:spPr>
          <a:xfrm>
            <a:off x="2545650" y="2204425"/>
            <a:ext cx="4052700" cy="120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300"/>
              <a:buNone/>
              <a:defRPr sz="20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grpSp>
        <p:nvGrpSpPr>
          <p:cNvPr id="420" name="Google Shape;420;p14"/>
          <p:cNvGrpSpPr/>
          <p:nvPr/>
        </p:nvGrpSpPr>
        <p:grpSpPr>
          <a:xfrm>
            <a:off x="-193250" y="-516225"/>
            <a:ext cx="9144823" cy="6841363"/>
            <a:chOff x="-193250" y="-516225"/>
            <a:chExt cx="9144823" cy="6841363"/>
          </a:xfrm>
        </p:grpSpPr>
        <p:pic>
          <p:nvPicPr>
            <p:cNvPr id="421" name="Google Shape;421;p1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422" name="Google Shape;422;p1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423" name="Google Shape;423;p1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424" name="Google Shape;424;p1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425" name="Google Shape;425;p14"/>
          <p:cNvGrpSpPr/>
          <p:nvPr/>
        </p:nvGrpSpPr>
        <p:grpSpPr>
          <a:xfrm flipH="1" rot="5400000">
            <a:off x="-1639533" y="917654"/>
            <a:ext cx="4497070" cy="2884760"/>
            <a:chOff x="5880542" y="-2979471"/>
            <a:chExt cx="4497070" cy="2884760"/>
          </a:xfrm>
        </p:grpSpPr>
        <p:sp>
          <p:nvSpPr>
            <p:cNvPr id="426" name="Google Shape;426;p14"/>
            <p:cNvSpPr/>
            <p:nvPr/>
          </p:nvSpPr>
          <p:spPr>
            <a:xfrm flipH="1">
              <a:off x="5979000" y="-1578992"/>
              <a:ext cx="1951740" cy="1023627"/>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flipH="1">
              <a:off x="5888898" y="-1607401"/>
              <a:ext cx="104247" cy="80859"/>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flipH="1">
              <a:off x="5968304" y="-261270"/>
              <a:ext cx="1356680" cy="24369"/>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flipH="1">
              <a:off x="8188823" y="-2362985"/>
              <a:ext cx="1739420" cy="1632327"/>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flipH="1">
              <a:off x="7770037" y="-2939532"/>
              <a:ext cx="370114" cy="1971235"/>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flipH="1">
              <a:off x="8445814" y="-755060"/>
              <a:ext cx="1876290" cy="2698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flipH="1">
              <a:off x="7732060" y="-2432134"/>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flipH="1">
              <a:off x="8072898" y="-2979471"/>
              <a:ext cx="105228" cy="80859"/>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flipH="1">
              <a:off x="9874631" y="-2395106"/>
              <a:ext cx="105228" cy="80859"/>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flipH="1">
              <a:off x="10272384" y="-776485"/>
              <a:ext cx="105228" cy="8184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flipH="1">
              <a:off x="5880542" y="-289514"/>
              <a:ext cx="104247" cy="80859"/>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flipH="1">
              <a:off x="8368989" y="-154144"/>
              <a:ext cx="1559253" cy="24369"/>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flipH="1">
              <a:off x="7075636" y="-2890826"/>
              <a:ext cx="292198" cy="2252672"/>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flipH="1">
              <a:off x="8572511" y="-2351275"/>
              <a:ext cx="24402" cy="80447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4"/>
            <p:cNvSpPr/>
            <p:nvPr/>
          </p:nvSpPr>
          <p:spPr>
            <a:xfrm flipH="1">
              <a:off x="8617716" y="-1434839"/>
              <a:ext cx="1194046" cy="24369"/>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flipH="1">
              <a:off x="6634443" y="-2440900"/>
              <a:ext cx="24402" cy="491860"/>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flipH="1">
              <a:off x="7038608" y="-2930765"/>
              <a:ext cx="104247" cy="80859"/>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flipH="1">
              <a:off x="6594028" y="-1953958"/>
              <a:ext cx="105228" cy="80859"/>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4"/>
            <p:cNvSpPr/>
            <p:nvPr/>
          </p:nvSpPr>
          <p:spPr>
            <a:xfrm flipH="1">
              <a:off x="6594018" y="-2513041"/>
              <a:ext cx="105228" cy="80892"/>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p:nvPr/>
          </p:nvSpPr>
          <p:spPr>
            <a:xfrm flipH="1">
              <a:off x="9870738" y="-175569"/>
              <a:ext cx="104247" cy="80859"/>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4"/>
            <p:cNvSpPr/>
            <p:nvPr/>
          </p:nvSpPr>
          <p:spPr>
            <a:xfrm flipH="1">
              <a:off x="8534046" y="-1463565"/>
              <a:ext cx="104247" cy="8184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4"/>
            <p:cNvSpPr/>
            <p:nvPr/>
          </p:nvSpPr>
          <p:spPr>
            <a:xfrm flipH="1">
              <a:off x="9757202" y="-1462119"/>
              <a:ext cx="104214" cy="8184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4"/>
            <p:cNvSpPr/>
            <p:nvPr/>
          </p:nvSpPr>
          <p:spPr>
            <a:xfrm flipH="1">
              <a:off x="8528712" y="-2395106"/>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4"/>
            <p:cNvSpPr/>
            <p:nvPr/>
          </p:nvSpPr>
          <p:spPr>
            <a:xfrm flipH="1">
              <a:off x="8533553" y="-1553448"/>
              <a:ext cx="105228" cy="80859"/>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14"/>
          <p:cNvGrpSpPr/>
          <p:nvPr/>
        </p:nvGrpSpPr>
        <p:grpSpPr>
          <a:xfrm rot="-5400000">
            <a:off x="6286467" y="917654"/>
            <a:ext cx="4497070" cy="2884760"/>
            <a:chOff x="5880542" y="-2979471"/>
            <a:chExt cx="4497070" cy="2884760"/>
          </a:xfrm>
        </p:grpSpPr>
        <p:sp>
          <p:nvSpPr>
            <p:cNvPr id="451" name="Google Shape;451;p14"/>
            <p:cNvSpPr/>
            <p:nvPr/>
          </p:nvSpPr>
          <p:spPr>
            <a:xfrm flipH="1">
              <a:off x="5979000" y="-1578992"/>
              <a:ext cx="1951740" cy="1023627"/>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4"/>
            <p:cNvSpPr/>
            <p:nvPr/>
          </p:nvSpPr>
          <p:spPr>
            <a:xfrm flipH="1">
              <a:off x="5888898" y="-1607401"/>
              <a:ext cx="104247" cy="80859"/>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4"/>
            <p:cNvSpPr/>
            <p:nvPr/>
          </p:nvSpPr>
          <p:spPr>
            <a:xfrm flipH="1">
              <a:off x="5968304" y="-261270"/>
              <a:ext cx="1356680" cy="24369"/>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4"/>
            <p:cNvSpPr/>
            <p:nvPr/>
          </p:nvSpPr>
          <p:spPr>
            <a:xfrm flipH="1">
              <a:off x="8188823" y="-2362985"/>
              <a:ext cx="1739420" cy="1632327"/>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flipH="1">
              <a:off x="7770037" y="-2939532"/>
              <a:ext cx="370114" cy="1971235"/>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flipH="1">
              <a:off x="8445814" y="-755060"/>
              <a:ext cx="1876290" cy="2698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flipH="1">
              <a:off x="7732060" y="-2432134"/>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flipH="1">
              <a:off x="8072898" y="-2979471"/>
              <a:ext cx="105228" cy="80859"/>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4"/>
            <p:cNvSpPr/>
            <p:nvPr/>
          </p:nvSpPr>
          <p:spPr>
            <a:xfrm flipH="1">
              <a:off x="9874631" y="-2395106"/>
              <a:ext cx="105228" cy="80859"/>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4"/>
            <p:cNvSpPr/>
            <p:nvPr/>
          </p:nvSpPr>
          <p:spPr>
            <a:xfrm flipH="1">
              <a:off x="10272384" y="-776485"/>
              <a:ext cx="105228" cy="8184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flipH="1">
              <a:off x="5880542" y="-289514"/>
              <a:ext cx="104247" cy="80859"/>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flipH="1">
              <a:off x="8368989" y="-154144"/>
              <a:ext cx="1559253" cy="24369"/>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4"/>
            <p:cNvSpPr/>
            <p:nvPr/>
          </p:nvSpPr>
          <p:spPr>
            <a:xfrm flipH="1">
              <a:off x="7075636" y="-2890826"/>
              <a:ext cx="292198" cy="2252672"/>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4"/>
            <p:cNvSpPr/>
            <p:nvPr/>
          </p:nvSpPr>
          <p:spPr>
            <a:xfrm flipH="1">
              <a:off x="8572511" y="-2351275"/>
              <a:ext cx="24402" cy="80447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4"/>
            <p:cNvSpPr/>
            <p:nvPr/>
          </p:nvSpPr>
          <p:spPr>
            <a:xfrm flipH="1">
              <a:off x="8617716" y="-1434839"/>
              <a:ext cx="1194046" cy="24369"/>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4"/>
            <p:cNvSpPr/>
            <p:nvPr/>
          </p:nvSpPr>
          <p:spPr>
            <a:xfrm flipH="1">
              <a:off x="6634443" y="-2440900"/>
              <a:ext cx="24402" cy="491860"/>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
            <p:cNvSpPr/>
            <p:nvPr/>
          </p:nvSpPr>
          <p:spPr>
            <a:xfrm flipH="1">
              <a:off x="7038608" y="-2930765"/>
              <a:ext cx="104247" cy="80859"/>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p:nvPr/>
          </p:nvSpPr>
          <p:spPr>
            <a:xfrm flipH="1">
              <a:off x="6594028" y="-1953958"/>
              <a:ext cx="105228" cy="80859"/>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
            <p:cNvSpPr/>
            <p:nvPr/>
          </p:nvSpPr>
          <p:spPr>
            <a:xfrm flipH="1">
              <a:off x="6594018" y="-2513041"/>
              <a:ext cx="105228" cy="80892"/>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
            <p:cNvSpPr/>
            <p:nvPr/>
          </p:nvSpPr>
          <p:spPr>
            <a:xfrm flipH="1">
              <a:off x="9870738" y="-175569"/>
              <a:ext cx="104247" cy="80859"/>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flipH="1">
              <a:off x="8534046" y="-1463565"/>
              <a:ext cx="104247" cy="8184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4"/>
            <p:cNvSpPr/>
            <p:nvPr/>
          </p:nvSpPr>
          <p:spPr>
            <a:xfrm flipH="1">
              <a:off x="9757202" y="-1462119"/>
              <a:ext cx="104214" cy="8184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flipH="1">
              <a:off x="8528712" y="-2395106"/>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flipH="1">
              <a:off x="8533553" y="-1553448"/>
              <a:ext cx="105228" cy="80859"/>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475" name="Shape 475"/>
        <p:cNvGrpSpPr/>
        <p:nvPr/>
      </p:nvGrpSpPr>
      <p:grpSpPr>
        <a:xfrm>
          <a:off x="0" y="0"/>
          <a:ext cx="0" cy="0"/>
          <a:chOff x="0" y="0"/>
          <a:chExt cx="0" cy="0"/>
        </a:xfrm>
      </p:grpSpPr>
      <p:grpSp>
        <p:nvGrpSpPr>
          <p:cNvPr id="476" name="Google Shape;476;p15"/>
          <p:cNvGrpSpPr/>
          <p:nvPr/>
        </p:nvGrpSpPr>
        <p:grpSpPr>
          <a:xfrm>
            <a:off x="5283167" y="42704"/>
            <a:ext cx="4497070" cy="5216035"/>
            <a:chOff x="5082600" y="539500"/>
            <a:chExt cx="3437076" cy="3986575"/>
          </a:xfrm>
        </p:grpSpPr>
        <p:grpSp>
          <p:nvGrpSpPr>
            <p:cNvPr id="477" name="Google Shape;477;p15"/>
            <p:cNvGrpSpPr/>
            <p:nvPr/>
          </p:nvGrpSpPr>
          <p:grpSpPr>
            <a:xfrm>
              <a:off x="5082600" y="539500"/>
              <a:ext cx="3437076" cy="3971150"/>
              <a:chOff x="5082600" y="539500"/>
              <a:chExt cx="3437076" cy="3971150"/>
            </a:xfrm>
          </p:grpSpPr>
          <p:grpSp>
            <p:nvGrpSpPr>
              <p:cNvPr id="478" name="Google Shape;478;p15"/>
              <p:cNvGrpSpPr/>
              <p:nvPr/>
            </p:nvGrpSpPr>
            <p:grpSpPr>
              <a:xfrm>
                <a:off x="5082600" y="539500"/>
                <a:ext cx="3437076" cy="3971150"/>
                <a:chOff x="2222725" y="1095600"/>
                <a:chExt cx="3437076" cy="3971150"/>
              </a:xfrm>
            </p:grpSpPr>
            <p:sp>
              <p:nvSpPr>
                <p:cNvPr id="479" name="Google Shape;479;p15"/>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5"/>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5"/>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5"/>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5"/>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5"/>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5"/>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5"/>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5"/>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5"/>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5"/>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5"/>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5"/>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5"/>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5"/>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5"/>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5"/>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5"/>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5"/>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5"/>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15"/>
              <p:cNvGrpSpPr/>
              <p:nvPr/>
            </p:nvGrpSpPr>
            <p:grpSpPr>
              <a:xfrm>
                <a:off x="5410000" y="3637511"/>
                <a:ext cx="1017675" cy="63064"/>
                <a:chOff x="2617250" y="2254786"/>
                <a:chExt cx="1017675" cy="63064"/>
              </a:xfrm>
            </p:grpSpPr>
            <p:sp>
              <p:nvSpPr>
                <p:cNvPr id="522" name="Google Shape;522;p15"/>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5"/>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5" name="Google Shape;525;p15"/>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15"/>
          <p:cNvSpPr txBox="1"/>
          <p:nvPr>
            <p:ph type="title"/>
          </p:nvPr>
        </p:nvSpPr>
        <p:spPr>
          <a:xfrm>
            <a:off x="713225" y="1422825"/>
            <a:ext cx="4617600" cy="140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50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p:txBody>
      </p:sp>
      <p:sp>
        <p:nvSpPr>
          <p:cNvPr id="527" name="Google Shape;527;p15"/>
          <p:cNvSpPr txBox="1"/>
          <p:nvPr>
            <p:ph idx="1" type="subTitle"/>
          </p:nvPr>
        </p:nvSpPr>
        <p:spPr>
          <a:xfrm>
            <a:off x="995975" y="2807850"/>
            <a:ext cx="4019400" cy="4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28" name="Google Shape;528;p15"/>
          <p:cNvSpPr txBox="1"/>
          <p:nvPr>
            <p:ph hasCustomPrompt="1" idx="2" type="title"/>
          </p:nvPr>
        </p:nvSpPr>
        <p:spPr>
          <a:xfrm>
            <a:off x="5432525" y="1747713"/>
            <a:ext cx="3051000" cy="163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2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529" name="Google Shape;529;p15"/>
          <p:cNvGrpSpPr/>
          <p:nvPr/>
        </p:nvGrpSpPr>
        <p:grpSpPr>
          <a:xfrm flipH="1" rot="10800000">
            <a:off x="-193250" y="-516225"/>
            <a:ext cx="9144823" cy="6841363"/>
            <a:chOff x="-193250" y="-516225"/>
            <a:chExt cx="9144823" cy="6841363"/>
          </a:xfrm>
        </p:grpSpPr>
        <p:pic>
          <p:nvPicPr>
            <p:cNvPr id="530" name="Google Shape;530;p1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31" name="Google Shape;531;p1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32" name="Google Shape;532;p1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33" name="Google Shape;533;p1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534" name="Shape 534"/>
        <p:cNvGrpSpPr/>
        <p:nvPr/>
      </p:nvGrpSpPr>
      <p:grpSpPr>
        <a:xfrm>
          <a:off x="0" y="0"/>
          <a:ext cx="0" cy="0"/>
          <a:chOff x="0" y="0"/>
          <a:chExt cx="0" cy="0"/>
        </a:xfrm>
      </p:grpSpPr>
      <p:sp>
        <p:nvSpPr>
          <p:cNvPr id="535" name="Google Shape;535;p16"/>
          <p:cNvSpPr txBox="1"/>
          <p:nvPr>
            <p:ph hasCustomPrompt="1" type="title"/>
          </p:nvPr>
        </p:nvSpPr>
        <p:spPr>
          <a:xfrm>
            <a:off x="713163" y="1262425"/>
            <a:ext cx="3858900" cy="75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600"/>
              <a:buNone/>
              <a:defRPr sz="35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536" name="Google Shape;536;p16"/>
          <p:cNvSpPr txBox="1"/>
          <p:nvPr>
            <p:ph idx="1" type="subTitle"/>
          </p:nvPr>
        </p:nvSpPr>
        <p:spPr>
          <a:xfrm>
            <a:off x="835763" y="2014250"/>
            <a:ext cx="3391500" cy="37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37" name="Google Shape;537;p16"/>
          <p:cNvSpPr txBox="1"/>
          <p:nvPr>
            <p:ph hasCustomPrompt="1" idx="2" type="title"/>
          </p:nvPr>
        </p:nvSpPr>
        <p:spPr>
          <a:xfrm>
            <a:off x="713163" y="2751881"/>
            <a:ext cx="3858900" cy="75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600"/>
              <a:buNone/>
              <a:defRPr sz="35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538" name="Google Shape;538;p16"/>
          <p:cNvSpPr txBox="1"/>
          <p:nvPr>
            <p:ph idx="3" type="subTitle"/>
          </p:nvPr>
        </p:nvSpPr>
        <p:spPr>
          <a:xfrm>
            <a:off x="835763" y="3503676"/>
            <a:ext cx="3391500" cy="37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39" name="Google Shape;539;p16"/>
          <p:cNvSpPr txBox="1"/>
          <p:nvPr>
            <p:ph hasCustomPrompt="1" idx="4" type="title"/>
          </p:nvPr>
        </p:nvSpPr>
        <p:spPr>
          <a:xfrm>
            <a:off x="4571938" y="1262425"/>
            <a:ext cx="3858900" cy="75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600"/>
              <a:buNone/>
              <a:defRPr sz="35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540" name="Google Shape;540;p16"/>
          <p:cNvSpPr txBox="1"/>
          <p:nvPr>
            <p:ph idx="5" type="subTitle"/>
          </p:nvPr>
        </p:nvSpPr>
        <p:spPr>
          <a:xfrm>
            <a:off x="4878238" y="2014275"/>
            <a:ext cx="3391500" cy="37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41" name="Google Shape;541;p16"/>
          <p:cNvSpPr txBox="1"/>
          <p:nvPr>
            <p:ph hasCustomPrompt="1" idx="6" type="title"/>
          </p:nvPr>
        </p:nvSpPr>
        <p:spPr>
          <a:xfrm>
            <a:off x="4571938" y="2751875"/>
            <a:ext cx="3858900" cy="75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600"/>
              <a:buNone/>
              <a:defRPr sz="35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542" name="Google Shape;542;p16"/>
          <p:cNvSpPr txBox="1"/>
          <p:nvPr>
            <p:ph idx="7" type="subTitle"/>
          </p:nvPr>
        </p:nvSpPr>
        <p:spPr>
          <a:xfrm>
            <a:off x="4878238" y="3503675"/>
            <a:ext cx="3391500" cy="37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43" name="Google Shape;543;p16"/>
          <p:cNvGrpSpPr/>
          <p:nvPr/>
        </p:nvGrpSpPr>
        <p:grpSpPr>
          <a:xfrm>
            <a:off x="-193250" y="-1318596"/>
            <a:ext cx="10446266" cy="7825129"/>
            <a:chOff x="-193250" y="-1318596"/>
            <a:chExt cx="10446266" cy="7825129"/>
          </a:xfrm>
        </p:grpSpPr>
        <p:pic>
          <p:nvPicPr>
            <p:cNvPr id="544" name="Google Shape;544;p1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45" name="Google Shape;545;p16"/>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546" name="Google Shape;546;p16"/>
            <p:cNvPicPr preferRelativeResize="0"/>
            <p:nvPr/>
          </p:nvPicPr>
          <p:blipFill>
            <a:blip r:embed="rId4">
              <a:alphaModFix amt="30000"/>
            </a:blip>
            <a:stretch>
              <a:fillRect/>
            </a:stretch>
          </p:blipFill>
          <p:spPr>
            <a:xfrm flipH="1" rot="1486606">
              <a:off x="4749601" y="2984570"/>
              <a:ext cx="5143198" cy="2562174"/>
            </a:xfrm>
            <a:prstGeom prst="rect">
              <a:avLst/>
            </a:prstGeom>
            <a:noFill/>
            <a:ln>
              <a:noFill/>
            </a:ln>
          </p:spPr>
        </p:pic>
        <p:pic>
          <p:nvPicPr>
            <p:cNvPr id="547" name="Google Shape;547;p16"/>
            <p:cNvPicPr preferRelativeResize="0"/>
            <p:nvPr/>
          </p:nvPicPr>
          <p:blipFill>
            <a:blip r:embed="rId4">
              <a:alphaModFix amt="30000"/>
            </a:blip>
            <a:stretch>
              <a:fillRect/>
            </a:stretch>
          </p:blipFill>
          <p:spPr>
            <a:xfrm flipH="1" rot="2314483">
              <a:off x="4872151" y="5345"/>
              <a:ext cx="5143196" cy="2562175"/>
            </a:xfrm>
            <a:prstGeom prst="rect">
              <a:avLst/>
            </a:prstGeom>
            <a:noFill/>
            <a:ln>
              <a:noFill/>
            </a:ln>
          </p:spPr>
        </p:pic>
      </p:grpSp>
      <p:grpSp>
        <p:nvGrpSpPr>
          <p:cNvPr id="548" name="Google Shape;548;p16"/>
          <p:cNvGrpSpPr/>
          <p:nvPr/>
        </p:nvGrpSpPr>
        <p:grpSpPr>
          <a:xfrm flipH="1" rot="10800000">
            <a:off x="2323467" y="-1622346"/>
            <a:ext cx="4497070" cy="2884760"/>
            <a:chOff x="5880542" y="-2979471"/>
            <a:chExt cx="4497070" cy="2884760"/>
          </a:xfrm>
        </p:grpSpPr>
        <p:sp>
          <p:nvSpPr>
            <p:cNvPr id="549" name="Google Shape;549;p16"/>
            <p:cNvSpPr/>
            <p:nvPr/>
          </p:nvSpPr>
          <p:spPr>
            <a:xfrm flipH="1">
              <a:off x="5979000" y="-1578992"/>
              <a:ext cx="1951740" cy="1023627"/>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6"/>
            <p:cNvSpPr/>
            <p:nvPr/>
          </p:nvSpPr>
          <p:spPr>
            <a:xfrm flipH="1">
              <a:off x="5888898" y="-1607401"/>
              <a:ext cx="104247" cy="80859"/>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6"/>
            <p:cNvSpPr/>
            <p:nvPr/>
          </p:nvSpPr>
          <p:spPr>
            <a:xfrm flipH="1">
              <a:off x="5968304" y="-261270"/>
              <a:ext cx="1356680" cy="24369"/>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6"/>
            <p:cNvSpPr/>
            <p:nvPr/>
          </p:nvSpPr>
          <p:spPr>
            <a:xfrm flipH="1">
              <a:off x="8188823" y="-2362985"/>
              <a:ext cx="1739420" cy="1632327"/>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6"/>
            <p:cNvSpPr/>
            <p:nvPr/>
          </p:nvSpPr>
          <p:spPr>
            <a:xfrm flipH="1">
              <a:off x="7770037" y="-2939532"/>
              <a:ext cx="370114" cy="1971235"/>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6"/>
            <p:cNvSpPr/>
            <p:nvPr/>
          </p:nvSpPr>
          <p:spPr>
            <a:xfrm flipH="1">
              <a:off x="8445814" y="-755060"/>
              <a:ext cx="1876290" cy="2698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6"/>
            <p:cNvSpPr/>
            <p:nvPr/>
          </p:nvSpPr>
          <p:spPr>
            <a:xfrm flipH="1">
              <a:off x="7732060" y="-2432134"/>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6"/>
            <p:cNvSpPr/>
            <p:nvPr/>
          </p:nvSpPr>
          <p:spPr>
            <a:xfrm flipH="1">
              <a:off x="8072898" y="-2979471"/>
              <a:ext cx="105228" cy="80859"/>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6"/>
            <p:cNvSpPr/>
            <p:nvPr/>
          </p:nvSpPr>
          <p:spPr>
            <a:xfrm flipH="1">
              <a:off x="9874631" y="-2395106"/>
              <a:ext cx="105228" cy="80859"/>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6"/>
            <p:cNvSpPr/>
            <p:nvPr/>
          </p:nvSpPr>
          <p:spPr>
            <a:xfrm flipH="1">
              <a:off x="10272384" y="-776485"/>
              <a:ext cx="105228" cy="8184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p:nvPr/>
          </p:nvSpPr>
          <p:spPr>
            <a:xfrm flipH="1">
              <a:off x="5880542" y="-289514"/>
              <a:ext cx="104247" cy="80859"/>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6"/>
            <p:cNvSpPr/>
            <p:nvPr/>
          </p:nvSpPr>
          <p:spPr>
            <a:xfrm flipH="1">
              <a:off x="8368989" y="-154144"/>
              <a:ext cx="1559253" cy="24369"/>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6"/>
            <p:cNvSpPr/>
            <p:nvPr/>
          </p:nvSpPr>
          <p:spPr>
            <a:xfrm flipH="1">
              <a:off x="7075636" y="-2890826"/>
              <a:ext cx="292198" cy="2252672"/>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
            <p:cNvSpPr/>
            <p:nvPr/>
          </p:nvSpPr>
          <p:spPr>
            <a:xfrm flipH="1">
              <a:off x="8572511" y="-2351275"/>
              <a:ext cx="24402" cy="80447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flipH="1">
              <a:off x="8617716" y="-1434839"/>
              <a:ext cx="1194046" cy="24369"/>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6"/>
            <p:cNvSpPr/>
            <p:nvPr/>
          </p:nvSpPr>
          <p:spPr>
            <a:xfrm flipH="1">
              <a:off x="6634443" y="-2440900"/>
              <a:ext cx="24402" cy="491860"/>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6"/>
            <p:cNvSpPr/>
            <p:nvPr/>
          </p:nvSpPr>
          <p:spPr>
            <a:xfrm flipH="1">
              <a:off x="7038608" y="-2930765"/>
              <a:ext cx="104247" cy="80859"/>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flipH="1">
              <a:off x="6594028" y="-1953958"/>
              <a:ext cx="105228" cy="80859"/>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flipH="1">
              <a:off x="6594018" y="-2513041"/>
              <a:ext cx="105228" cy="80892"/>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flipH="1">
              <a:off x="9870738" y="-175569"/>
              <a:ext cx="104247" cy="80859"/>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flipH="1">
              <a:off x="8534046" y="-1463565"/>
              <a:ext cx="104247" cy="8184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p:nvPr/>
          </p:nvSpPr>
          <p:spPr>
            <a:xfrm flipH="1">
              <a:off x="9757202" y="-1462119"/>
              <a:ext cx="104214" cy="8184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6"/>
            <p:cNvSpPr/>
            <p:nvPr/>
          </p:nvSpPr>
          <p:spPr>
            <a:xfrm flipH="1">
              <a:off x="8528712" y="-2395106"/>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6"/>
            <p:cNvSpPr/>
            <p:nvPr/>
          </p:nvSpPr>
          <p:spPr>
            <a:xfrm flipH="1">
              <a:off x="8533553" y="-1553448"/>
              <a:ext cx="105228" cy="80859"/>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573" name="Shape 573"/>
        <p:cNvGrpSpPr/>
        <p:nvPr/>
      </p:nvGrpSpPr>
      <p:grpSpPr>
        <a:xfrm>
          <a:off x="0" y="0"/>
          <a:ext cx="0" cy="0"/>
          <a:chOff x="0" y="0"/>
          <a:chExt cx="0" cy="0"/>
        </a:xfrm>
      </p:grpSpPr>
      <p:sp>
        <p:nvSpPr>
          <p:cNvPr id="574" name="Google Shape;574;p17"/>
          <p:cNvSpPr txBox="1"/>
          <p:nvPr>
            <p:ph type="title"/>
          </p:nvPr>
        </p:nvSpPr>
        <p:spPr>
          <a:xfrm>
            <a:off x="713225" y="541863"/>
            <a:ext cx="4010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
    <p:spTree>
      <p:nvGrpSpPr>
        <p:cNvPr id="575" name="Shape 575"/>
        <p:cNvGrpSpPr/>
        <p:nvPr/>
      </p:nvGrpSpPr>
      <p:grpSpPr>
        <a:xfrm>
          <a:off x="0" y="0"/>
          <a:ext cx="0" cy="0"/>
          <a:chOff x="0" y="0"/>
          <a:chExt cx="0" cy="0"/>
        </a:xfrm>
      </p:grpSpPr>
      <p:sp>
        <p:nvSpPr>
          <p:cNvPr id="576" name="Google Shape;576;p1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77" name="Google Shape;577;p18"/>
          <p:cNvGrpSpPr/>
          <p:nvPr/>
        </p:nvGrpSpPr>
        <p:grpSpPr>
          <a:xfrm flipH="1" rot="10800000">
            <a:off x="-193250" y="-516225"/>
            <a:ext cx="9144823" cy="6841363"/>
            <a:chOff x="-193250" y="-516225"/>
            <a:chExt cx="9144823" cy="6841363"/>
          </a:xfrm>
        </p:grpSpPr>
        <p:pic>
          <p:nvPicPr>
            <p:cNvPr id="578" name="Google Shape;578;p1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79" name="Google Shape;579;p1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80" name="Google Shape;580;p1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81" name="Google Shape;581;p1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582" name="Google Shape;582;p18"/>
          <p:cNvGrpSpPr/>
          <p:nvPr/>
        </p:nvGrpSpPr>
        <p:grpSpPr>
          <a:xfrm flipH="1" rot="10800000">
            <a:off x="4164592" y="-1629471"/>
            <a:ext cx="4497070" cy="2884760"/>
            <a:chOff x="5880542" y="-2979471"/>
            <a:chExt cx="4497070" cy="2884760"/>
          </a:xfrm>
        </p:grpSpPr>
        <p:sp>
          <p:nvSpPr>
            <p:cNvPr id="583" name="Google Shape;583;p18"/>
            <p:cNvSpPr/>
            <p:nvPr/>
          </p:nvSpPr>
          <p:spPr>
            <a:xfrm flipH="1">
              <a:off x="5979000" y="-1578992"/>
              <a:ext cx="1951740" cy="1023627"/>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8"/>
            <p:cNvSpPr/>
            <p:nvPr/>
          </p:nvSpPr>
          <p:spPr>
            <a:xfrm flipH="1">
              <a:off x="5888898" y="-1607401"/>
              <a:ext cx="104247" cy="80859"/>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8"/>
            <p:cNvSpPr/>
            <p:nvPr/>
          </p:nvSpPr>
          <p:spPr>
            <a:xfrm flipH="1">
              <a:off x="5968304" y="-261270"/>
              <a:ext cx="1356680" cy="24369"/>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8"/>
            <p:cNvSpPr/>
            <p:nvPr/>
          </p:nvSpPr>
          <p:spPr>
            <a:xfrm flipH="1">
              <a:off x="8188823" y="-2362985"/>
              <a:ext cx="1739420" cy="1632327"/>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8"/>
            <p:cNvSpPr/>
            <p:nvPr/>
          </p:nvSpPr>
          <p:spPr>
            <a:xfrm flipH="1">
              <a:off x="7770037" y="-2939532"/>
              <a:ext cx="370114" cy="1971235"/>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8"/>
            <p:cNvSpPr/>
            <p:nvPr/>
          </p:nvSpPr>
          <p:spPr>
            <a:xfrm flipH="1">
              <a:off x="8445814" y="-755060"/>
              <a:ext cx="1876290" cy="2698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8"/>
            <p:cNvSpPr/>
            <p:nvPr/>
          </p:nvSpPr>
          <p:spPr>
            <a:xfrm flipH="1">
              <a:off x="7732060" y="-2432134"/>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8"/>
            <p:cNvSpPr/>
            <p:nvPr/>
          </p:nvSpPr>
          <p:spPr>
            <a:xfrm flipH="1">
              <a:off x="8072898" y="-2979471"/>
              <a:ext cx="105228" cy="80859"/>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8"/>
            <p:cNvSpPr/>
            <p:nvPr/>
          </p:nvSpPr>
          <p:spPr>
            <a:xfrm flipH="1">
              <a:off x="9874631" y="-2395106"/>
              <a:ext cx="105228" cy="80859"/>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8"/>
            <p:cNvSpPr/>
            <p:nvPr/>
          </p:nvSpPr>
          <p:spPr>
            <a:xfrm flipH="1">
              <a:off x="10272384" y="-776485"/>
              <a:ext cx="105228" cy="8184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8"/>
            <p:cNvSpPr/>
            <p:nvPr/>
          </p:nvSpPr>
          <p:spPr>
            <a:xfrm flipH="1">
              <a:off x="5880542" y="-289514"/>
              <a:ext cx="104247" cy="80859"/>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flipH="1">
              <a:off x="8368989" y="-154144"/>
              <a:ext cx="1559253" cy="24369"/>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8"/>
            <p:cNvSpPr/>
            <p:nvPr/>
          </p:nvSpPr>
          <p:spPr>
            <a:xfrm flipH="1">
              <a:off x="7075636" y="-2890826"/>
              <a:ext cx="292198" cy="2252672"/>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flipH="1">
              <a:off x="8572511" y="-2351275"/>
              <a:ext cx="24402" cy="80447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flipH="1">
              <a:off x="8617716" y="-1434839"/>
              <a:ext cx="1194046" cy="24369"/>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flipH="1">
              <a:off x="6634443" y="-2440900"/>
              <a:ext cx="24402" cy="491860"/>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flipH="1">
              <a:off x="7038608" y="-2930765"/>
              <a:ext cx="104247" cy="80859"/>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8"/>
            <p:cNvSpPr/>
            <p:nvPr/>
          </p:nvSpPr>
          <p:spPr>
            <a:xfrm flipH="1">
              <a:off x="6594028" y="-1953958"/>
              <a:ext cx="105228" cy="80859"/>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p:cNvSpPr/>
            <p:nvPr/>
          </p:nvSpPr>
          <p:spPr>
            <a:xfrm flipH="1">
              <a:off x="6594018" y="-2513041"/>
              <a:ext cx="105228" cy="80892"/>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flipH="1">
              <a:off x="9870738" y="-175569"/>
              <a:ext cx="104247" cy="80859"/>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flipH="1">
              <a:off x="8534046" y="-1463565"/>
              <a:ext cx="104247" cy="8184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flipH="1">
              <a:off x="9757202" y="-1462119"/>
              <a:ext cx="104214" cy="8184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flipH="1">
              <a:off x="8528712" y="-2395106"/>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flipH="1">
              <a:off x="8533553" y="-1553448"/>
              <a:ext cx="105228" cy="80859"/>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3">
    <p:spTree>
      <p:nvGrpSpPr>
        <p:cNvPr id="607" name="Shape 607"/>
        <p:cNvGrpSpPr/>
        <p:nvPr/>
      </p:nvGrpSpPr>
      <p:grpSpPr>
        <a:xfrm>
          <a:off x="0" y="0"/>
          <a:ext cx="0" cy="0"/>
          <a:chOff x="0" y="0"/>
          <a:chExt cx="0" cy="0"/>
        </a:xfrm>
      </p:grpSpPr>
      <p:sp>
        <p:nvSpPr>
          <p:cNvPr id="608" name="Google Shape;608;p1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09" name="Google Shape;609;p19"/>
          <p:cNvGrpSpPr/>
          <p:nvPr/>
        </p:nvGrpSpPr>
        <p:grpSpPr>
          <a:xfrm rot="10800000">
            <a:off x="-193250" y="-516225"/>
            <a:ext cx="9144823" cy="6841363"/>
            <a:chOff x="-193250" y="-516225"/>
            <a:chExt cx="9144823" cy="6841363"/>
          </a:xfrm>
        </p:grpSpPr>
        <p:pic>
          <p:nvPicPr>
            <p:cNvPr id="610" name="Google Shape;610;p19"/>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11" name="Google Shape;611;p19"/>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12" name="Google Shape;612;p19"/>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13" name="Google Shape;613;p19"/>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14" name="Google Shape;614;p19"/>
          <p:cNvGrpSpPr/>
          <p:nvPr/>
        </p:nvGrpSpPr>
        <p:grpSpPr>
          <a:xfrm rot="-5400000">
            <a:off x="4677642" y="-3209408"/>
            <a:ext cx="4497070" cy="5216035"/>
            <a:chOff x="5082600" y="539500"/>
            <a:chExt cx="3437076" cy="3986575"/>
          </a:xfrm>
        </p:grpSpPr>
        <p:grpSp>
          <p:nvGrpSpPr>
            <p:cNvPr id="615" name="Google Shape;615;p19"/>
            <p:cNvGrpSpPr/>
            <p:nvPr/>
          </p:nvGrpSpPr>
          <p:grpSpPr>
            <a:xfrm>
              <a:off x="5082600" y="539500"/>
              <a:ext cx="3437076" cy="3971150"/>
              <a:chOff x="5082600" y="539500"/>
              <a:chExt cx="3437076" cy="3971150"/>
            </a:xfrm>
          </p:grpSpPr>
          <p:grpSp>
            <p:nvGrpSpPr>
              <p:cNvPr id="616" name="Google Shape;616;p19"/>
              <p:cNvGrpSpPr/>
              <p:nvPr/>
            </p:nvGrpSpPr>
            <p:grpSpPr>
              <a:xfrm>
                <a:off x="5082600" y="539500"/>
                <a:ext cx="3437076" cy="3971150"/>
                <a:chOff x="2222725" y="1095600"/>
                <a:chExt cx="3437076" cy="3971150"/>
              </a:xfrm>
            </p:grpSpPr>
            <p:sp>
              <p:nvSpPr>
                <p:cNvPr id="617" name="Google Shape;617;p19"/>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9"/>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9"/>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9"/>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9"/>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9"/>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9"/>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9"/>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9"/>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9"/>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9"/>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9"/>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9"/>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9"/>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9"/>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9"/>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9"/>
              <p:cNvGrpSpPr/>
              <p:nvPr/>
            </p:nvGrpSpPr>
            <p:grpSpPr>
              <a:xfrm>
                <a:off x="5410000" y="3637511"/>
                <a:ext cx="1017675" cy="63064"/>
                <a:chOff x="2617250" y="2254786"/>
                <a:chExt cx="1017675" cy="63064"/>
              </a:xfrm>
            </p:grpSpPr>
            <p:sp>
              <p:nvSpPr>
                <p:cNvPr id="660" name="Google Shape;660;p19"/>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9"/>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9"/>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3" name="Google Shape;663;p19"/>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664" name="Shape 664"/>
        <p:cNvGrpSpPr/>
        <p:nvPr/>
      </p:nvGrpSpPr>
      <p:grpSpPr>
        <a:xfrm>
          <a:off x="0" y="0"/>
          <a:ext cx="0" cy="0"/>
          <a:chOff x="0" y="0"/>
          <a:chExt cx="0" cy="0"/>
        </a:xfrm>
      </p:grpSpPr>
      <p:sp>
        <p:nvSpPr>
          <p:cNvPr id="665" name="Google Shape;665;p20"/>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66" name="Google Shape;666;p20"/>
          <p:cNvGrpSpPr/>
          <p:nvPr/>
        </p:nvGrpSpPr>
        <p:grpSpPr>
          <a:xfrm flipH="1">
            <a:off x="-193250" y="-516225"/>
            <a:ext cx="9144823" cy="6841363"/>
            <a:chOff x="-193250" y="-516225"/>
            <a:chExt cx="9144823" cy="6841363"/>
          </a:xfrm>
        </p:grpSpPr>
        <p:pic>
          <p:nvPicPr>
            <p:cNvPr id="667" name="Google Shape;667;p2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68" name="Google Shape;668;p2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69" name="Google Shape;669;p2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70" name="Google Shape;670;p2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71" name="Google Shape;671;p20"/>
          <p:cNvGrpSpPr/>
          <p:nvPr/>
        </p:nvGrpSpPr>
        <p:grpSpPr>
          <a:xfrm rot="5400000">
            <a:off x="6819013" y="-508298"/>
            <a:ext cx="2694018" cy="2314765"/>
            <a:chOff x="6661153" y="-78200"/>
            <a:chExt cx="2694018" cy="2314764"/>
          </a:xfrm>
        </p:grpSpPr>
        <p:sp>
          <p:nvSpPr>
            <p:cNvPr id="672" name="Google Shape;672;p20"/>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grpSp>
        <p:nvGrpSpPr>
          <p:cNvPr id="64" name="Google Shape;64;p3"/>
          <p:cNvGrpSpPr/>
          <p:nvPr/>
        </p:nvGrpSpPr>
        <p:grpSpPr>
          <a:xfrm flipH="1">
            <a:off x="-355633" y="42704"/>
            <a:ext cx="4497070" cy="5216035"/>
            <a:chOff x="5082600" y="539500"/>
            <a:chExt cx="3437076" cy="3986575"/>
          </a:xfrm>
        </p:grpSpPr>
        <p:grpSp>
          <p:nvGrpSpPr>
            <p:cNvPr id="65" name="Google Shape;65;p3"/>
            <p:cNvGrpSpPr/>
            <p:nvPr/>
          </p:nvGrpSpPr>
          <p:grpSpPr>
            <a:xfrm>
              <a:off x="5082600" y="539500"/>
              <a:ext cx="3437076" cy="3971150"/>
              <a:chOff x="5082600" y="539500"/>
              <a:chExt cx="3437076" cy="3971150"/>
            </a:xfrm>
          </p:grpSpPr>
          <p:grpSp>
            <p:nvGrpSpPr>
              <p:cNvPr id="66" name="Google Shape;66;p3"/>
              <p:cNvGrpSpPr/>
              <p:nvPr/>
            </p:nvGrpSpPr>
            <p:grpSpPr>
              <a:xfrm>
                <a:off x="5082600" y="539500"/>
                <a:ext cx="3437076" cy="3971150"/>
                <a:chOff x="2222725" y="1095600"/>
                <a:chExt cx="3437076" cy="3971150"/>
              </a:xfrm>
            </p:grpSpPr>
            <p:sp>
              <p:nvSpPr>
                <p:cNvPr id="67" name="Google Shape;67;p3"/>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3"/>
              <p:cNvGrpSpPr/>
              <p:nvPr/>
            </p:nvGrpSpPr>
            <p:grpSpPr>
              <a:xfrm>
                <a:off x="5410000" y="3637511"/>
                <a:ext cx="1017675" cy="63064"/>
                <a:chOff x="2617250" y="2254786"/>
                <a:chExt cx="1017675" cy="63064"/>
              </a:xfrm>
            </p:grpSpPr>
            <p:sp>
              <p:nvSpPr>
                <p:cNvPr id="110" name="Google Shape;110;p3"/>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 name="Google Shape;113;p3"/>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3"/>
          <p:cNvSpPr txBox="1"/>
          <p:nvPr>
            <p:ph type="title"/>
          </p:nvPr>
        </p:nvSpPr>
        <p:spPr>
          <a:xfrm>
            <a:off x="4026475" y="1213825"/>
            <a:ext cx="4404300" cy="20385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53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p:txBody>
      </p:sp>
      <p:sp>
        <p:nvSpPr>
          <p:cNvPr id="115" name="Google Shape;115;p3"/>
          <p:cNvSpPr txBox="1"/>
          <p:nvPr>
            <p:ph idx="1" type="subTitle"/>
          </p:nvPr>
        </p:nvSpPr>
        <p:spPr>
          <a:xfrm>
            <a:off x="4026475" y="3315125"/>
            <a:ext cx="4404300" cy="4671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6" name="Google Shape;116;p3"/>
          <p:cNvSpPr txBox="1"/>
          <p:nvPr>
            <p:ph hasCustomPrompt="1" idx="2" type="title"/>
          </p:nvPr>
        </p:nvSpPr>
        <p:spPr>
          <a:xfrm>
            <a:off x="803675" y="1747713"/>
            <a:ext cx="3051000" cy="163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2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117" name="Google Shape;117;p3"/>
          <p:cNvPicPr preferRelativeResize="0"/>
          <p:nvPr/>
        </p:nvPicPr>
        <p:blipFill>
          <a:blip r:embed="rId2">
            <a:alphaModFix amt="30000"/>
          </a:blip>
          <a:stretch>
            <a:fillRect/>
          </a:stretch>
        </p:blipFill>
        <p:spPr>
          <a:xfrm flipH="1">
            <a:off x="1039300" y="-405100"/>
            <a:ext cx="9144003" cy="6206121"/>
          </a:xfrm>
          <a:prstGeom prst="rect">
            <a:avLst/>
          </a:prstGeom>
          <a:noFill/>
          <a:ln>
            <a:noFill/>
          </a:ln>
        </p:spPr>
      </p:pic>
      <p:pic>
        <p:nvPicPr>
          <p:cNvPr id="118" name="Google Shape;118;p3"/>
          <p:cNvPicPr preferRelativeResize="0"/>
          <p:nvPr/>
        </p:nvPicPr>
        <p:blipFill>
          <a:blip r:embed="rId3">
            <a:alphaModFix amt="30000"/>
          </a:blip>
          <a:stretch>
            <a:fillRect/>
          </a:stretch>
        </p:blipFill>
        <p:spPr>
          <a:xfrm flipH="1">
            <a:off x="83800" y="-1062330"/>
            <a:ext cx="3691100" cy="23069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690" name="Shape 690"/>
        <p:cNvGrpSpPr/>
        <p:nvPr/>
      </p:nvGrpSpPr>
      <p:grpSpPr>
        <a:xfrm>
          <a:off x="0" y="0"/>
          <a:ext cx="0" cy="0"/>
          <a:chOff x="0" y="0"/>
          <a:chExt cx="0" cy="0"/>
        </a:xfrm>
      </p:grpSpPr>
      <p:sp>
        <p:nvSpPr>
          <p:cNvPr id="691" name="Google Shape;691;p21"/>
          <p:cNvSpPr txBox="1"/>
          <p:nvPr>
            <p:ph type="title"/>
          </p:nvPr>
        </p:nvSpPr>
        <p:spPr>
          <a:xfrm>
            <a:off x="4557100" y="1369275"/>
            <a:ext cx="3841200" cy="655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2" name="Google Shape;692;p21"/>
          <p:cNvSpPr txBox="1"/>
          <p:nvPr>
            <p:ph idx="1" type="subTitle"/>
          </p:nvPr>
        </p:nvSpPr>
        <p:spPr>
          <a:xfrm>
            <a:off x="4589575" y="2113925"/>
            <a:ext cx="3841200" cy="187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Font typeface="Arial"/>
              <a:buChar char="●"/>
              <a:defRPr sz="1400"/>
            </a:lvl1pPr>
            <a:lvl2pPr lvl="1" rtl="0" algn="ctr">
              <a:lnSpc>
                <a:spcPct val="100000"/>
              </a:lnSpc>
              <a:spcBef>
                <a:spcPts val="0"/>
              </a:spcBef>
              <a:spcAft>
                <a:spcPts val="0"/>
              </a:spcAft>
              <a:buSzPts val="1400"/>
              <a:buFont typeface="Arial"/>
              <a:buChar char="○"/>
              <a:defRPr/>
            </a:lvl2pPr>
            <a:lvl3pPr lvl="2" rtl="0" algn="ctr">
              <a:lnSpc>
                <a:spcPct val="100000"/>
              </a:lnSpc>
              <a:spcBef>
                <a:spcPts val="0"/>
              </a:spcBef>
              <a:spcAft>
                <a:spcPts val="0"/>
              </a:spcAft>
              <a:buSzPts val="1400"/>
              <a:buFont typeface="Arial"/>
              <a:buChar char="■"/>
              <a:defRPr/>
            </a:lvl3pPr>
            <a:lvl4pPr lvl="3" rtl="0" algn="ctr">
              <a:lnSpc>
                <a:spcPct val="100000"/>
              </a:lnSpc>
              <a:spcBef>
                <a:spcPts val="0"/>
              </a:spcBef>
              <a:spcAft>
                <a:spcPts val="0"/>
              </a:spcAft>
              <a:buSzPts val="1400"/>
              <a:buFont typeface="Arial"/>
              <a:buChar char="●"/>
              <a:defRPr/>
            </a:lvl4pPr>
            <a:lvl5pPr lvl="4" rtl="0" algn="ctr">
              <a:lnSpc>
                <a:spcPct val="100000"/>
              </a:lnSpc>
              <a:spcBef>
                <a:spcPts val="0"/>
              </a:spcBef>
              <a:spcAft>
                <a:spcPts val="0"/>
              </a:spcAft>
              <a:buSzPts val="1400"/>
              <a:buFont typeface="Arial"/>
              <a:buChar char="○"/>
              <a:defRPr/>
            </a:lvl5pPr>
            <a:lvl6pPr lvl="5" rtl="0" algn="ctr">
              <a:lnSpc>
                <a:spcPct val="100000"/>
              </a:lnSpc>
              <a:spcBef>
                <a:spcPts val="0"/>
              </a:spcBef>
              <a:spcAft>
                <a:spcPts val="0"/>
              </a:spcAft>
              <a:buSzPts val="1400"/>
              <a:buFont typeface="Arial"/>
              <a:buChar char="■"/>
              <a:defRPr/>
            </a:lvl6pPr>
            <a:lvl7pPr lvl="6" rtl="0" algn="ctr">
              <a:lnSpc>
                <a:spcPct val="100000"/>
              </a:lnSpc>
              <a:spcBef>
                <a:spcPts val="0"/>
              </a:spcBef>
              <a:spcAft>
                <a:spcPts val="0"/>
              </a:spcAft>
              <a:buSzPts val="1400"/>
              <a:buFont typeface="Arial"/>
              <a:buChar char="●"/>
              <a:defRPr/>
            </a:lvl7pPr>
            <a:lvl8pPr lvl="7" rtl="0" algn="ctr">
              <a:lnSpc>
                <a:spcPct val="100000"/>
              </a:lnSpc>
              <a:spcBef>
                <a:spcPts val="0"/>
              </a:spcBef>
              <a:spcAft>
                <a:spcPts val="0"/>
              </a:spcAft>
              <a:buSzPts val="1400"/>
              <a:buFont typeface="Arial"/>
              <a:buChar char="○"/>
              <a:defRPr/>
            </a:lvl8pPr>
            <a:lvl9pPr lvl="8" rtl="0" algn="ctr">
              <a:lnSpc>
                <a:spcPct val="100000"/>
              </a:lnSpc>
              <a:spcBef>
                <a:spcPts val="0"/>
              </a:spcBef>
              <a:spcAft>
                <a:spcPts val="0"/>
              </a:spcAft>
              <a:buSzPts val="1400"/>
              <a:buFont typeface="Arial"/>
              <a:buChar char="■"/>
              <a:defRPr/>
            </a:lvl9pPr>
          </a:lstStyle>
          <a:p/>
        </p:txBody>
      </p:sp>
      <p:grpSp>
        <p:nvGrpSpPr>
          <p:cNvPr id="693" name="Google Shape;693;p21"/>
          <p:cNvGrpSpPr/>
          <p:nvPr/>
        </p:nvGrpSpPr>
        <p:grpSpPr>
          <a:xfrm>
            <a:off x="-193250" y="-1318596"/>
            <a:ext cx="10446266" cy="7825129"/>
            <a:chOff x="-193250" y="-1318596"/>
            <a:chExt cx="10446266" cy="7825129"/>
          </a:xfrm>
        </p:grpSpPr>
        <p:pic>
          <p:nvPicPr>
            <p:cNvPr id="694" name="Google Shape;694;p2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95" name="Google Shape;695;p2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696" name="Google Shape;696;p21"/>
            <p:cNvPicPr preferRelativeResize="0"/>
            <p:nvPr/>
          </p:nvPicPr>
          <p:blipFill>
            <a:blip r:embed="rId4">
              <a:alphaModFix amt="30000"/>
            </a:blip>
            <a:stretch>
              <a:fillRect/>
            </a:stretch>
          </p:blipFill>
          <p:spPr>
            <a:xfrm flipH="1" rot="1486606">
              <a:off x="4749601" y="2984570"/>
              <a:ext cx="5143198" cy="2562174"/>
            </a:xfrm>
            <a:prstGeom prst="rect">
              <a:avLst/>
            </a:prstGeom>
            <a:noFill/>
            <a:ln>
              <a:noFill/>
            </a:ln>
          </p:spPr>
        </p:pic>
        <p:pic>
          <p:nvPicPr>
            <p:cNvPr id="697" name="Google Shape;697;p21"/>
            <p:cNvPicPr preferRelativeResize="0"/>
            <p:nvPr/>
          </p:nvPicPr>
          <p:blipFill>
            <a:blip r:embed="rId4">
              <a:alphaModFix amt="30000"/>
            </a:blip>
            <a:stretch>
              <a:fillRect/>
            </a:stretch>
          </p:blipFill>
          <p:spPr>
            <a:xfrm flipH="1" rot="2314483">
              <a:off x="4872151" y="5345"/>
              <a:ext cx="5143196" cy="2562175"/>
            </a:xfrm>
            <a:prstGeom prst="rect">
              <a:avLst/>
            </a:prstGeom>
            <a:noFill/>
            <a:ln>
              <a:noFill/>
            </a:ln>
          </p:spPr>
        </p:pic>
      </p:grpSp>
      <p:grpSp>
        <p:nvGrpSpPr>
          <p:cNvPr id="698" name="Google Shape;698;p21"/>
          <p:cNvGrpSpPr/>
          <p:nvPr/>
        </p:nvGrpSpPr>
        <p:grpSpPr>
          <a:xfrm flipH="1">
            <a:off x="-1145355" y="-1208236"/>
            <a:ext cx="4899208" cy="5682464"/>
            <a:chOff x="5082600" y="539500"/>
            <a:chExt cx="3437076" cy="3986575"/>
          </a:xfrm>
        </p:grpSpPr>
        <p:grpSp>
          <p:nvGrpSpPr>
            <p:cNvPr id="699" name="Google Shape;699;p21"/>
            <p:cNvGrpSpPr/>
            <p:nvPr/>
          </p:nvGrpSpPr>
          <p:grpSpPr>
            <a:xfrm>
              <a:off x="5082600" y="539500"/>
              <a:ext cx="3437076" cy="3971150"/>
              <a:chOff x="5082600" y="539500"/>
              <a:chExt cx="3437076" cy="3971150"/>
            </a:xfrm>
          </p:grpSpPr>
          <p:grpSp>
            <p:nvGrpSpPr>
              <p:cNvPr id="700" name="Google Shape;700;p21"/>
              <p:cNvGrpSpPr/>
              <p:nvPr/>
            </p:nvGrpSpPr>
            <p:grpSpPr>
              <a:xfrm>
                <a:off x="5082600" y="539500"/>
                <a:ext cx="3437076" cy="3971150"/>
                <a:chOff x="2222725" y="1095600"/>
                <a:chExt cx="3437076" cy="3971150"/>
              </a:xfrm>
            </p:grpSpPr>
            <p:sp>
              <p:nvSpPr>
                <p:cNvPr id="701" name="Google Shape;701;p21"/>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1"/>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1"/>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1"/>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1"/>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1"/>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1"/>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1"/>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1"/>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1"/>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1"/>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1"/>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1"/>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1"/>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1"/>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1"/>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1"/>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21"/>
              <p:cNvGrpSpPr/>
              <p:nvPr/>
            </p:nvGrpSpPr>
            <p:grpSpPr>
              <a:xfrm>
                <a:off x="5410000" y="3637511"/>
                <a:ext cx="1017675" cy="63064"/>
                <a:chOff x="2617250" y="2254786"/>
                <a:chExt cx="1017675" cy="63064"/>
              </a:xfrm>
            </p:grpSpPr>
            <p:sp>
              <p:nvSpPr>
                <p:cNvPr id="744" name="Google Shape;744;p21"/>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1"/>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7" name="Google Shape;747;p21"/>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_2">
    <p:spTree>
      <p:nvGrpSpPr>
        <p:cNvPr id="748" name="Shape 748"/>
        <p:cNvGrpSpPr/>
        <p:nvPr/>
      </p:nvGrpSpPr>
      <p:grpSpPr>
        <a:xfrm>
          <a:off x="0" y="0"/>
          <a:ext cx="0" cy="0"/>
          <a:chOff x="0" y="0"/>
          <a:chExt cx="0" cy="0"/>
        </a:xfrm>
      </p:grpSpPr>
      <p:sp>
        <p:nvSpPr>
          <p:cNvPr id="749" name="Google Shape;749;p22"/>
          <p:cNvSpPr txBox="1"/>
          <p:nvPr>
            <p:ph type="title"/>
          </p:nvPr>
        </p:nvSpPr>
        <p:spPr>
          <a:xfrm>
            <a:off x="786150" y="1315675"/>
            <a:ext cx="4345200" cy="140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300"/>
              <a:buNone/>
              <a:defRPr sz="8300">
                <a:solidFill>
                  <a:schemeClr val="lt1"/>
                </a:solidFill>
              </a:defRPr>
            </a:lvl1pPr>
            <a:lvl2pPr lvl="1" rtl="0">
              <a:spcBef>
                <a:spcPts val="0"/>
              </a:spcBef>
              <a:spcAft>
                <a:spcPts val="0"/>
              </a:spcAft>
              <a:buSzPts val="8300"/>
              <a:buNone/>
              <a:defRPr sz="8300"/>
            </a:lvl2pPr>
            <a:lvl3pPr lvl="2" rtl="0">
              <a:spcBef>
                <a:spcPts val="0"/>
              </a:spcBef>
              <a:spcAft>
                <a:spcPts val="0"/>
              </a:spcAft>
              <a:buSzPts val="8300"/>
              <a:buNone/>
              <a:defRPr sz="8300"/>
            </a:lvl3pPr>
            <a:lvl4pPr lvl="3" rtl="0">
              <a:spcBef>
                <a:spcPts val="0"/>
              </a:spcBef>
              <a:spcAft>
                <a:spcPts val="0"/>
              </a:spcAft>
              <a:buSzPts val="8300"/>
              <a:buNone/>
              <a:defRPr sz="8300"/>
            </a:lvl4pPr>
            <a:lvl5pPr lvl="4" rtl="0">
              <a:spcBef>
                <a:spcPts val="0"/>
              </a:spcBef>
              <a:spcAft>
                <a:spcPts val="0"/>
              </a:spcAft>
              <a:buSzPts val="8300"/>
              <a:buNone/>
              <a:defRPr sz="8300"/>
            </a:lvl5pPr>
            <a:lvl6pPr lvl="5" rtl="0">
              <a:spcBef>
                <a:spcPts val="0"/>
              </a:spcBef>
              <a:spcAft>
                <a:spcPts val="0"/>
              </a:spcAft>
              <a:buSzPts val="8300"/>
              <a:buNone/>
              <a:defRPr sz="8300"/>
            </a:lvl6pPr>
            <a:lvl7pPr lvl="6" rtl="0">
              <a:spcBef>
                <a:spcPts val="0"/>
              </a:spcBef>
              <a:spcAft>
                <a:spcPts val="0"/>
              </a:spcAft>
              <a:buSzPts val="8300"/>
              <a:buNone/>
              <a:defRPr sz="8300"/>
            </a:lvl7pPr>
            <a:lvl8pPr lvl="7" rtl="0">
              <a:spcBef>
                <a:spcPts val="0"/>
              </a:spcBef>
              <a:spcAft>
                <a:spcPts val="0"/>
              </a:spcAft>
              <a:buSzPts val="8300"/>
              <a:buNone/>
              <a:defRPr sz="8300"/>
            </a:lvl8pPr>
            <a:lvl9pPr lvl="8" rtl="0">
              <a:spcBef>
                <a:spcPts val="0"/>
              </a:spcBef>
              <a:spcAft>
                <a:spcPts val="0"/>
              </a:spcAft>
              <a:buSzPts val="8300"/>
              <a:buNone/>
              <a:defRPr sz="8300"/>
            </a:lvl9pPr>
          </a:lstStyle>
          <a:p/>
        </p:txBody>
      </p:sp>
      <p:sp>
        <p:nvSpPr>
          <p:cNvPr id="750" name="Google Shape;750;p22"/>
          <p:cNvSpPr txBox="1"/>
          <p:nvPr>
            <p:ph idx="1" type="subTitle"/>
          </p:nvPr>
        </p:nvSpPr>
        <p:spPr>
          <a:xfrm>
            <a:off x="1091250" y="2932425"/>
            <a:ext cx="3735000" cy="6435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700"/>
              <a:buNone/>
              <a:defRPr sz="1600">
                <a:solidFill>
                  <a:schemeClr val="lt1"/>
                </a:solidFill>
              </a:defRPr>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pic>
        <p:nvPicPr>
          <p:cNvPr id="751" name="Google Shape;751;p22"/>
          <p:cNvPicPr preferRelativeResize="0"/>
          <p:nvPr/>
        </p:nvPicPr>
        <p:blipFill>
          <a:blip r:embed="rId2">
            <a:alphaModFix amt="30000"/>
          </a:blip>
          <a:stretch>
            <a:fillRect/>
          </a:stretch>
        </p:blipFill>
        <p:spPr>
          <a:xfrm>
            <a:off x="5273003" y="-1062330"/>
            <a:ext cx="3691099" cy="2306950"/>
          </a:xfrm>
          <a:prstGeom prst="rect">
            <a:avLst/>
          </a:prstGeom>
          <a:noFill/>
          <a:ln>
            <a:noFill/>
          </a:ln>
        </p:spPr>
      </p:pic>
      <p:pic>
        <p:nvPicPr>
          <p:cNvPr id="752" name="Google Shape;752;p22"/>
          <p:cNvPicPr preferRelativeResize="0"/>
          <p:nvPr/>
        </p:nvPicPr>
        <p:blipFill>
          <a:blip r:embed="rId3">
            <a:alphaModFix amt="30000"/>
          </a:blip>
          <a:stretch>
            <a:fillRect/>
          </a:stretch>
        </p:blipFill>
        <p:spPr>
          <a:xfrm>
            <a:off x="-1135400" y="-405100"/>
            <a:ext cx="9144003" cy="6206121"/>
          </a:xfrm>
          <a:prstGeom prst="rect">
            <a:avLst/>
          </a:prstGeom>
          <a:noFill/>
          <a:ln>
            <a:noFill/>
          </a:ln>
        </p:spPr>
      </p:pic>
      <p:grpSp>
        <p:nvGrpSpPr>
          <p:cNvPr id="753" name="Google Shape;753;p22"/>
          <p:cNvGrpSpPr/>
          <p:nvPr/>
        </p:nvGrpSpPr>
        <p:grpSpPr>
          <a:xfrm>
            <a:off x="4918917" y="-72583"/>
            <a:ext cx="4497070" cy="5216035"/>
            <a:chOff x="5082600" y="539500"/>
            <a:chExt cx="3437076" cy="3986575"/>
          </a:xfrm>
        </p:grpSpPr>
        <p:grpSp>
          <p:nvGrpSpPr>
            <p:cNvPr id="754" name="Google Shape;754;p22"/>
            <p:cNvGrpSpPr/>
            <p:nvPr/>
          </p:nvGrpSpPr>
          <p:grpSpPr>
            <a:xfrm>
              <a:off x="5082600" y="539500"/>
              <a:ext cx="3437076" cy="3971150"/>
              <a:chOff x="5082600" y="539500"/>
              <a:chExt cx="3437076" cy="3971150"/>
            </a:xfrm>
          </p:grpSpPr>
          <p:grpSp>
            <p:nvGrpSpPr>
              <p:cNvPr id="755" name="Google Shape;755;p22"/>
              <p:cNvGrpSpPr/>
              <p:nvPr/>
            </p:nvGrpSpPr>
            <p:grpSpPr>
              <a:xfrm>
                <a:off x="5082600" y="539500"/>
                <a:ext cx="3437076" cy="3971150"/>
                <a:chOff x="2222725" y="1095600"/>
                <a:chExt cx="3437076" cy="3971150"/>
              </a:xfrm>
            </p:grpSpPr>
            <p:sp>
              <p:nvSpPr>
                <p:cNvPr id="756" name="Google Shape;756;p22"/>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2"/>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2"/>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2"/>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2"/>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2"/>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2"/>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2"/>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2"/>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2"/>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2"/>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2"/>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2"/>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2"/>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2"/>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2"/>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2"/>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2"/>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2"/>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22"/>
              <p:cNvGrpSpPr/>
              <p:nvPr/>
            </p:nvGrpSpPr>
            <p:grpSpPr>
              <a:xfrm>
                <a:off x="5410000" y="3637511"/>
                <a:ext cx="1017675" cy="63064"/>
                <a:chOff x="2617250" y="2254786"/>
                <a:chExt cx="1017675" cy="63064"/>
              </a:xfrm>
            </p:grpSpPr>
            <p:sp>
              <p:nvSpPr>
                <p:cNvPr id="799" name="Google Shape;799;p22"/>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2" name="Google Shape;802;p22"/>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803" name="Shape 803"/>
        <p:cNvGrpSpPr/>
        <p:nvPr/>
      </p:nvGrpSpPr>
      <p:grpSpPr>
        <a:xfrm>
          <a:off x="0" y="0"/>
          <a:ext cx="0" cy="0"/>
          <a:chOff x="0" y="0"/>
          <a:chExt cx="0" cy="0"/>
        </a:xfrm>
      </p:grpSpPr>
      <p:sp>
        <p:nvSpPr>
          <p:cNvPr id="804" name="Google Shape;804;p23"/>
          <p:cNvSpPr txBox="1"/>
          <p:nvPr>
            <p:ph type="title"/>
          </p:nvPr>
        </p:nvSpPr>
        <p:spPr>
          <a:xfrm>
            <a:off x="4999950" y="1888400"/>
            <a:ext cx="30411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5" name="Google Shape;805;p23"/>
          <p:cNvSpPr txBox="1"/>
          <p:nvPr>
            <p:ph idx="1" type="subTitle"/>
          </p:nvPr>
        </p:nvSpPr>
        <p:spPr>
          <a:xfrm>
            <a:off x="4999950" y="2514150"/>
            <a:ext cx="3041100" cy="10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6" name="Google Shape;806;p23"/>
          <p:cNvGrpSpPr/>
          <p:nvPr/>
        </p:nvGrpSpPr>
        <p:grpSpPr>
          <a:xfrm flipH="1">
            <a:off x="-193250" y="-516225"/>
            <a:ext cx="9144823" cy="6841363"/>
            <a:chOff x="-193250" y="-516225"/>
            <a:chExt cx="9144823" cy="6841363"/>
          </a:xfrm>
        </p:grpSpPr>
        <p:pic>
          <p:nvPicPr>
            <p:cNvPr id="807" name="Google Shape;807;p2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08" name="Google Shape;808;p2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09" name="Google Shape;809;p2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10" name="Google Shape;810;p2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11" name="Google Shape;811;p23"/>
          <p:cNvGrpSpPr/>
          <p:nvPr/>
        </p:nvGrpSpPr>
        <p:grpSpPr>
          <a:xfrm flipH="1">
            <a:off x="-296668" y="-1024971"/>
            <a:ext cx="5164894" cy="5990626"/>
            <a:chOff x="5082600" y="539500"/>
            <a:chExt cx="3437076" cy="3986575"/>
          </a:xfrm>
        </p:grpSpPr>
        <p:grpSp>
          <p:nvGrpSpPr>
            <p:cNvPr id="812" name="Google Shape;812;p23"/>
            <p:cNvGrpSpPr/>
            <p:nvPr/>
          </p:nvGrpSpPr>
          <p:grpSpPr>
            <a:xfrm>
              <a:off x="5082600" y="539500"/>
              <a:ext cx="3437076" cy="3971150"/>
              <a:chOff x="5082600" y="539500"/>
              <a:chExt cx="3437076" cy="3971150"/>
            </a:xfrm>
          </p:grpSpPr>
          <p:grpSp>
            <p:nvGrpSpPr>
              <p:cNvPr id="813" name="Google Shape;813;p23"/>
              <p:cNvGrpSpPr/>
              <p:nvPr/>
            </p:nvGrpSpPr>
            <p:grpSpPr>
              <a:xfrm>
                <a:off x="5082600" y="539500"/>
                <a:ext cx="3437076" cy="3971150"/>
                <a:chOff x="2222725" y="1095600"/>
                <a:chExt cx="3437076" cy="3971150"/>
              </a:xfrm>
            </p:grpSpPr>
            <p:sp>
              <p:nvSpPr>
                <p:cNvPr id="814" name="Google Shape;814;p23"/>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3"/>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3"/>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3"/>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3"/>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3"/>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3"/>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3"/>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3"/>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3"/>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3"/>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3"/>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3"/>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3"/>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3"/>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3"/>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3"/>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3"/>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3"/>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3"/>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3"/>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3"/>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3"/>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3"/>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3"/>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23"/>
              <p:cNvGrpSpPr/>
              <p:nvPr/>
            </p:nvGrpSpPr>
            <p:grpSpPr>
              <a:xfrm>
                <a:off x="5410000" y="3637511"/>
                <a:ext cx="1017675" cy="63064"/>
                <a:chOff x="2617250" y="2254786"/>
                <a:chExt cx="1017675" cy="63064"/>
              </a:xfrm>
            </p:grpSpPr>
            <p:sp>
              <p:nvSpPr>
                <p:cNvPr id="857" name="Google Shape;857;p23"/>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3"/>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3"/>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0" name="Google Shape;860;p23"/>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861" name="Shape 861"/>
        <p:cNvGrpSpPr/>
        <p:nvPr/>
      </p:nvGrpSpPr>
      <p:grpSpPr>
        <a:xfrm>
          <a:off x="0" y="0"/>
          <a:ext cx="0" cy="0"/>
          <a:chOff x="0" y="0"/>
          <a:chExt cx="0" cy="0"/>
        </a:xfrm>
      </p:grpSpPr>
      <p:sp>
        <p:nvSpPr>
          <p:cNvPr id="862" name="Google Shape;862;p2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3" name="Google Shape;863;p24"/>
          <p:cNvSpPr txBox="1"/>
          <p:nvPr>
            <p:ph idx="1" type="body"/>
          </p:nvPr>
        </p:nvSpPr>
        <p:spPr>
          <a:xfrm>
            <a:off x="713225" y="1297400"/>
            <a:ext cx="7717500" cy="3311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864" name="Google Shape;864;p24"/>
          <p:cNvGrpSpPr/>
          <p:nvPr/>
        </p:nvGrpSpPr>
        <p:grpSpPr>
          <a:xfrm flipH="1">
            <a:off x="-193250" y="-516225"/>
            <a:ext cx="9144823" cy="6841363"/>
            <a:chOff x="-193250" y="-516225"/>
            <a:chExt cx="9144823" cy="6841363"/>
          </a:xfrm>
        </p:grpSpPr>
        <p:pic>
          <p:nvPicPr>
            <p:cNvPr id="865" name="Google Shape;865;p2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66" name="Google Shape;866;p2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67" name="Google Shape;867;p2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68" name="Google Shape;868;p2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69" name="Google Shape;869;p24"/>
          <p:cNvGrpSpPr/>
          <p:nvPr/>
        </p:nvGrpSpPr>
        <p:grpSpPr>
          <a:xfrm>
            <a:off x="6103967" y="1678954"/>
            <a:ext cx="4497070" cy="5216035"/>
            <a:chOff x="5082600" y="539500"/>
            <a:chExt cx="3437076" cy="3986575"/>
          </a:xfrm>
        </p:grpSpPr>
        <p:grpSp>
          <p:nvGrpSpPr>
            <p:cNvPr id="870" name="Google Shape;870;p24"/>
            <p:cNvGrpSpPr/>
            <p:nvPr/>
          </p:nvGrpSpPr>
          <p:grpSpPr>
            <a:xfrm>
              <a:off x="5082600" y="539500"/>
              <a:ext cx="3437076" cy="3971150"/>
              <a:chOff x="5082600" y="539500"/>
              <a:chExt cx="3437076" cy="3971150"/>
            </a:xfrm>
          </p:grpSpPr>
          <p:grpSp>
            <p:nvGrpSpPr>
              <p:cNvPr id="871" name="Google Shape;871;p24"/>
              <p:cNvGrpSpPr/>
              <p:nvPr/>
            </p:nvGrpSpPr>
            <p:grpSpPr>
              <a:xfrm>
                <a:off x="5082600" y="539500"/>
                <a:ext cx="3437076" cy="3971150"/>
                <a:chOff x="2222725" y="1095600"/>
                <a:chExt cx="3437076" cy="3971150"/>
              </a:xfrm>
            </p:grpSpPr>
            <p:sp>
              <p:nvSpPr>
                <p:cNvPr id="872" name="Google Shape;872;p24"/>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4"/>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4"/>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4"/>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4"/>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4"/>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4"/>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4"/>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4"/>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4"/>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4"/>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4"/>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4"/>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4"/>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4"/>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4"/>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4"/>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4"/>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4"/>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4"/>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4"/>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4"/>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4"/>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4"/>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24"/>
              <p:cNvGrpSpPr/>
              <p:nvPr/>
            </p:nvGrpSpPr>
            <p:grpSpPr>
              <a:xfrm>
                <a:off x="5410000" y="3637511"/>
                <a:ext cx="1017675" cy="63064"/>
                <a:chOff x="2617250" y="2254786"/>
                <a:chExt cx="1017675" cy="63064"/>
              </a:xfrm>
            </p:grpSpPr>
            <p:sp>
              <p:nvSpPr>
                <p:cNvPr id="915" name="Google Shape;915;p24"/>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4"/>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4"/>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8" name="Google Shape;918;p24"/>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919" name="Shape 919"/>
        <p:cNvGrpSpPr/>
        <p:nvPr/>
      </p:nvGrpSpPr>
      <p:grpSpPr>
        <a:xfrm>
          <a:off x="0" y="0"/>
          <a:ext cx="0" cy="0"/>
          <a:chOff x="0" y="0"/>
          <a:chExt cx="0" cy="0"/>
        </a:xfrm>
      </p:grpSpPr>
      <p:sp>
        <p:nvSpPr>
          <p:cNvPr id="920" name="Google Shape;920;p25"/>
          <p:cNvSpPr txBox="1"/>
          <p:nvPr>
            <p:ph type="title"/>
          </p:nvPr>
        </p:nvSpPr>
        <p:spPr>
          <a:xfrm flipH="1">
            <a:off x="1181275" y="1888400"/>
            <a:ext cx="3041100" cy="47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1" name="Google Shape;921;p25"/>
          <p:cNvSpPr txBox="1"/>
          <p:nvPr>
            <p:ph idx="1" type="subTitle"/>
          </p:nvPr>
        </p:nvSpPr>
        <p:spPr>
          <a:xfrm flipH="1">
            <a:off x="1181325" y="2499450"/>
            <a:ext cx="3041100" cy="111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22" name="Google Shape;922;p25"/>
          <p:cNvGrpSpPr/>
          <p:nvPr/>
        </p:nvGrpSpPr>
        <p:grpSpPr>
          <a:xfrm flipH="1" rot="10800000">
            <a:off x="-193250" y="-516225"/>
            <a:ext cx="9144823" cy="6841363"/>
            <a:chOff x="-193250" y="-516225"/>
            <a:chExt cx="9144823" cy="6841363"/>
          </a:xfrm>
        </p:grpSpPr>
        <p:pic>
          <p:nvPicPr>
            <p:cNvPr id="923" name="Google Shape;923;p2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24" name="Google Shape;924;p2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25" name="Google Shape;925;p2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26" name="Google Shape;926;p2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27" name="Google Shape;927;p25"/>
          <p:cNvGrpSpPr/>
          <p:nvPr/>
        </p:nvGrpSpPr>
        <p:grpSpPr>
          <a:xfrm>
            <a:off x="4303807" y="-1024971"/>
            <a:ext cx="5164894" cy="5990626"/>
            <a:chOff x="5082600" y="539500"/>
            <a:chExt cx="3437076" cy="3986575"/>
          </a:xfrm>
        </p:grpSpPr>
        <p:grpSp>
          <p:nvGrpSpPr>
            <p:cNvPr id="928" name="Google Shape;928;p25"/>
            <p:cNvGrpSpPr/>
            <p:nvPr/>
          </p:nvGrpSpPr>
          <p:grpSpPr>
            <a:xfrm>
              <a:off x="5082600" y="539500"/>
              <a:ext cx="3437076" cy="3971150"/>
              <a:chOff x="5082600" y="539500"/>
              <a:chExt cx="3437076" cy="3971150"/>
            </a:xfrm>
          </p:grpSpPr>
          <p:grpSp>
            <p:nvGrpSpPr>
              <p:cNvPr id="929" name="Google Shape;929;p25"/>
              <p:cNvGrpSpPr/>
              <p:nvPr/>
            </p:nvGrpSpPr>
            <p:grpSpPr>
              <a:xfrm>
                <a:off x="5082600" y="539500"/>
                <a:ext cx="3437076" cy="3971150"/>
                <a:chOff x="2222725" y="1095600"/>
                <a:chExt cx="3437076" cy="3971150"/>
              </a:xfrm>
            </p:grpSpPr>
            <p:sp>
              <p:nvSpPr>
                <p:cNvPr id="930" name="Google Shape;930;p25"/>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5"/>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5"/>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5"/>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5"/>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5"/>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5"/>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5"/>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5"/>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5"/>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25"/>
              <p:cNvGrpSpPr/>
              <p:nvPr/>
            </p:nvGrpSpPr>
            <p:grpSpPr>
              <a:xfrm>
                <a:off x="5410000" y="3637511"/>
                <a:ext cx="1017675" cy="63064"/>
                <a:chOff x="2617250" y="2254786"/>
                <a:chExt cx="1017675" cy="63064"/>
              </a:xfrm>
            </p:grpSpPr>
            <p:sp>
              <p:nvSpPr>
                <p:cNvPr id="973" name="Google Shape;973;p25"/>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5"/>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5"/>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6" name="Google Shape;976;p25"/>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_2">
    <p:spTree>
      <p:nvGrpSpPr>
        <p:cNvPr id="977" name="Shape 977"/>
        <p:cNvGrpSpPr/>
        <p:nvPr/>
      </p:nvGrpSpPr>
      <p:grpSpPr>
        <a:xfrm>
          <a:off x="0" y="0"/>
          <a:ext cx="0" cy="0"/>
          <a:chOff x="0" y="0"/>
          <a:chExt cx="0" cy="0"/>
        </a:xfrm>
      </p:grpSpPr>
      <p:sp>
        <p:nvSpPr>
          <p:cNvPr id="978" name="Google Shape;978;p26"/>
          <p:cNvSpPr txBox="1"/>
          <p:nvPr>
            <p:ph type="title"/>
          </p:nvPr>
        </p:nvSpPr>
        <p:spPr>
          <a:xfrm>
            <a:off x="5021513" y="1719475"/>
            <a:ext cx="24222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9" name="Google Shape;979;p26"/>
          <p:cNvSpPr txBox="1"/>
          <p:nvPr>
            <p:ph idx="1" type="subTitle"/>
          </p:nvPr>
        </p:nvSpPr>
        <p:spPr>
          <a:xfrm>
            <a:off x="5021513" y="2352625"/>
            <a:ext cx="2422200" cy="130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80" name="Google Shape;980;p26"/>
          <p:cNvGrpSpPr/>
          <p:nvPr/>
        </p:nvGrpSpPr>
        <p:grpSpPr>
          <a:xfrm>
            <a:off x="-193250" y="-516225"/>
            <a:ext cx="9144823" cy="6841363"/>
            <a:chOff x="-193250" y="-516225"/>
            <a:chExt cx="9144823" cy="6841363"/>
          </a:xfrm>
        </p:grpSpPr>
        <p:pic>
          <p:nvPicPr>
            <p:cNvPr id="981" name="Google Shape;981;p2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82" name="Google Shape;982;p2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83" name="Google Shape;983;p2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84" name="Google Shape;984;p2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85" name="Google Shape;985;p26"/>
          <p:cNvGrpSpPr/>
          <p:nvPr/>
        </p:nvGrpSpPr>
        <p:grpSpPr>
          <a:xfrm flipH="1">
            <a:off x="-1513168" y="-1453171"/>
            <a:ext cx="5164894" cy="5990626"/>
            <a:chOff x="5082600" y="539500"/>
            <a:chExt cx="3437076" cy="3986575"/>
          </a:xfrm>
        </p:grpSpPr>
        <p:grpSp>
          <p:nvGrpSpPr>
            <p:cNvPr id="986" name="Google Shape;986;p26"/>
            <p:cNvGrpSpPr/>
            <p:nvPr/>
          </p:nvGrpSpPr>
          <p:grpSpPr>
            <a:xfrm>
              <a:off x="5082600" y="539500"/>
              <a:ext cx="3437076" cy="3971150"/>
              <a:chOff x="5082600" y="539500"/>
              <a:chExt cx="3437076" cy="3971150"/>
            </a:xfrm>
          </p:grpSpPr>
          <p:grpSp>
            <p:nvGrpSpPr>
              <p:cNvPr id="987" name="Google Shape;987;p26"/>
              <p:cNvGrpSpPr/>
              <p:nvPr/>
            </p:nvGrpSpPr>
            <p:grpSpPr>
              <a:xfrm>
                <a:off x="5082600" y="539500"/>
                <a:ext cx="3437076" cy="3971150"/>
                <a:chOff x="2222725" y="1095600"/>
                <a:chExt cx="3437076" cy="3971150"/>
              </a:xfrm>
            </p:grpSpPr>
            <p:sp>
              <p:nvSpPr>
                <p:cNvPr id="988" name="Google Shape;988;p26"/>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6"/>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6"/>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6"/>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6"/>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6"/>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6"/>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6"/>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6"/>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6"/>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6"/>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6"/>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6"/>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6"/>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6"/>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6"/>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6"/>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6"/>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6"/>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6"/>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6"/>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6"/>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6"/>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6"/>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6"/>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6"/>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6"/>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6"/>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6"/>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6"/>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6"/>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6"/>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6"/>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6"/>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6"/>
              <p:cNvGrpSpPr/>
              <p:nvPr/>
            </p:nvGrpSpPr>
            <p:grpSpPr>
              <a:xfrm>
                <a:off x="5410000" y="3637511"/>
                <a:ext cx="1017675" cy="63064"/>
                <a:chOff x="2617250" y="2254786"/>
                <a:chExt cx="1017675" cy="63064"/>
              </a:xfrm>
            </p:grpSpPr>
            <p:sp>
              <p:nvSpPr>
                <p:cNvPr id="1031" name="Google Shape;1031;p26"/>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6"/>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6"/>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4" name="Google Shape;1034;p26"/>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_1_1_1">
    <p:spTree>
      <p:nvGrpSpPr>
        <p:cNvPr id="1035" name="Shape 1035"/>
        <p:cNvGrpSpPr/>
        <p:nvPr/>
      </p:nvGrpSpPr>
      <p:grpSpPr>
        <a:xfrm>
          <a:off x="0" y="0"/>
          <a:ext cx="0" cy="0"/>
          <a:chOff x="0" y="0"/>
          <a:chExt cx="0" cy="0"/>
        </a:xfrm>
      </p:grpSpPr>
      <p:sp>
        <p:nvSpPr>
          <p:cNvPr id="1036" name="Google Shape;1036;p27"/>
          <p:cNvSpPr txBox="1"/>
          <p:nvPr>
            <p:ph type="title"/>
          </p:nvPr>
        </p:nvSpPr>
        <p:spPr>
          <a:xfrm flipH="1">
            <a:off x="1201600" y="1027313"/>
            <a:ext cx="2845500" cy="177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000"/>
            </a:lvl1pPr>
            <a:lvl2pPr lvl="1" rtl="0" algn="l">
              <a:lnSpc>
                <a:spcPct val="85000"/>
              </a:lnSpc>
              <a:spcBef>
                <a:spcPts val="0"/>
              </a:spcBef>
              <a:spcAft>
                <a:spcPts val="0"/>
              </a:spcAft>
              <a:buSzPts val="2800"/>
              <a:buNone/>
              <a:defRPr/>
            </a:lvl2pPr>
            <a:lvl3pPr lvl="2" rtl="0" algn="l">
              <a:lnSpc>
                <a:spcPct val="85000"/>
              </a:lnSpc>
              <a:spcBef>
                <a:spcPts val="0"/>
              </a:spcBef>
              <a:spcAft>
                <a:spcPts val="0"/>
              </a:spcAft>
              <a:buSzPts val="2800"/>
              <a:buNone/>
              <a:defRPr/>
            </a:lvl3pPr>
            <a:lvl4pPr lvl="3" rtl="0" algn="l">
              <a:lnSpc>
                <a:spcPct val="85000"/>
              </a:lnSpc>
              <a:spcBef>
                <a:spcPts val="0"/>
              </a:spcBef>
              <a:spcAft>
                <a:spcPts val="0"/>
              </a:spcAft>
              <a:buSzPts val="2800"/>
              <a:buNone/>
              <a:defRPr/>
            </a:lvl4pPr>
            <a:lvl5pPr lvl="4" rtl="0" algn="l">
              <a:lnSpc>
                <a:spcPct val="85000"/>
              </a:lnSpc>
              <a:spcBef>
                <a:spcPts val="0"/>
              </a:spcBef>
              <a:spcAft>
                <a:spcPts val="0"/>
              </a:spcAft>
              <a:buSzPts val="2800"/>
              <a:buNone/>
              <a:defRPr/>
            </a:lvl5pPr>
            <a:lvl6pPr lvl="5" rtl="0" algn="l">
              <a:lnSpc>
                <a:spcPct val="85000"/>
              </a:lnSpc>
              <a:spcBef>
                <a:spcPts val="0"/>
              </a:spcBef>
              <a:spcAft>
                <a:spcPts val="0"/>
              </a:spcAft>
              <a:buSzPts val="2800"/>
              <a:buNone/>
              <a:defRPr/>
            </a:lvl6pPr>
            <a:lvl7pPr lvl="6" rtl="0" algn="l">
              <a:lnSpc>
                <a:spcPct val="85000"/>
              </a:lnSpc>
              <a:spcBef>
                <a:spcPts val="0"/>
              </a:spcBef>
              <a:spcAft>
                <a:spcPts val="0"/>
              </a:spcAft>
              <a:buSzPts val="2800"/>
              <a:buNone/>
              <a:defRPr/>
            </a:lvl7pPr>
            <a:lvl8pPr lvl="7" rtl="0" algn="l">
              <a:lnSpc>
                <a:spcPct val="85000"/>
              </a:lnSpc>
              <a:spcBef>
                <a:spcPts val="0"/>
              </a:spcBef>
              <a:spcAft>
                <a:spcPts val="0"/>
              </a:spcAft>
              <a:buSzPts val="2800"/>
              <a:buNone/>
              <a:defRPr/>
            </a:lvl8pPr>
            <a:lvl9pPr lvl="8" rtl="0" algn="l">
              <a:lnSpc>
                <a:spcPct val="85000"/>
              </a:lnSpc>
              <a:spcBef>
                <a:spcPts val="0"/>
              </a:spcBef>
              <a:spcAft>
                <a:spcPts val="0"/>
              </a:spcAft>
              <a:buSzPts val="2800"/>
              <a:buNone/>
              <a:defRPr/>
            </a:lvl9pPr>
          </a:lstStyle>
          <a:p/>
        </p:txBody>
      </p:sp>
      <p:sp>
        <p:nvSpPr>
          <p:cNvPr id="1037" name="Google Shape;1037;p27"/>
          <p:cNvSpPr txBox="1"/>
          <p:nvPr>
            <p:ph idx="1" type="subTitle"/>
          </p:nvPr>
        </p:nvSpPr>
        <p:spPr>
          <a:xfrm flipH="1">
            <a:off x="1201600" y="2931387"/>
            <a:ext cx="2845500" cy="108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038" name="Google Shape;1038;p27"/>
          <p:cNvGrpSpPr/>
          <p:nvPr/>
        </p:nvGrpSpPr>
        <p:grpSpPr>
          <a:xfrm>
            <a:off x="-193250" y="-1318596"/>
            <a:ext cx="10446266" cy="7825129"/>
            <a:chOff x="-193250" y="-1318596"/>
            <a:chExt cx="10446266" cy="7825129"/>
          </a:xfrm>
        </p:grpSpPr>
        <p:pic>
          <p:nvPicPr>
            <p:cNvPr id="1039" name="Google Shape;1039;p27"/>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40" name="Google Shape;1040;p27"/>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1041" name="Google Shape;1041;p27"/>
            <p:cNvPicPr preferRelativeResize="0"/>
            <p:nvPr/>
          </p:nvPicPr>
          <p:blipFill>
            <a:blip r:embed="rId4">
              <a:alphaModFix amt="30000"/>
            </a:blip>
            <a:stretch>
              <a:fillRect/>
            </a:stretch>
          </p:blipFill>
          <p:spPr>
            <a:xfrm flipH="1" rot="1486606">
              <a:off x="4749601" y="2984570"/>
              <a:ext cx="5143198" cy="2562174"/>
            </a:xfrm>
            <a:prstGeom prst="rect">
              <a:avLst/>
            </a:prstGeom>
            <a:noFill/>
            <a:ln>
              <a:noFill/>
            </a:ln>
          </p:spPr>
        </p:pic>
        <p:pic>
          <p:nvPicPr>
            <p:cNvPr id="1042" name="Google Shape;1042;p27"/>
            <p:cNvPicPr preferRelativeResize="0"/>
            <p:nvPr/>
          </p:nvPicPr>
          <p:blipFill>
            <a:blip r:embed="rId4">
              <a:alphaModFix amt="30000"/>
            </a:blip>
            <a:stretch>
              <a:fillRect/>
            </a:stretch>
          </p:blipFill>
          <p:spPr>
            <a:xfrm flipH="1" rot="2314483">
              <a:off x="4872151" y="5345"/>
              <a:ext cx="5143196" cy="2562175"/>
            </a:xfrm>
            <a:prstGeom prst="rect">
              <a:avLst/>
            </a:prstGeom>
            <a:noFill/>
            <a:ln>
              <a:noFill/>
            </a:ln>
          </p:spPr>
        </p:pic>
      </p:grpSp>
      <p:grpSp>
        <p:nvGrpSpPr>
          <p:cNvPr id="1043" name="Google Shape;1043;p27"/>
          <p:cNvGrpSpPr/>
          <p:nvPr/>
        </p:nvGrpSpPr>
        <p:grpSpPr>
          <a:xfrm flipH="1">
            <a:off x="-1984287" y="-1451294"/>
            <a:ext cx="3667703" cy="4254074"/>
            <a:chOff x="5082600" y="539500"/>
            <a:chExt cx="3437076" cy="3986575"/>
          </a:xfrm>
        </p:grpSpPr>
        <p:grpSp>
          <p:nvGrpSpPr>
            <p:cNvPr id="1044" name="Google Shape;1044;p27"/>
            <p:cNvGrpSpPr/>
            <p:nvPr/>
          </p:nvGrpSpPr>
          <p:grpSpPr>
            <a:xfrm>
              <a:off x="5082600" y="539500"/>
              <a:ext cx="3437076" cy="3971150"/>
              <a:chOff x="5082600" y="539500"/>
              <a:chExt cx="3437076" cy="3971150"/>
            </a:xfrm>
          </p:grpSpPr>
          <p:grpSp>
            <p:nvGrpSpPr>
              <p:cNvPr id="1045" name="Google Shape;1045;p27"/>
              <p:cNvGrpSpPr/>
              <p:nvPr/>
            </p:nvGrpSpPr>
            <p:grpSpPr>
              <a:xfrm>
                <a:off x="5082600" y="539500"/>
                <a:ext cx="3437076" cy="3971150"/>
                <a:chOff x="2222725" y="1095600"/>
                <a:chExt cx="3437076" cy="3971150"/>
              </a:xfrm>
            </p:grpSpPr>
            <p:sp>
              <p:nvSpPr>
                <p:cNvPr id="1046" name="Google Shape;1046;p27"/>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7"/>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7"/>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7"/>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7"/>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7"/>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7"/>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7"/>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7"/>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7"/>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7"/>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7"/>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7"/>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7"/>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7"/>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7"/>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7"/>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7"/>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7"/>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7"/>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7"/>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7"/>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7"/>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7"/>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7"/>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7"/>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7"/>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7"/>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7"/>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7"/>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7"/>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7"/>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7"/>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7"/>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7"/>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7"/>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7"/>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7"/>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7"/>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7"/>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7"/>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27"/>
              <p:cNvGrpSpPr/>
              <p:nvPr/>
            </p:nvGrpSpPr>
            <p:grpSpPr>
              <a:xfrm>
                <a:off x="5410000" y="3637511"/>
                <a:ext cx="1017675" cy="63064"/>
                <a:chOff x="2617250" y="2254786"/>
                <a:chExt cx="1017675" cy="63064"/>
              </a:xfrm>
            </p:grpSpPr>
            <p:sp>
              <p:nvSpPr>
                <p:cNvPr id="1089" name="Google Shape;1089;p27"/>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7"/>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7"/>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2" name="Google Shape;1092;p27"/>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_1_1_1_1_1_1_1_1">
    <p:spTree>
      <p:nvGrpSpPr>
        <p:cNvPr id="1093" name="Shape 1093"/>
        <p:cNvGrpSpPr/>
        <p:nvPr/>
      </p:nvGrpSpPr>
      <p:grpSpPr>
        <a:xfrm>
          <a:off x="0" y="0"/>
          <a:ext cx="0" cy="0"/>
          <a:chOff x="0" y="0"/>
          <a:chExt cx="0" cy="0"/>
        </a:xfrm>
      </p:grpSpPr>
      <p:sp>
        <p:nvSpPr>
          <p:cNvPr id="1094" name="Google Shape;1094;p28"/>
          <p:cNvSpPr txBox="1"/>
          <p:nvPr>
            <p:ph idx="1" type="subTitle"/>
          </p:nvPr>
        </p:nvSpPr>
        <p:spPr>
          <a:xfrm>
            <a:off x="713225" y="1297400"/>
            <a:ext cx="3973200" cy="327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95" name="Google Shape;1095;p28"/>
          <p:cNvSpPr txBox="1"/>
          <p:nvPr>
            <p:ph type="title"/>
          </p:nvPr>
        </p:nvSpPr>
        <p:spPr>
          <a:xfrm>
            <a:off x="713225" y="5395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6" name="Google Shape;1096;p28"/>
          <p:cNvSpPr txBox="1"/>
          <p:nvPr>
            <p:ph idx="2" type="subTitle"/>
          </p:nvPr>
        </p:nvSpPr>
        <p:spPr>
          <a:xfrm>
            <a:off x="4686300" y="1297325"/>
            <a:ext cx="3783000" cy="327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2"/>
                </a:solidFill>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097" name="Google Shape;1097;p28"/>
          <p:cNvGrpSpPr/>
          <p:nvPr/>
        </p:nvGrpSpPr>
        <p:grpSpPr>
          <a:xfrm>
            <a:off x="-193250" y="-516225"/>
            <a:ext cx="9144823" cy="6841363"/>
            <a:chOff x="-193250" y="-516225"/>
            <a:chExt cx="9144823" cy="6841363"/>
          </a:xfrm>
        </p:grpSpPr>
        <p:pic>
          <p:nvPicPr>
            <p:cNvPr id="1098" name="Google Shape;1098;p2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99" name="Google Shape;1099;p2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100" name="Google Shape;1100;p2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101" name="Google Shape;1101;p2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102" name="Google Shape;1102;p28"/>
          <p:cNvGrpSpPr/>
          <p:nvPr/>
        </p:nvGrpSpPr>
        <p:grpSpPr>
          <a:xfrm rot="5400000">
            <a:off x="6498863" y="-582311"/>
            <a:ext cx="2694018" cy="2314765"/>
            <a:chOff x="6661153" y="-78200"/>
            <a:chExt cx="2694018" cy="2314764"/>
          </a:xfrm>
        </p:grpSpPr>
        <p:sp>
          <p:nvSpPr>
            <p:cNvPr id="1103" name="Google Shape;1103;p28"/>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8"/>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8"/>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8"/>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8"/>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21" name="Shape 1121"/>
        <p:cNvGrpSpPr/>
        <p:nvPr/>
      </p:nvGrpSpPr>
      <p:grpSpPr>
        <a:xfrm>
          <a:off x="0" y="0"/>
          <a:ext cx="0" cy="0"/>
          <a:chOff x="0" y="0"/>
          <a:chExt cx="0" cy="0"/>
        </a:xfrm>
      </p:grpSpPr>
      <p:sp>
        <p:nvSpPr>
          <p:cNvPr id="1122" name="Google Shape;1122;p29"/>
          <p:cNvSpPr txBox="1"/>
          <p:nvPr>
            <p:ph type="title"/>
          </p:nvPr>
        </p:nvSpPr>
        <p:spPr>
          <a:xfrm>
            <a:off x="713225" y="5395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3" name="Google Shape;1123;p29"/>
          <p:cNvSpPr txBox="1"/>
          <p:nvPr>
            <p:ph idx="1" type="subTitle"/>
          </p:nvPr>
        </p:nvSpPr>
        <p:spPr>
          <a:xfrm>
            <a:off x="713225" y="3552200"/>
            <a:ext cx="19053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Titillium Web"/>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2pPr>
            <a:lvl3pPr lvl="2"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3pPr>
            <a:lvl4pPr lvl="3"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4pPr>
            <a:lvl5pPr lvl="4"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5pPr>
            <a:lvl6pPr lvl="5"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6pPr>
            <a:lvl7pPr lvl="6"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7pPr>
            <a:lvl8pPr lvl="7"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8pPr>
            <a:lvl9pPr lvl="8"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9pPr>
          </a:lstStyle>
          <a:p/>
        </p:txBody>
      </p:sp>
      <p:sp>
        <p:nvSpPr>
          <p:cNvPr id="1124" name="Google Shape;1124;p29"/>
          <p:cNvSpPr txBox="1"/>
          <p:nvPr>
            <p:ph idx="2" type="subTitle"/>
          </p:nvPr>
        </p:nvSpPr>
        <p:spPr>
          <a:xfrm>
            <a:off x="713225" y="3956750"/>
            <a:ext cx="1905300" cy="62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5" name="Google Shape;1125;p29"/>
          <p:cNvSpPr txBox="1"/>
          <p:nvPr>
            <p:ph idx="3" type="subTitle"/>
          </p:nvPr>
        </p:nvSpPr>
        <p:spPr>
          <a:xfrm>
            <a:off x="6525475" y="3552200"/>
            <a:ext cx="19053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Titillium Web"/>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2pPr>
            <a:lvl3pPr lvl="2"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3pPr>
            <a:lvl4pPr lvl="3"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4pPr>
            <a:lvl5pPr lvl="4"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5pPr>
            <a:lvl6pPr lvl="5"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6pPr>
            <a:lvl7pPr lvl="6"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7pPr>
            <a:lvl8pPr lvl="7"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8pPr>
            <a:lvl9pPr lvl="8"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9pPr>
          </a:lstStyle>
          <a:p/>
        </p:txBody>
      </p:sp>
      <p:sp>
        <p:nvSpPr>
          <p:cNvPr id="1126" name="Google Shape;1126;p29"/>
          <p:cNvSpPr txBox="1"/>
          <p:nvPr>
            <p:ph idx="4" type="subTitle"/>
          </p:nvPr>
        </p:nvSpPr>
        <p:spPr>
          <a:xfrm>
            <a:off x="6525475" y="3960675"/>
            <a:ext cx="1905300" cy="62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7" name="Google Shape;1127;p29"/>
          <p:cNvSpPr txBox="1"/>
          <p:nvPr>
            <p:ph idx="5" type="subTitle"/>
          </p:nvPr>
        </p:nvSpPr>
        <p:spPr>
          <a:xfrm>
            <a:off x="3619338" y="3552200"/>
            <a:ext cx="19053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Titillium Web"/>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2pPr>
            <a:lvl3pPr lvl="2"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3pPr>
            <a:lvl4pPr lvl="3"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4pPr>
            <a:lvl5pPr lvl="4"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5pPr>
            <a:lvl6pPr lvl="5"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6pPr>
            <a:lvl7pPr lvl="6"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7pPr>
            <a:lvl8pPr lvl="7"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8pPr>
            <a:lvl9pPr lvl="8" rtl="0" algn="ctr">
              <a:lnSpc>
                <a:spcPct val="100000"/>
              </a:lnSpc>
              <a:spcBef>
                <a:spcPts val="0"/>
              </a:spcBef>
              <a:spcAft>
                <a:spcPts val="0"/>
              </a:spcAft>
              <a:buSzPts val="2400"/>
              <a:buFont typeface="Titillium Web"/>
              <a:buNone/>
              <a:defRPr b="1" sz="2400">
                <a:latin typeface="Titillium Web"/>
                <a:ea typeface="Titillium Web"/>
                <a:cs typeface="Titillium Web"/>
                <a:sym typeface="Titillium Web"/>
              </a:defRPr>
            </a:lvl9pPr>
          </a:lstStyle>
          <a:p/>
        </p:txBody>
      </p:sp>
      <p:sp>
        <p:nvSpPr>
          <p:cNvPr id="1128" name="Google Shape;1128;p29"/>
          <p:cNvSpPr txBox="1"/>
          <p:nvPr>
            <p:ph idx="6" type="subTitle"/>
          </p:nvPr>
        </p:nvSpPr>
        <p:spPr>
          <a:xfrm>
            <a:off x="3619350" y="3956750"/>
            <a:ext cx="1905300" cy="62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129" name="Google Shape;1129;p29"/>
          <p:cNvPicPr preferRelativeResize="0"/>
          <p:nvPr/>
        </p:nvPicPr>
        <p:blipFill>
          <a:blip r:embed="rId2">
            <a:alphaModFix amt="30000"/>
          </a:blip>
          <a:stretch>
            <a:fillRect/>
          </a:stretch>
        </p:blipFill>
        <p:spPr>
          <a:xfrm>
            <a:off x="27425" y="-405100"/>
            <a:ext cx="9144003" cy="6206121"/>
          </a:xfrm>
          <a:prstGeom prst="rect">
            <a:avLst/>
          </a:prstGeom>
          <a:noFill/>
          <a:ln>
            <a:noFill/>
          </a:ln>
        </p:spPr>
      </p:pic>
      <p:grpSp>
        <p:nvGrpSpPr>
          <p:cNvPr id="1130" name="Google Shape;1130;p29"/>
          <p:cNvGrpSpPr/>
          <p:nvPr/>
        </p:nvGrpSpPr>
        <p:grpSpPr>
          <a:xfrm flipH="1" rot="-5400000">
            <a:off x="3978842" y="-1695021"/>
            <a:ext cx="4497070" cy="5216035"/>
            <a:chOff x="5082600" y="539500"/>
            <a:chExt cx="3437076" cy="3986575"/>
          </a:xfrm>
        </p:grpSpPr>
        <p:grpSp>
          <p:nvGrpSpPr>
            <p:cNvPr id="1131" name="Google Shape;1131;p29"/>
            <p:cNvGrpSpPr/>
            <p:nvPr/>
          </p:nvGrpSpPr>
          <p:grpSpPr>
            <a:xfrm>
              <a:off x="5082600" y="539500"/>
              <a:ext cx="3437076" cy="3971150"/>
              <a:chOff x="5082600" y="539500"/>
              <a:chExt cx="3437076" cy="3971150"/>
            </a:xfrm>
          </p:grpSpPr>
          <p:grpSp>
            <p:nvGrpSpPr>
              <p:cNvPr id="1132" name="Google Shape;1132;p29"/>
              <p:cNvGrpSpPr/>
              <p:nvPr/>
            </p:nvGrpSpPr>
            <p:grpSpPr>
              <a:xfrm>
                <a:off x="5082600" y="539500"/>
                <a:ext cx="3437076" cy="3971150"/>
                <a:chOff x="2222725" y="1095600"/>
                <a:chExt cx="3437076" cy="3971150"/>
              </a:xfrm>
            </p:grpSpPr>
            <p:sp>
              <p:nvSpPr>
                <p:cNvPr id="1133" name="Google Shape;1133;p29"/>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9"/>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9"/>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9"/>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9"/>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9"/>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9"/>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9"/>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9"/>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9"/>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9"/>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9"/>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9"/>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9"/>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9"/>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9"/>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9"/>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9"/>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9"/>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9"/>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9"/>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9"/>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9"/>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9"/>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9"/>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9"/>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9"/>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9"/>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9"/>
              <p:cNvGrpSpPr/>
              <p:nvPr/>
            </p:nvGrpSpPr>
            <p:grpSpPr>
              <a:xfrm>
                <a:off x="5410000" y="3637511"/>
                <a:ext cx="1017675" cy="63064"/>
                <a:chOff x="2617250" y="2254786"/>
                <a:chExt cx="1017675" cy="63064"/>
              </a:xfrm>
            </p:grpSpPr>
            <p:sp>
              <p:nvSpPr>
                <p:cNvPr id="1176" name="Google Shape;1176;p29"/>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9" name="Google Shape;1179;p29"/>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
    <p:spTree>
      <p:nvGrpSpPr>
        <p:cNvPr id="1180" name="Shape 1180"/>
        <p:cNvGrpSpPr/>
        <p:nvPr/>
      </p:nvGrpSpPr>
      <p:grpSpPr>
        <a:xfrm>
          <a:off x="0" y="0"/>
          <a:ext cx="0" cy="0"/>
          <a:chOff x="0" y="0"/>
          <a:chExt cx="0" cy="0"/>
        </a:xfrm>
      </p:grpSpPr>
      <p:sp>
        <p:nvSpPr>
          <p:cNvPr id="1181" name="Google Shape;1181;p30"/>
          <p:cNvSpPr txBox="1"/>
          <p:nvPr>
            <p:ph idx="1" type="subTitle"/>
          </p:nvPr>
        </p:nvSpPr>
        <p:spPr>
          <a:xfrm>
            <a:off x="996688" y="2777425"/>
            <a:ext cx="21387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Unna"/>
              <a:buNone/>
              <a:defRPr sz="1800">
                <a:solidFill>
                  <a:schemeClr val="lt1"/>
                </a:solidFill>
                <a:latin typeface="Russo One"/>
                <a:ea typeface="Russo One"/>
                <a:cs typeface="Russo One"/>
                <a:sym typeface="Russo One"/>
              </a:defRPr>
            </a:lvl1pPr>
            <a:lvl2pPr lvl="1" rtl="0" algn="ctr">
              <a:lnSpc>
                <a:spcPct val="100000"/>
              </a:lnSpc>
              <a:spcBef>
                <a:spcPts val="0"/>
              </a:spcBef>
              <a:spcAft>
                <a:spcPts val="0"/>
              </a:spcAft>
              <a:buSzPts val="2400"/>
              <a:buFont typeface="Unna"/>
              <a:buNone/>
              <a:defRPr sz="2400">
                <a:latin typeface="Unna"/>
                <a:ea typeface="Unna"/>
                <a:cs typeface="Unna"/>
                <a:sym typeface="Unna"/>
              </a:defRPr>
            </a:lvl2pPr>
            <a:lvl3pPr lvl="2" rtl="0" algn="ctr">
              <a:lnSpc>
                <a:spcPct val="100000"/>
              </a:lnSpc>
              <a:spcBef>
                <a:spcPts val="0"/>
              </a:spcBef>
              <a:spcAft>
                <a:spcPts val="0"/>
              </a:spcAft>
              <a:buSzPts val="2400"/>
              <a:buFont typeface="Unna"/>
              <a:buNone/>
              <a:defRPr sz="2400">
                <a:latin typeface="Unna"/>
                <a:ea typeface="Unna"/>
                <a:cs typeface="Unna"/>
                <a:sym typeface="Unna"/>
              </a:defRPr>
            </a:lvl3pPr>
            <a:lvl4pPr lvl="3" rtl="0" algn="ctr">
              <a:lnSpc>
                <a:spcPct val="100000"/>
              </a:lnSpc>
              <a:spcBef>
                <a:spcPts val="0"/>
              </a:spcBef>
              <a:spcAft>
                <a:spcPts val="0"/>
              </a:spcAft>
              <a:buSzPts val="2400"/>
              <a:buFont typeface="Unna"/>
              <a:buNone/>
              <a:defRPr sz="2400">
                <a:latin typeface="Unna"/>
                <a:ea typeface="Unna"/>
                <a:cs typeface="Unna"/>
                <a:sym typeface="Unna"/>
              </a:defRPr>
            </a:lvl4pPr>
            <a:lvl5pPr lvl="4" rtl="0" algn="ctr">
              <a:lnSpc>
                <a:spcPct val="100000"/>
              </a:lnSpc>
              <a:spcBef>
                <a:spcPts val="0"/>
              </a:spcBef>
              <a:spcAft>
                <a:spcPts val="0"/>
              </a:spcAft>
              <a:buSzPts val="2400"/>
              <a:buFont typeface="Unna"/>
              <a:buNone/>
              <a:defRPr sz="2400">
                <a:latin typeface="Unna"/>
                <a:ea typeface="Unna"/>
                <a:cs typeface="Unna"/>
                <a:sym typeface="Unna"/>
              </a:defRPr>
            </a:lvl5pPr>
            <a:lvl6pPr lvl="5" rtl="0" algn="ctr">
              <a:lnSpc>
                <a:spcPct val="100000"/>
              </a:lnSpc>
              <a:spcBef>
                <a:spcPts val="0"/>
              </a:spcBef>
              <a:spcAft>
                <a:spcPts val="0"/>
              </a:spcAft>
              <a:buSzPts val="2400"/>
              <a:buFont typeface="Unna"/>
              <a:buNone/>
              <a:defRPr sz="2400">
                <a:latin typeface="Unna"/>
                <a:ea typeface="Unna"/>
                <a:cs typeface="Unna"/>
                <a:sym typeface="Unna"/>
              </a:defRPr>
            </a:lvl6pPr>
            <a:lvl7pPr lvl="6" rtl="0" algn="ctr">
              <a:lnSpc>
                <a:spcPct val="100000"/>
              </a:lnSpc>
              <a:spcBef>
                <a:spcPts val="0"/>
              </a:spcBef>
              <a:spcAft>
                <a:spcPts val="0"/>
              </a:spcAft>
              <a:buSzPts val="2400"/>
              <a:buFont typeface="Unna"/>
              <a:buNone/>
              <a:defRPr sz="2400">
                <a:latin typeface="Unna"/>
                <a:ea typeface="Unna"/>
                <a:cs typeface="Unna"/>
                <a:sym typeface="Unna"/>
              </a:defRPr>
            </a:lvl7pPr>
            <a:lvl8pPr lvl="7" rtl="0" algn="ctr">
              <a:lnSpc>
                <a:spcPct val="100000"/>
              </a:lnSpc>
              <a:spcBef>
                <a:spcPts val="0"/>
              </a:spcBef>
              <a:spcAft>
                <a:spcPts val="0"/>
              </a:spcAft>
              <a:buSzPts val="2400"/>
              <a:buFont typeface="Unna"/>
              <a:buNone/>
              <a:defRPr sz="2400">
                <a:latin typeface="Unna"/>
                <a:ea typeface="Unna"/>
                <a:cs typeface="Unna"/>
                <a:sym typeface="Unna"/>
              </a:defRPr>
            </a:lvl8pPr>
            <a:lvl9pPr lvl="8" rtl="0"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182" name="Google Shape;1182;p30"/>
          <p:cNvSpPr txBox="1"/>
          <p:nvPr>
            <p:ph idx="2" type="subTitle"/>
          </p:nvPr>
        </p:nvSpPr>
        <p:spPr>
          <a:xfrm>
            <a:off x="994025" y="3247250"/>
            <a:ext cx="2138700" cy="697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3" name="Google Shape;1183;p30"/>
          <p:cNvSpPr txBox="1"/>
          <p:nvPr>
            <p:ph idx="3" type="subTitle"/>
          </p:nvPr>
        </p:nvSpPr>
        <p:spPr>
          <a:xfrm>
            <a:off x="6008588" y="2777425"/>
            <a:ext cx="21387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Unna"/>
              <a:buNone/>
              <a:defRPr sz="1800">
                <a:solidFill>
                  <a:schemeClr val="lt1"/>
                </a:solidFill>
                <a:latin typeface="Russo One"/>
                <a:ea typeface="Russo One"/>
                <a:cs typeface="Russo One"/>
                <a:sym typeface="Russo One"/>
              </a:defRPr>
            </a:lvl1pPr>
            <a:lvl2pPr lvl="1" rtl="0" algn="ctr">
              <a:lnSpc>
                <a:spcPct val="100000"/>
              </a:lnSpc>
              <a:spcBef>
                <a:spcPts val="0"/>
              </a:spcBef>
              <a:spcAft>
                <a:spcPts val="0"/>
              </a:spcAft>
              <a:buSzPts val="2400"/>
              <a:buFont typeface="Unna"/>
              <a:buNone/>
              <a:defRPr sz="2400">
                <a:latin typeface="Unna"/>
                <a:ea typeface="Unna"/>
                <a:cs typeface="Unna"/>
                <a:sym typeface="Unna"/>
              </a:defRPr>
            </a:lvl2pPr>
            <a:lvl3pPr lvl="2" rtl="0" algn="ctr">
              <a:lnSpc>
                <a:spcPct val="100000"/>
              </a:lnSpc>
              <a:spcBef>
                <a:spcPts val="0"/>
              </a:spcBef>
              <a:spcAft>
                <a:spcPts val="0"/>
              </a:spcAft>
              <a:buSzPts val="2400"/>
              <a:buFont typeface="Unna"/>
              <a:buNone/>
              <a:defRPr sz="2400">
                <a:latin typeface="Unna"/>
                <a:ea typeface="Unna"/>
                <a:cs typeface="Unna"/>
                <a:sym typeface="Unna"/>
              </a:defRPr>
            </a:lvl3pPr>
            <a:lvl4pPr lvl="3" rtl="0" algn="ctr">
              <a:lnSpc>
                <a:spcPct val="100000"/>
              </a:lnSpc>
              <a:spcBef>
                <a:spcPts val="0"/>
              </a:spcBef>
              <a:spcAft>
                <a:spcPts val="0"/>
              </a:spcAft>
              <a:buSzPts val="2400"/>
              <a:buFont typeface="Unna"/>
              <a:buNone/>
              <a:defRPr sz="2400">
                <a:latin typeface="Unna"/>
                <a:ea typeface="Unna"/>
                <a:cs typeface="Unna"/>
                <a:sym typeface="Unna"/>
              </a:defRPr>
            </a:lvl4pPr>
            <a:lvl5pPr lvl="4" rtl="0" algn="ctr">
              <a:lnSpc>
                <a:spcPct val="100000"/>
              </a:lnSpc>
              <a:spcBef>
                <a:spcPts val="0"/>
              </a:spcBef>
              <a:spcAft>
                <a:spcPts val="0"/>
              </a:spcAft>
              <a:buSzPts val="2400"/>
              <a:buFont typeface="Unna"/>
              <a:buNone/>
              <a:defRPr sz="2400">
                <a:latin typeface="Unna"/>
                <a:ea typeface="Unna"/>
                <a:cs typeface="Unna"/>
                <a:sym typeface="Unna"/>
              </a:defRPr>
            </a:lvl5pPr>
            <a:lvl6pPr lvl="5" rtl="0" algn="ctr">
              <a:lnSpc>
                <a:spcPct val="100000"/>
              </a:lnSpc>
              <a:spcBef>
                <a:spcPts val="0"/>
              </a:spcBef>
              <a:spcAft>
                <a:spcPts val="0"/>
              </a:spcAft>
              <a:buSzPts val="2400"/>
              <a:buFont typeface="Unna"/>
              <a:buNone/>
              <a:defRPr sz="2400">
                <a:latin typeface="Unna"/>
                <a:ea typeface="Unna"/>
                <a:cs typeface="Unna"/>
                <a:sym typeface="Unna"/>
              </a:defRPr>
            </a:lvl6pPr>
            <a:lvl7pPr lvl="6" rtl="0" algn="ctr">
              <a:lnSpc>
                <a:spcPct val="100000"/>
              </a:lnSpc>
              <a:spcBef>
                <a:spcPts val="0"/>
              </a:spcBef>
              <a:spcAft>
                <a:spcPts val="0"/>
              </a:spcAft>
              <a:buSzPts val="2400"/>
              <a:buFont typeface="Unna"/>
              <a:buNone/>
              <a:defRPr sz="2400">
                <a:latin typeface="Unna"/>
                <a:ea typeface="Unna"/>
                <a:cs typeface="Unna"/>
                <a:sym typeface="Unna"/>
              </a:defRPr>
            </a:lvl7pPr>
            <a:lvl8pPr lvl="7" rtl="0" algn="ctr">
              <a:lnSpc>
                <a:spcPct val="100000"/>
              </a:lnSpc>
              <a:spcBef>
                <a:spcPts val="0"/>
              </a:spcBef>
              <a:spcAft>
                <a:spcPts val="0"/>
              </a:spcAft>
              <a:buSzPts val="2400"/>
              <a:buFont typeface="Unna"/>
              <a:buNone/>
              <a:defRPr sz="2400">
                <a:latin typeface="Unna"/>
                <a:ea typeface="Unna"/>
                <a:cs typeface="Unna"/>
                <a:sym typeface="Unna"/>
              </a:defRPr>
            </a:lvl8pPr>
            <a:lvl9pPr lvl="8" rtl="0"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184" name="Google Shape;1184;p30"/>
          <p:cNvSpPr txBox="1"/>
          <p:nvPr>
            <p:ph idx="4" type="subTitle"/>
          </p:nvPr>
        </p:nvSpPr>
        <p:spPr>
          <a:xfrm>
            <a:off x="6005925" y="3247268"/>
            <a:ext cx="2138700" cy="697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5" name="Google Shape;1185;p30"/>
          <p:cNvSpPr txBox="1"/>
          <p:nvPr>
            <p:ph type="title"/>
          </p:nvPr>
        </p:nvSpPr>
        <p:spPr>
          <a:xfrm>
            <a:off x="713225" y="5395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6" name="Google Shape;1186;p30"/>
          <p:cNvSpPr txBox="1"/>
          <p:nvPr>
            <p:ph idx="5" type="subTitle"/>
          </p:nvPr>
        </p:nvSpPr>
        <p:spPr>
          <a:xfrm>
            <a:off x="3499975" y="2777425"/>
            <a:ext cx="21387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Unna"/>
              <a:buNone/>
              <a:defRPr sz="1800">
                <a:solidFill>
                  <a:schemeClr val="lt1"/>
                </a:solidFill>
                <a:latin typeface="Russo One"/>
                <a:ea typeface="Russo One"/>
                <a:cs typeface="Russo One"/>
                <a:sym typeface="Russo One"/>
              </a:defRPr>
            </a:lvl1pPr>
            <a:lvl2pPr lvl="1" rtl="0" algn="ctr">
              <a:lnSpc>
                <a:spcPct val="100000"/>
              </a:lnSpc>
              <a:spcBef>
                <a:spcPts val="0"/>
              </a:spcBef>
              <a:spcAft>
                <a:spcPts val="0"/>
              </a:spcAft>
              <a:buSzPts val="2400"/>
              <a:buFont typeface="Unna"/>
              <a:buNone/>
              <a:defRPr sz="2400">
                <a:latin typeface="Unna"/>
                <a:ea typeface="Unna"/>
                <a:cs typeface="Unna"/>
                <a:sym typeface="Unna"/>
              </a:defRPr>
            </a:lvl2pPr>
            <a:lvl3pPr lvl="2" rtl="0" algn="ctr">
              <a:lnSpc>
                <a:spcPct val="100000"/>
              </a:lnSpc>
              <a:spcBef>
                <a:spcPts val="0"/>
              </a:spcBef>
              <a:spcAft>
                <a:spcPts val="0"/>
              </a:spcAft>
              <a:buSzPts val="2400"/>
              <a:buFont typeface="Unna"/>
              <a:buNone/>
              <a:defRPr sz="2400">
                <a:latin typeface="Unna"/>
                <a:ea typeface="Unna"/>
                <a:cs typeface="Unna"/>
                <a:sym typeface="Unna"/>
              </a:defRPr>
            </a:lvl3pPr>
            <a:lvl4pPr lvl="3" rtl="0" algn="ctr">
              <a:lnSpc>
                <a:spcPct val="100000"/>
              </a:lnSpc>
              <a:spcBef>
                <a:spcPts val="0"/>
              </a:spcBef>
              <a:spcAft>
                <a:spcPts val="0"/>
              </a:spcAft>
              <a:buSzPts val="2400"/>
              <a:buFont typeface="Unna"/>
              <a:buNone/>
              <a:defRPr sz="2400">
                <a:latin typeface="Unna"/>
                <a:ea typeface="Unna"/>
                <a:cs typeface="Unna"/>
                <a:sym typeface="Unna"/>
              </a:defRPr>
            </a:lvl4pPr>
            <a:lvl5pPr lvl="4" rtl="0" algn="ctr">
              <a:lnSpc>
                <a:spcPct val="100000"/>
              </a:lnSpc>
              <a:spcBef>
                <a:spcPts val="0"/>
              </a:spcBef>
              <a:spcAft>
                <a:spcPts val="0"/>
              </a:spcAft>
              <a:buSzPts val="2400"/>
              <a:buFont typeface="Unna"/>
              <a:buNone/>
              <a:defRPr sz="2400">
                <a:latin typeface="Unna"/>
                <a:ea typeface="Unna"/>
                <a:cs typeface="Unna"/>
                <a:sym typeface="Unna"/>
              </a:defRPr>
            </a:lvl5pPr>
            <a:lvl6pPr lvl="5" rtl="0" algn="ctr">
              <a:lnSpc>
                <a:spcPct val="100000"/>
              </a:lnSpc>
              <a:spcBef>
                <a:spcPts val="0"/>
              </a:spcBef>
              <a:spcAft>
                <a:spcPts val="0"/>
              </a:spcAft>
              <a:buSzPts val="2400"/>
              <a:buFont typeface="Unna"/>
              <a:buNone/>
              <a:defRPr sz="2400">
                <a:latin typeface="Unna"/>
                <a:ea typeface="Unna"/>
                <a:cs typeface="Unna"/>
                <a:sym typeface="Unna"/>
              </a:defRPr>
            </a:lvl6pPr>
            <a:lvl7pPr lvl="6" rtl="0" algn="ctr">
              <a:lnSpc>
                <a:spcPct val="100000"/>
              </a:lnSpc>
              <a:spcBef>
                <a:spcPts val="0"/>
              </a:spcBef>
              <a:spcAft>
                <a:spcPts val="0"/>
              </a:spcAft>
              <a:buSzPts val="2400"/>
              <a:buFont typeface="Unna"/>
              <a:buNone/>
              <a:defRPr sz="2400">
                <a:latin typeface="Unna"/>
                <a:ea typeface="Unna"/>
                <a:cs typeface="Unna"/>
                <a:sym typeface="Unna"/>
              </a:defRPr>
            </a:lvl7pPr>
            <a:lvl8pPr lvl="7" rtl="0" algn="ctr">
              <a:lnSpc>
                <a:spcPct val="100000"/>
              </a:lnSpc>
              <a:spcBef>
                <a:spcPts val="0"/>
              </a:spcBef>
              <a:spcAft>
                <a:spcPts val="0"/>
              </a:spcAft>
              <a:buSzPts val="2400"/>
              <a:buFont typeface="Unna"/>
              <a:buNone/>
              <a:defRPr sz="2400">
                <a:latin typeface="Unna"/>
                <a:ea typeface="Unna"/>
                <a:cs typeface="Unna"/>
                <a:sym typeface="Unna"/>
              </a:defRPr>
            </a:lvl8pPr>
            <a:lvl9pPr lvl="8" rtl="0"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187" name="Google Shape;1187;p30"/>
          <p:cNvSpPr txBox="1"/>
          <p:nvPr>
            <p:ph idx="6" type="subTitle"/>
          </p:nvPr>
        </p:nvSpPr>
        <p:spPr>
          <a:xfrm>
            <a:off x="3497313" y="3247268"/>
            <a:ext cx="2138700" cy="697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188" name="Google Shape;1188;p30"/>
          <p:cNvPicPr preferRelativeResize="0"/>
          <p:nvPr/>
        </p:nvPicPr>
        <p:blipFill>
          <a:blip r:embed="rId2">
            <a:alphaModFix amt="30000"/>
          </a:blip>
          <a:stretch>
            <a:fillRect/>
          </a:stretch>
        </p:blipFill>
        <p:spPr>
          <a:xfrm flipH="1">
            <a:off x="221175" y="-531313"/>
            <a:ext cx="9144003" cy="6206121"/>
          </a:xfrm>
          <a:prstGeom prst="rect">
            <a:avLst/>
          </a:prstGeom>
          <a:noFill/>
          <a:ln>
            <a:noFill/>
          </a:ln>
        </p:spPr>
      </p:pic>
      <p:grpSp>
        <p:nvGrpSpPr>
          <p:cNvPr id="1189" name="Google Shape;1189;p30"/>
          <p:cNvGrpSpPr/>
          <p:nvPr/>
        </p:nvGrpSpPr>
        <p:grpSpPr>
          <a:xfrm>
            <a:off x="6661153" y="-78200"/>
            <a:ext cx="3288090" cy="2314764"/>
            <a:chOff x="6661153" y="-78200"/>
            <a:chExt cx="3288090" cy="2314764"/>
          </a:xfrm>
        </p:grpSpPr>
        <p:grpSp>
          <p:nvGrpSpPr>
            <p:cNvPr id="1190" name="Google Shape;1190;p30"/>
            <p:cNvGrpSpPr/>
            <p:nvPr/>
          </p:nvGrpSpPr>
          <p:grpSpPr>
            <a:xfrm flipH="1">
              <a:off x="8617716" y="1378767"/>
              <a:ext cx="1331526" cy="82513"/>
              <a:chOff x="2617250" y="2254786"/>
              <a:chExt cx="1017675" cy="63064"/>
            </a:xfrm>
          </p:grpSpPr>
          <p:sp>
            <p:nvSpPr>
              <p:cNvPr id="1191" name="Google Shape;1191;p30"/>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0"/>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0"/>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30"/>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0"/>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0"/>
            <p:cNvSpPr/>
            <p:nvPr/>
          </p:nvSpPr>
          <p:spPr>
            <a:xfrm flipH="1">
              <a:off x="8358260" y="-78192"/>
              <a:ext cx="1234966" cy="738265"/>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0"/>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0"/>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0"/>
            <p:cNvSpPr/>
            <p:nvPr/>
          </p:nvSpPr>
          <p:spPr>
            <a:xfrm flipH="1">
              <a:off x="9572426" y="611335"/>
              <a:ext cx="105228" cy="8184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0"/>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0"/>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0"/>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0"/>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0"/>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0"/>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0"/>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0"/>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0"/>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0"/>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0"/>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0"/>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0"/>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0"/>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30"/>
          <p:cNvGrpSpPr/>
          <p:nvPr/>
        </p:nvGrpSpPr>
        <p:grpSpPr>
          <a:xfrm flipH="1" rot="-5400000">
            <a:off x="-930822" y="3699100"/>
            <a:ext cx="3288090" cy="2314765"/>
            <a:chOff x="6661153" y="-78200"/>
            <a:chExt cx="3288090" cy="2314764"/>
          </a:xfrm>
        </p:grpSpPr>
        <p:grpSp>
          <p:nvGrpSpPr>
            <p:cNvPr id="1215" name="Google Shape;1215;p30"/>
            <p:cNvGrpSpPr/>
            <p:nvPr/>
          </p:nvGrpSpPr>
          <p:grpSpPr>
            <a:xfrm flipH="1">
              <a:off x="8617716" y="1378767"/>
              <a:ext cx="1331526" cy="82513"/>
              <a:chOff x="2617250" y="2254786"/>
              <a:chExt cx="1017675" cy="63064"/>
            </a:xfrm>
          </p:grpSpPr>
          <p:sp>
            <p:nvSpPr>
              <p:cNvPr id="1216" name="Google Shape;1216;p30"/>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0"/>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30"/>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0"/>
            <p:cNvSpPr/>
            <p:nvPr/>
          </p:nvSpPr>
          <p:spPr>
            <a:xfrm flipH="1">
              <a:off x="8358260" y="-78192"/>
              <a:ext cx="1234966" cy="738265"/>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0"/>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flipH="1">
              <a:off x="9572426" y="611335"/>
              <a:ext cx="105228" cy="8184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0"/>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0"/>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0"/>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0"/>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0"/>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0"/>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0"/>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0"/>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0"/>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0"/>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sp>
        <p:nvSpPr>
          <p:cNvPr id="120" name="Google Shape;120;p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1" name="Google Shape;121;p4"/>
          <p:cNvSpPr txBox="1"/>
          <p:nvPr>
            <p:ph idx="1" type="body"/>
          </p:nvPr>
        </p:nvSpPr>
        <p:spPr>
          <a:xfrm>
            <a:off x="713225" y="1246950"/>
            <a:ext cx="7717500" cy="2473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1"/>
              </a:buClr>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pic>
        <p:nvPicPr>
          <p:cNvPr id="122" name="Google Shape;122;p4"/>
          <p:cNvPicPr preferRelativeResize="0"/>
          <p:nvPr/>
        </p:nvPicPr>
        <p:blipFill>
          <a:blip r:embed="rId2">
            <a:alphaModFix amt="30000"/>
          </a:blip>
          <a:stretch>
            <a:fillRect/>
          </a:stretch>
        </p:blipFill>
        <p:spPr>
          <a:xfrm flipH="1">
            <a:off x="713225" y="-405100"/>
            <a:ext cx="9144003" cy="6206121"/>
          </a:xfrm>
          <a:prstGeom prst="rect">
            <a:avLst/>
          </a:prstGeom>
          <a:noFill/>
          <a:ln>
            <a:noFill/>
          </a:ln>
        </p:spPr>
      </p:pic>
      <p:grpSp>
        <p:nvGrpSpPr>
          <p:cNvPr id="123" name="Google Shape;123;p4"/>
          <p:cNvGrpSpPr/>
          <p:nvPr/>
        </p:nvGrpSpPr>
        <p:grpSpPr>
          <a:xfrm rot="5400000">
            <a:off x="6819013" y="-508298"/>
            <a:ext cx="2694018" cy="2314765"/>
            <a:chOff x="6661153" y="-78200"/>
            <a:chExt cx="2694018" cy="2314764"/>
          </a:xfrm>
        </p:grpSpPr>
        <p:sp>
          <p:nvSpPr>
            <p:cNvPr id="124" name="Google Shape;124;p4"/>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1_2">
    <p:spTree>
      <p:nvGrpSpPr>
        <p:cNvPr id="1239" name="Shape 1239"/>
        <p:cNvGrpSpPr/>
        <p:nvPr/>
      </p:nvGrpSpPr>
      <p:grpSpPr>
        <a:xfrm>
          <a:off x="0" y="0"/>
          <a:ext cx="0" cy="0"/>
          <a:chOff x="0" y="0"/>
          <a:chExt cx="0" cy="0"/>
        </a:xfrm>
      </p:grpSpPr>
      <p:sp>
        <p:nvSpPr>
          <p:cNvPr id="1240" name="Google Shape;1240;p31"/>
          <p:cNvSpPr txBox="1"/>
          <p:nvPr>
            <p:ph idx="1" type="subTitle"/>
          </p:nvPr>
        </p:nvSpPr>
        <p:spPr>
          <a:xfrm>
            <a:off x="1040385" y="3466525"/>
            <a:ext cx="1752300" cy="4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Unna"/>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Unna"/>
              <a:buNone/>
              <a:defRPr sz="2400">
                <a:latin typeface="Unna"/>
                <a:ea typeface="Unna"/>
                <a:cs typeface="Unna"/>
                <a:sym typeface="Unna"/>
              </a:defRPr>
            </a:lvl2pPr>
            <a:lvl3pPr lvl="2" rtl="0" algn="ctr">
              <a:lnSpc>
                <a:spcPct val="100000"/>
              </a:lnSpc>
              <a:spcBef>
                <a:spcPts val="0"/>
              </a:spcBef>
              <a:spcAft>
                <a:spcPts val="0"/>
              </a:spcAft>
              <a:buSzPts val="2400"/>
              <a:buFont typeface="Unna"/>
              <a:buNone/>
              <a:defRPr sz="2400">
                <a:latin typeface="Unna"/>
                <a:ea typeface="Unna"/>
                <a:cs typeface="Unna"/>
                <a:sym typeface="Unna"/>
              </a:defRPr>
            </a:lvl3pPr>
            <a:lvl4pPr lvl="3" rtl="0" algn="ctr">
              <a:lnSpc>
                <a:spcPct val="100000"/>
              </a:lnSpc>
              <a:spcBef>
                <a:spcPts val="0"/>
              </a:spcBef>
              <a:spcAft>
                <a:spcPts val="0"/>
              </a:spcAft>
              <a:buSzPts val="2400"/>
              <a:buFont typeface="Unna"/>
              <a:buNone/>
              <a:defRPr sz="2400">
                <a:latin typeface="Unna"/>
                <a:ea typeface="Unna"/>
                <a:cs typeface="Unna"/>
                <a:sym typeface="Unna"/>
              </a:defRPr>
            </a:lvl4pPr>
            <a:lvl5pPr lvl="4" rtl="0" algn="ctr">
              <a:lnSpc>
                <a:spcPct val="100000"/>
              </a:lnSpc>
              <a:spcBef>
                <a:spcPts val="0"/>
              </a:spcBef>
              <a:spcAft>
                <a:spcPts val="0"/>
              </a:spcAft>
              <a:buSzPts val="2400"/>
              <a:buFont typeface="Unna"/>
              <a:buNone/>
              <a:defRPr sz="2400">
                <a:latin typeface="Unna"/>
                <a:ea typeface="Unna"/>
                <a:cs typeface="Unna"/>
                <a:sym typeface="Unna"/>
              </a:defRPr>
            </a:lvl5pPr>
            <a:lvl6pPr lvl="5" rtl="0" algn="ctr">
              <a:lnSpc>
                <a:spcPct val="100000"/>
              </a:lnSpc>
              <a:spcBef>
                <a:spcPts val="0"/>
              </a:spcBef>
              <a:spcAft>
                <a:spcPts val="0"/>
              </a:spcAft>
              <a:buSzPts val="2400"/>
              <a:buFont typeface="Unna"/>
              <a:buNone/>
              <a:defRPr sz="2400">
                <a:latin typeface="Unna"/>
                <a:ea typeface="Unna"/>
                <a:cs typeface="Unna"/>
                <a:sym typeface="Unna"/>
              </a:defRPr>
            </a:lvl6pPr>
            <a:lvl7pPr lvl="6" rtl="0" algn="ctr">
              <a:lnSpc>
                <a:spcPct val="100000"/>
              </a:lnSpc>
              <a:spcBef>
                <a:spcPts val="0"/>
              </a:spcBef>
              <a:spcAft>
                <a:spcPts val="0"/>
              </a:spcAft>
              <a:buSzPts val="2400"/>
              <a:buFont typeface="Unna"/>
              <a:buNone/>
              <a:defRPr sz="2400">
                <a:latin typeface="Unna"/>
                <a:ea typeface="Unna"/>
                <a:cs typeface="Unna"/>
                <a:sym typeface="Unna"/>
              </a:defRPr>
            </a:lvl7pPr>
            <a:lvl8pPr lvl="7" rtl="0" algn="ctr">
              <a:lnSpc>
                <a:spcPct val="100000"/>
              </a:lnSpc>
              <a:spcBef>
                <a:spcPts val="0"/>
              </a:spcBef>
              <a:spcAft>
                <a:spcPts val="0"/>
              </a:spcAft>
              <a:buSzPts val="2400"/>
              <a:buFont typeface="Unna"/>
              <a:buNone/>
              <a:defRPr sz="2400">
                <a:latin typeface="Unna"/>
                <a:ea typeface="Unna"/>
                <a:cs typeface="Unna"/>
                <a:sym typeface="Unna"/>
              </a:defRPr>
            </a:lvl8pPr>
            <a:lvl9pPr lvl="8" rtl="0"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241" name="Google Shape;1241;p31"/>
          <p:cNvSpPr txBox="1"/>
          <p:nvPr>
            <p:ph idx="2" type="subTitle"/>
          </p:nvPr>
        </p:nvSpPr>
        <p:spPr>
          <a:xfrm>
            <a:off x="1040385" y="3914188"/>
            <a:ext cx="17523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2" name="Google Shape;1242;p31"/>
          <p:cNvSpPr txBox="1"/>
          <p:nvPr>
            <p:ph idx="3" type="subTitle"/>
          </p:nvPr>
        </p:nvSpPr>
        <p:spPr>
          <a:xfrm>
            <a:off x="6351316" y="3466525"/>
            <a:ext cx="1752300" cy="4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Unna"/>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Unna"/>
              <a:buNone/>
              <a:defRPr sz="2400">
                <a:latin typeface="Unna"/>
                <a:ea typeface="Unna"/>
                <a:cs typeface="Unna"/>
                <a:sym typeface="Unna"/>
              </a:defRPr>
            </a:lvl2pPr>
            <a:lvl3pPr lvl="2" rtl="0" algn="ctr">
              <a:lnSpc>
                <a:spcPct val="100000"/>
              </a:lnSpc>
              <a:spcBef>
                <a:spcPts val="0"/>
              </a:spcBef>
              <a:spcAft>
                <a:spcPts val="0"/>
              </a:spcAft>
              <a:buSzPts val="2400"/>
              <a:buFont typeface="Unna"/>
              <a:buNone/>
              <a:defRPr sz="2400">
                <a:latin typeface="Unna"/>
                <a:ea typeface="Unna"/>
                <a:cs typeface="Unna"/>
                <a:sym typeface="Unna"/>
              </a:defRPr>
            </a:lvl3pPr>
            <a:lvl4pPr lvl="3" rtl="0" algn="ctr">
              <a:lnSpc>
                <a:spcPct val="100000"/>
              </a:lnSpc>
              <a:spcBef>
                <a:spcPts val="0"/>
              </a:spcBef>
              <a:spcAft>
                <a:spcPts val="0"/>
              </a:spcAft>
              <a:buSzPts val="2400"/>
              <a:buFont typeface="Unna"/>
              <a:buNone/>
              <a:defRPr sz="2400">
                <a:latin typeface="Unna"/>
                <a:ea typeface="Unna"/>
                <a:cs typeface="Unna"/>
                <a:sym typeface="Unna"/>
              </a:defRPr>
            </a:lvl4pPr>
            <a:lvl5pPr lvl="4" rtl="0" algn="ctr">
              <a:lnSpc>
                <a:spcPct val="100000"/>
              </a:lnSpc>
              <a:spcBef>
                <a:spcPts val="0"/>
              </a:spcBef>
              <a:spcAft>
                <a:spcPts val="0"/>
              </a:spcAft>
              <a:buSzPts val="2400"/>
              <a:buFont typeface="Unna"/>
              <a:buNone/>
              <a:defRPr sz="2400">
                <a:latin typeface="Unna"/>
                <a:ea typeface="Unna"/>
                <a:cs typeface="Unna"/>
                <a:sym typeface="Unna"/>
              </a:defRPr>
            </a:lvl5pPr>
            <a:lvl6pPr lvl="5" rtl="0" algn="ctr">
              <a:lnSpc>
                <a:spcPct val="100000"/>
              </a:lnSpc>
              <a:spcBef>
                <a:spcPts val="0"/>
              </a:spcBef>
              <a:spcAft>
                <a:spcPts val="0"/>
              </a:spcAft>
              <a:buSzPts val="2400"/>
              <a:buFont typeface="Unna"/>
              <a:buNone/>
              <a:defRPr sz="2400">
                <a:latin typeface="Unna"/>
                <a:ea typeface="Unna"/>
                <a:cs typeface="Unna"/>
                <a:sym typeface="Unna"/>
              </a:defRPr>
            </a:lvl6pPr>
            <a:lvl7pPr lvl="6" rtl="0" algn="ctr">
              <a:lnSpc>
                <a:spcPct val="100000"/>
              </a:lnSpc>
              <a:spcBef>
                <a:spcPts val="0"/>
              </a:spcBef>
              <a:spcAft>
                <a:spcPts val="0"/>
              </a:spcAft>
              <a:buSzPts val="2400"/>
              <a:buFont typeface="Unna"/>
              <a:buNone/>
              <a:defRPr sz="2400">
                <a:latin typeface="Unna"/>
                <a:ea typeface="Unna"/>
                <a:cs typeface="Unna"/>
                <a:sym typeface="Unna"/>
              </a:defRPr>
            </a:lvl7pPr>
            <a:lvl8pPr lvl="7" rtl="0" algn="ctr">
              <a:lnSpc>
                <a:spcPct val="100000"/>
              </a:lnSpc>
              <a:spcBef>
                <a:spcPts val="0"/>
              </a:spcBef>
              <a:spcAft>
                <a:spcPts val="0"/>
              </a:spcAft>
              <a:buSzPts val="2400"/>
              <a:buFont typeface="Unna"/>
              <a:buNone/>
              <a:defRPr sz="2400">
                <a:latin typeface="Unna"/>
                <a:ea typeface="Unna"/>
                <a:cs typeface="Unna"/>
                <a:sym typeface="Unna"/>
              </a:defRPr>
            </a:lvl8pPr>
            <a:lvl9pPr lvl="8" rtl="0"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243" name="Google Shape;1243;p31"/>
          <p:cNvSpPr txBox="1"/>
          <p:nvPr>
            <p:ph idx="4" type="subTitle"/>
          </p:nvPr>
        </p:nvSpPr>
        <p:spPr>
          <a:xfrm>
            <a:off x="6351316" y="3914188"/>
            <a:ext cx="17523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4" name="Google Shape;1244;p3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5" name="Google Shape;1245;p31"/>
          <p:cNvSpPr txBox="1"/>
          <p:nvPr>
            <p:ph idx="5" type="subTitle"/>
          </p:nvPr>
        </p:nvSpPr>
        <p:spPr>
          <a:xfrm>
            <a:off x="3695845" y="3466525"/>
            <a:ext cx="1752300" cy="4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Unna"/>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Unna"/>
              <a:buNone/>
              <a:defRPr sz="2400">
                <a:latin typeface="Unna"/>
                <a:ea typeface="Unna"/>
                <a:cs typeface="Unna"/>
                <a:sym typeface="Unna"/>
              </a:defRPr>
            </a:lvl2pPr>
            <a:lvl3pPr lvl="2" rtl="0" algn="ctr">
              <a:lnSpc>
                <a:spcPct val="100000"/>
              </a:lnSpc>
              <a:spcBef>
                <a:spcPts val="0"/>
              </a:spcBef>
              <a:spcAft>
                <a:spcPts val="0"/>
              </a:spcAft>
              <a:buSzPts val="2400"/>
              <a:buFont typeface="Unna"/>
              <a:buNone/>
              <a:defRPr sz="2400">
                <a:latin typeface="Unna"/>
                <a:ea typeface="Unna"/>
                <a:cs typeface="Unna"/>
                <a:sym typeface="Unna"/>
              </a:defRPr>
            </a:lvl3pPr>
            <a:lvl4pPr lvl="3" rtl="0" algn="ctr">
              <a:lnSpc>
                <a:spcPct val="100000"/>
              </a:lnSpc>
              <a:spcBef>
                <a:spcPts val="0"/>
              </a:spcBef>
              <a:spcAft>
                <a:spcPts val="0"/>
              </a:spcAft>
              <a:buSzPts val="2400"/>
              <a:buFont typeface="Unna"/>
              <a:buNone/>
              <a:defRPr sz="2400">
                <a:latin typeface="Unna"/>
                <a:ea typeface="Unna"/>
                <a:cs typeface="Unna"/>
                <a:sym typeface="Unna"/>
              </a:defRPr>
            </a:lvl4pPr>
            <a:lvl5pPr lvl="4" rtl="0" algn="ctr">
              <a:lnSpc>
                <a:spcPct val="100000"/>
              </a:lnSpc>
              <a:spcBef>
                <a:spcPts val="0"/>
              </a:spcBef>
              <a:spcAft>
                <a:spcPts val="0"/>
              </a:spcAft>
              <a:buSzPts val="2400"/>
              <a:buFont typeface="Unna"/>
              <a:buNone/>
              <a:defRPr sz="2400">
                <a:latin typeface="Unna"/>
                <a:ea typeface="Unna"/>
                <a:cs typeface="Unna"/>
                <a:sym typeface="Unna"/>
              </a:defRPr>
            </a:lvl5pPr>
            <a:lvl6pPr lvl="5" rtl="0" algn="ctr">
              <a:lnSpc>
                <a:spcPct val="100000"/>
              </a:lnSpc>
              <a:spcBef>
                <a:spcPts val="0"/>
              </a:spcBef>
              <a:spcAft>
                <a:spcPts val="0"/>
              </a:spcAft>
              <a:buSzPts val="2400"/>
              <a:buFont typeface="Unna"/>
              <a:buNone/>
              <a:defRPr sz="2400">
                <a:latin typeface="Unna"/>
                <a:ea typeface="Unna"/>
                <a:cs typeface="Unna"/>
                <a:sym typeface="Unna"/>
              </a:defRPr>
            </a:lvl6pPr>
            <a:lvl7pPr lvl="6" rtl="0" algn="ctr">
              <a:lnSpc>
                <a:spcPct val="100000"/>
              </a:lnSpc>
              <a:spcBef>
                <a:spcPts val="0"/>
              </a:spcBef>
              <a:spcAft>
                <a:spcPts val="0"/>
              </a:spcAft>
              <a:buSzPts val="2400"/>
              <a:buFont typeface="Unna"/>
              <a:buNone/>
              <a:defRPr sz="2400">
                <a:latin typeface="Unna"/>
                <a:ea typeface="Unna"/>
                <a:cs typeface="Unna"/>
                <a:sym typeface="Unna"/>
              </a:defRPr>
            </a:lvl7pPr>
            <a:lvl8pPr lvl="7" rtl="0" algn="ctr">
              <a:lnSpc>
                <a:spcPct val="100000"/>
              </a:lnSpc>
              <a:spcBef>
                <a:spcPts val="0"/>
              </a:spcBef>
              <a:spcAft>
                <a:spcPts val="0"/>
              </a:spcAft>
              <a:buSzPts val="2400"/>
              <a:buFont typeface="Unna"/>
              <a:buNone/>
              <a:defRPr sz="2400">
                <a:latin typeface="Unna"/>
                <a:ea typeface="Unna"/>
                <a:cs typeface="Unna"/>
                <a:sym typeface="Unna"/>
              </a:defRPr>
            </a:lvl8pPr>
            <a:lvl9pPr lvl="8" rtl="0"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246" name="Google Shape;1246;p31"/>
          <p:cNvSpPr txBox="1"/>
          <p:nvPr>
            <p:ph idx="6" type="subTitle"/>
          </p:nvPr>
        </p:nvSpPr>
        <p:spPr>
          <a:xfrm>
            <a:off x="3695845" y="3914188"/>
            <a:ext cx="17523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7" name="Google Shape;1247;p31"/>
          <p:cNvSpPr txBox="1"/>
          <p:nvPr>
            <p:ph hasCustomPrompt="1" idx="7" type="title"/>
          </p:nvPr>
        </p:nvSpPr>
        <p:spPr>
          <a:xfrm>
            <a:off x="1040374" y="1724300"/>
            <a:ext cx="1752300" cy="556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800"/>
              <a:buNone/>
              <a:defRPr/>
            </a:lvl1pPr>
            <a:lvl2pPr lvl="1" rtl="0" algn="l">
              <a:spcBef>
                <a:spcPts val="0"/>
              </a:spcBef>
              <a:spcAft>
                <a:spcPts val="0"/>
              </a:spcAft>
              <a:buClr>
                <a:schemeClr val="dk2"/>
              </a:buClr>
              <a:buSzPts val="3800"/>
              <a:buNone/>
              <a:defRPr sz="3800">
                <a:solidFill>
                  <a:schemeClr val="dk2"/>
                </a:solidFill>
              </a:defRPr>
            </a:lvl2pPr>
            <a:lvl3pPr lvl="2" rtl="0" algn="l">
              <a:spcBef>
                <a:spcPts val="0"/>
              </a:spcBef>
              <a:spcAft>
                <a:spcPts val="0"/>
              </a:spcAft>
              <a:buClr>
                <a:schemeClr val="dk2"/>
              </a:buClr>
              <a:buSzPts val="3800"/>
              <a:buNone/>
              <a:defRPr sz="3800">
                <a:solidFill>
                  <a:schemeClr val="dk2"/>
                </a:solidFill>
              </a:defRPr>
            </a:lvl3pPr>
            <a:lvl4pPr lvl="3" rtl="0" algn="l">
              <a:spcBef>
                <a:spcPts val="0"/>
              </a:spcBef>
              <a:spcAft>
                <a:spcPts val="0"/>
              </a:spcAft>
              <a:buClr>
                <a:schemeClr val="dk2"/>
              </a:buClr>
              <a:buSzPts val="3800"/>
              <a:buNone/>
              <a:defRPr sz="3800">
                <a:solidFill>
                  <a:schemeClr val="dk2"/>
                </a:solidFill>
              </a:defRPr>
            </a:lvl4pPr>
            <a:lvl5pPr lvl="4" rtl="0" algn="l">
              <a:spcBef>
                <a:spcPts val="0"/>
              </a:spcBef>
              <a:spcAft>
                <a:spcPts val="0"/>
              </a:spcAft>
              <a:buClr>
                <a:schemeClr val="dk2"/>
              </a:buClr>
              <a:buSzPts val="3800"/>
              <a:buNone/>
              <a:defRPr sz="3800">
                <a:solidFill>
                  <a:schemeClr val="dk2"/>
                </a:solidFill>
              </a:defRPr>
            </a:lvl5pPr>
            <a:lvl6pPr lvl="5" rtl="0" algn="l">
              <a:spcBef>
                <a:spcPts val="0"/>
              </a:spcBef>
              <a:spcAft>
                <a:spcPts val="0"/>
              </a:spcAft>
              <a:buClr>
                <a:schemeClr val="dk2"/>
              </a:buClr>
              <a:buSzPts val="3800"/>
              <a:buNone/>
              <a:defRPr sz="3800">
                <a:solidFill>
                  <a:schemeClr val="dk2"/>
                </a:solidFill>
              </a:defRPr>
            </a:lvl6pPr>
            <a:lvl7pPr lvl="6" rtl="0" algn="l">
              <a:spcBef>
                <a:spcPts val="0"/>
              </a:spcBef>
              <a:spcAft>
                <a:spcPts val="0"/>
              </a:spcAft>
              <a:buClr>
                <a:schemeClr val="dk2"/>
              </a:buClr>
              <a:buSzPts val="3800"/>
              <a:buNone/>
              <a:defRPr sz="3800">
                <a:solidFill>
                  <a:schemeClr val="dk2"/>
                </a:solidFill>
              </a:defRPr>
            </a:lvl7pPr>
            <a:lvl8pPr lvl="7" rtl="0" algn="l">
              <a:spcBef>
                <a:spcPts val="0"/>
              </a:spcBef>
              <a:spcAft>
                <a:spcPts val="0"/>
              </a:spcAft>
              <a:buClr>
                <a:schemeClr val="dk2"/>
              </a:buClr>
              <a:buSzPts val="3800"/>
              <a:buNone/>
              <a:defRPr sz="3800">
                <a:solidFill>
                  <a:schemeClr val="dk2"/>
                </a:solidFill>
              </a:defRPr>
            </a:lvl8pPr>
            <a:lvl9pPr lvl="8" rtl="0" algn="l">
              <a:spcBef>
                <a:spcPts val="0"/>
              </a:spcBef>
              <a:spcAft>
                <a:spcPts val="0"/>
              </a:spcAft>
              <a:buClr>
                <a:schemeClr val="dk2"/>
              </a:buClr>
              <a:buSzPts val="3800"/>
              <a:buNone/>
              <a:defRPr sz="3800">
                <a:solidFill>
                  <a:schemeClr val="dk2"/>
                </a:solidFill>
              </a:defRPr>
            </a:lvl9pPr>
          </a:lstStyle>
          <a:p>
            <a:r>
              <a:t>xx%</a:t>
            </a:r>
          </a:p>
        </p:txBody>
      </p:sp>
      <p:sp>
        <p:nvSpPr>
          <p:cNvPr id="1248" name="Google Shape;1248;p31"/>
          <p:cNvSpPr txBox="1"/>
          <p:nvPr>
            <p:ph hasCustomPrompt="1" idx="8" type="title"/>
          </p:nvPr>
        </p:nvSpPr>
        <p:spPr>
          <a:xfrm>
            <a:off x="6351326" y="1724300"/>
            <a:ext cx="1752300" cy="556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800"/>
              <a:buNone/>
              <a:defRPr/>
            </a:lvl1pPr>
            <a:lvl2pPr lvl="1" rtl="0" algn="l">
              <a:spcBef>
                <a:spcPts val="0"/>
              </a:spcBef>
              <a:spcAft>
                <a:spcPts val="0"/>
              </a:spcAft>
              <a:buClr>
                <a:schemeClr val="dk2"/>
              </a:buClr>
              <a:buSzPts val="3800"/>
              <a:buNone/>
              <a:defRPr sz="3800">
                <a:solidFill>
                  <a:schemeClr val="dk2"/>
                </a:solidFill>
              </a:defRPr>
            </a:lvl2pPr>
            <a:lvl3pPr lvl="2" rtl="0" algn="l">
              <a:spcBef>
                <a:spcPts val="0"/>
              </a:spcBef>
              <a:spcAft>
                <a:spcPts val="0"/>
              </a:spcAft>
              <a:buClr>
                <a:schemeClr val="dk2"/>
              </a:buClr>
              <a:buSzPts val="3800"/>
              <a:buNone/>
              <a:defRPr sz="3800">
                <a:solidFill>
                  <a:schemeClr val="dk2"/>
                </a:solidFill>
              </a:defRPr>
            </a:lvl3pPr>
            <a:lvl4pPr lvl="3" rtl="0" algn="l">
              <a:spcBef>
                <a:spcPts val="0"/>
              </a:spcBef>
              <a:spcAft>
                <a:spcPts val="0"/>
              </a:spcAft>
              <a:buClr>
                <a:schemeClr val="dk2"/>
              </a:buClr>
              <a:buSzPts val="3800"/>
              <a:buNone/>
              <a:defRPr sz="3800">
                <a:solidFill>
                  <a:schemeClr val="dk2"/>
                </a:solidFill>
              </a:defRPr>
            </a:lvl4pPr>
            <a:lvl5pPr lvl="4" rtl="0" algn="l">
              <a:spcBef>
                <a:spcPts val="0"/>
              </a:spcBef>
              <a:spcAft>
                <a:spcPts val="0"/>
              </a:spcAft>
              <a:buClr>
                <a:schemeClr val="dk2"/>
              </a:buClr>
              <a:buSzPts val="3800"/>
              <a:buNone/>
              <a:defRPr sz="3800">
                <a:solidFill>
                  <a:schemeClr val="dk2"/>
                </a:solidFill>
              </a:defRPr>
            </a:lvl5pPr>
            <a:lvl6pPr lvl="5" rtl="0" algn="l">
              <a:spcBef>
                <a:spcPts val="0"/>
              </a:spcBef>
              <a:spcAft>
                <a:spcPts val="0"/>
              </a:spcAft>
              <a:buClr>
                <a:schemeClr val="dk2"/>
              </a:buClr>
              <a:buSzPts val="3800"/>
              <a:buNone/>
              <a:defRPr sz="3800">
                <a:solidFill>
                  <a:schemeClr val="dk2"/>
                </a:solidFill>
              </a:defRPr>
            </a:lvl6pPr>
            <a:lvl7pPr lvl="6" rtl="0" algn="l">
              <a:spcBef>
                <a:spcPts val="0"/>
              </a:spcBef>
              <a:spcAft>
                <a:spcPts val="0"/>
              </a:spcAft>
              <a:buClr>
                <a:schemeClr val="dk2"/>
              </a:buClr>
              <a:buSzPts val="3800"/>
              <a:buNone/>
              <a:defRPr sz="3800">
                <a:solidFill>
                  <a:schemeClr val="dk2"/>
                </a:solidFill>
              </a:defRPr>
            </a:lvl7pPr>
            <a:lvl8pPr lvl="7" rtl="0" algn="l">
              <a:spcBef>
                <a:spcPts val="0"/>
              </a:spcBef>
              <a:spcAft>
                <a:spcPts val="0"/>
              </a:spcAft>
              <a:buClr>
                <a:schemeClr val="dk2"/>
              </a:buClr>
              <a:buSzPts val="3800"/>
              <a:buNone/>
              <a:defRPr sz="3800">
                <a:solidFill>
                  <a:schemeClr val="dk2"/>
                </a:solidFill>
              </a:defRPr>
            </a:lvl8pPr>
            <a:lvl9pPr lvl="8" rtl="0" algn="l">
              <a:spcBef>
                <a:spcPts val="0"/>
              </a:spcBef>
              <a:spcAft>
                <a:spcPts val="0"/>
              </a:spcAft>
              <a:buClr>
                <a:schemeClr val="dk2"/>
              </a:buClr>
              <a:buSzPts val="3800"/>
              <a:buNone/>
              <a:defRPr sz="3800">
                <a:solidFill>
                  <a:schemeClr val="dk2"/>
                </a:solidFill>
              </a:defRPr>
            </a:lvl9pPr>
          </a:lstStyle>
          <a:p>
            <a:r>
              <a:t>xx%</a:t>
            </a:r>
          </a:p>
        </p:txBody>
      </p:sp>
      <p:sp>
        <p:nvSpPr>
          <p:cNvPr id="1249" name="Google Shape;1249;p31"/>
          <p:cNvSpPr txBox="1"/>
          <p:nvPr>
            <p:ph hasCustomPrompt="1" idx="9" type="title"/>
          </p:nvPr>
        </p:nvSpPr>
        <p:spPr>
          <a:xfrm>
            <a:off x="3695846" y="1724300"/>
            <a:ext cx="1752300" cy="556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800"/>
              <a:buNone/>
              <a:defRPr/>
            </a:lvl1pPr>
            <a:lvl2pPr lvl="1" rtl="0" algn="l">
              <a:spcBef>
                <a:spcPts val="0"/>
              </a:spcBef>
              <a:spcAft>
                <a:spcPts val="0"/>
              </a:spcAft>
              <a:buClr>
                <a:schemeClr val="dk2"/>
              </a:buClr>
              <a:buSzPts val="3800"/>
              <a:buNone/>
              <a:defRPr sz="3800">
                <a:solidFill>
                  <a:schemeClr val="dk2"/>
                </a:solidFill>
              </a:defRPr>
            </a:lvl2pPr>
            <a:lvl3pPr lvl="2" rtl="0" algn="l">
              <a:spcBef>
                <a:spcPts val="0"/>
              </a:spcBef>
              <a:spcAft>
                <a:spcPts val="0"/>
              </a:spcAft>
              <a:buClr>
                <a:schemeClr val="dk2"/>
              </a:buClr>
              <a:buSzPts val="3800"/>
              <a:buNone/>
              <a:defRPr sz="3800">
                <a:solidFill>
                  <a:schemeClr val="dk2"/>
                </a:solidFill>
              </a:defRPr>
            </a:lvl3pPr>
            <a:lvl4pPr lvl="3" rtl="0" algn="l">
              <a:spcBef>
                <a:spcPts val="0"/>
              </a:spcBef>
              <a:spcAft>
                <a:spcPts val="0"/>
              </a:spcAft>
              <a:buClr>
                <a:schemeClr val="dk2"/>
              </a:buClr>
              <a:buSzPts val="3800"/>
              <a:buNone/>
              <a:defRPr sz="3800">
                <a:solidFill>
                  <a:schemeClr val="dk2"/>
                </a:solidFill>
              </a:defRPr>
            </a:lvl4pPr>
            <a:lvl5pPr lvl="4" rtl="0" algn="l">
              <a:spcBef>
                <a:spcPts val="0"/>
              </a:spcBef>
              <a:spcAft>
                <a:spcPts val="0"/>
              </a:spcAft>
              <a:buClr>
                <a:schemeClr val="dk2"/>
              </a:buClr>
              <a:buSzPts val="3800"/>
              <a:buNone/>
              <a:defRPr sz="3800">
                <a:solidFill>
                  <a:schemeClr val="dk2"/>
                </a:solidFill>
              </a:defRPr>
            </a:lvl5pPr>
            <a:lvl6pPr lvl="5" rtl="0" algn="l">
              <a:spcBef>
                <a:spcPts val="0"/>
              </a:spcBef>
              <a:spcAft>
                <a:spcPts val="0"/>
              </a:spcAft>
              <a:buClr>
                <a:schemeClr val="dk2"/>
              </a:buClr>
              <a:buSzPts val="3800"/>
              <a:buNone/>
              <a:defRPr sz="3800">
                <a:solidFill>
                  <a:schemeClr val="dk2"/>
                </a:solidFill>
              </a:defRPr>
            </a:lvl6pPr>
            <a:lvl7pPr lvl="6" rtl="0" algn="l">
              <a:spcBef>
                <a:spcPts val="0"/>
              </a:spcBef>
              <a:spcAft>
                <a:spcPts val="0"/>
              </a:spcAft>
              <a:buClr>
                <a:schemeClr val="dk2"/>
              </a:buClr>
              <a:buSzPts val="3800"/>
              <a:buNone/>
              <a:defRPr sz="3800">
                <a:solidFill>
                  <a:schemeClr val="dk2"/>
                </a:solidFill>
              </a:defRPr>
            </a:lvl7pPr>
            <a:lvl8pPr lvl="7" rtl="0" algn="l">
              <a:spcBef>
                <a:spcPts val="0"/>
              </a:spcBef>
              <a:spcAft>
                <a:spcPts val="0"/>
              </a:spcAft>
              <a:buClr>
                <a:schemeClr val="dk2"/>
              </a:buClr>
              <a:buSzPts val="3800"/>
              <a:buNone/>
              <a:defRPr sz="3800">
                <a:solidFill>
                  <a:schemeClr val="dk2"/>
                </a:solidFill>
              </a:defRPr>
            </a:lvl8pPr>
            <a:lvl9pPr lvl="8" rtl="0" algn="l">
              <a:spcBef>
                <a:spcPts val="0"/>
              </a:spcBef>
              <a:spcAft>
                <a:spcPts val="0"/>
              </a:spcAft>
              <a:buClr>
                <a:schemeClr val="dk2"/>
              </a:buClr>
              <a:buSzPts val="3800"/>
              <a:buNone/>
              <a:defRPr sz="3800">
                <a:solidFill>
                  <a:schemeClr val="dk2"/>
                </a:solidFill>
              </a:defRPr>
            </a:lvl9pPr>
          </a:lstStyle>
          <a:p>
            <a:r>
              <a:t>xx%</a:t>
            </a:r>
          </a:p>
        </p:txBody>
      </p:sp>
      <p:grpSp>
        <p:nvGrpSpPr>
          <p:cNvPr id="1250" name="Google Shape;1250;p31"/>
          <p:cNvGrpSpPr/>
          <p:nvPr/>
        </p:nvGrpSpPr>
        <p:grpSpPr>
          <a:xfrm flipH="1">
            <a:off x="-193250" y="-516225"/>
            <a:ext cx="9144823" cy="6841363"/>
            <a:chOff x="-193250" y="-516225"/>
            <a:chExt cx="9144823" cy="6841363"/>
          </a:xfrm>
        </p:grpSpPr>
        <p:pic>
          <p:nvPicPr>
            <p:cNvPr id="1251" name="Google Shape;1251;p3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252" name="Google Shape;1252;p31"/>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253" name="Google Shape;1253;p31"/>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254" name="Google Shape;1254;p31"/>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255" name="Google Shape;1255;p31"/>
          <p:cNvGrpSpPr/>
          <p:nvPr/>
        </p:nvGrpSpPr>
        <p:grpSpPr>
          <a:xfrm flipH="1" rot="5400000">
            <a:off x="6559122" y="-561169"/>
            <a:ext cx="3016501" cy="2314765"/>
            <a:chOff x="6661153" y="-78200"/>
            <a:chExt cx="3016501" cy="2314764"/>
          </a:xfrm>
        </p:grpSpPr>
        <p:sp>
          <p:nvSpPr>
            <p:cNvPr id="1256" name="Google Shape;1256;p31"/>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1"/>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flipH="1">
              <a:off x="8358260" y="-78192"/>
              <a:ext cx="1234966" cy="738265"/>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1"/>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1"/>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1"/>
            <p:cNvSpPr/>
            <p:nvPr/>
          </p:nvSpPr>
          <p:spPr>
            <a:xfrm flipH="1">
              <a:off x="9572426" y="611335"/>
              <a:ext cx="105228" cy="8184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1"/>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1"/>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1"/>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1"/>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1"/>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1"/>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1"/>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1"/>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1"/>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1"/>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1"/>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1"/>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1"/>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1"/>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1276" name="Shape 1276"/>
        <p:cNvGrpSpPr/>
        <p:nvPr/>
      </p:nvGrpSpPr>
      <p:grpSpPr>
        <a:xfrm>
          <a:off x="0" y="0"/>
          <a:ext cx="0" cy="0"/>
          <a:chOff x="0" y="0"/>
          <a:chExt cx="0" cy="0"/>
        </a:xfrm>
      </p:grpSpPr>
      <p:sp>
        <p:nvSpPr>
          <p:cNvPr id="1277" name="Google Shape;1277;p32"/>
          <p:cNvSpPr txBox="1"/>
          <p:nvPr>
            <p:ph type="title"/>
          </p:nvPr>
        </p:nvSpPr>
        <p:spPr>
          <a:xfrm>
            <a:off x="713225" y="5395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8" name="Google Shape;1278;p32"/>
          <p:cNvSpPr txBox="1"/>
          <p:nvPr>
            <p:ph idx="1" type="subTitle"/>
          </p:nvPr>
        </p:nvSpPr>
        <p:spPr>
          <a:xfrm>
            <a:off x="2108763" y="1604675"/>
            <a:ext cx="21975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279" name="Google Shape;1279;p32"/>
          <p:cNvSpPr txBox="1"/>
          <p:nvPr>
            <p:ph idx="2" type="subTitle"/>
          </p:nvPr>
        </p:nvSpPr>
        <p:spPr>
          <a:xfrm>
            <a:off x="2108774" y="2013150"/>
            <a:ext cx="2197500" cy="71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0" name="Google Shape;1280;p32"/>
          <p:cNvSpPr txBox="1"/>
          <p:nvPr>
            <p:ph idx="3" type="subTitle"/>
          </p:nvPr>
        </p:nvSpPr>
        <p:spPr>
          <a:xfrm>
            <a:off x="2108763" y="3126500"/>
            <a:ext cx="21975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281" name="Google Shape;1281;p32"/>
          <p:cNvSpPr txBox="1"/>
          <p:nvPr>
            <p:ph idx="4" type="subTitle"/>
          </p:nvPr>
        </p:nvSpPr>
        <p:spPr>
          <a:xfrm>
            <a:off x="2108774" y="3534975"/>
            <a:ext cx="2197500" cy="71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2" name="Google Shape;1282;p32"/>
          <p:cNvSpPr txBox="1"/>
          <p:nvPr>
            <p:ph idx="5" type="subTitle"/>
          </p:nvPr>
        </p:nvSpPr>
        <p:spPr>
          <a:xfrm>
            <a:off x="5741913" y="1604675"/>
            <a:ext cx="21975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283" name="Google Shape;1283;p32"/>
          <p:cNvSpPr txBox="1"/>
          <p:nvPr>
            <p:ph idx="6" type="subTitle"/>
          </p:nvPr>
        </p:nvSpPr>
        <p:spPr>
          <a:xfrm>
            <a:off x="5741924" y="2013150"/>
            <a:ext cx="2197500" cy="71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4" name="Google Shape;1284;p32"/>
          <p:cNvSpPr txBox="1"/>
          <p:nvPr>
            <p:ph idx="7" type="subTitle"/>
          </p:nvPr>
        </p:nvSpPr>
        <p:spPr>
          <a:xfrm>
            <a:off x="5741913" y="3126500"/>
            <a:ext cx="21975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285" name="Google Shape;1285;p32"/>
          <p:cNvSpPr txBox="1"/>
          <p:nvPr>
            <p:ph idx="8" type="subTitle"/>
          </p:nvPr>
        </p:nvSpPr>
        <p:spPr>
          <a:xfrm>
            <a:off x="5741924" y="3534975"/>
            <a:ext cx="2197500" cy="71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286" name="Google Shape;1286;p32"/>
          <p:cNvGrpSpPr/>
          <p:nvPr/>
        </p:nvGrpSpPr>
        <p:grpSpPr>
          <a:xfrm rot="10800000">
            <a:off x="-193250" y="-516225"/>
            <a:ext cx="9144823" cy="6841363"/>
            <a:chOff x="-193250" y="-516225"/>
            <a:chExt cx="9144823" cy="6841363"/>
          </a:xfrm>
        </p:grpSpPr>
        <p:pic>
          <p:nvPicPr>
            <p:cNvPr id="1287" name="Google Shape;1287;p32"/>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288" name="Google Shape;1288;p32"/>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289" name="Google Shape;1289;p32"/>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290" name="Google Shape;1290;p32"/>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291" name="Google Shape;1291;p32"/>
          <p:cNvGrpSpPr/>
          <p:nvPr/>
        </p:nvGrpSpPr>
        <p:grpSpPr>
          <a:xfrm rot="-5400000">
            <a:off x="7200867" y="917654"/>
            <a:ext cx="4497070" cy="2884760"/>
            <a:chOff x="5880542" y="-2979471"/>
            <a:chExt cx="4497070" cy="2884760"/>
          </a:xfrm>
        </p:grpSpPr>
        <p:sp>
          <p:nvSpPr>
            <p:cNvPr id="1292" name="Google Shape;1292;p32"/>
            <p:cNvSpPr/>
            <p:nvPr/>
          </p:nvSpPr>
          <p:spPr>
            <a:xfrm flipH="1">
              <a:off x="5979000" y="-1578992"/>
              <a:ext cx="1951740" cy="1023627"/>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2"/>
            <p:cNvSpPr/>
            <p:nvPr/>
          </p:nvSpPr>
          <p:spPr>
            <a:xfrm flipH="1">
              <a:off x="5888898" y="-1607401"/>
              <a:ext cx="104247" cy="80859"/>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2"/>
            <p:cNvSpPr/>
            <p:nvPr/>
          </p:nvSpPr>
          <p:spPr>
            <a:xfrm flipH="1">
              <a:off x="5968304" y="-261270"/>
              <a:ext cx="1356680" cy="24369"/>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2"/>
            <p:cNvSpPr/>
            <p:nvPr/>
          </p:nvSpPr>
          <p:spPr>
            <a:xfrm flipH="1">
              <a:off x="8188823" y="-2362985"/>
              <a:ext cx="1739420" cy="1632327"/>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2"/>
            <p:cNvSpPr/>
            <p:nvPr/>
          </p:nvSpPr>
          <p:spPr>
            <a:xfrm flipH="1">
              <a:off x="7770037" y="-2939532"/>
              <a:ext cx="370114" cy="1971235"/>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2"/>
            <p:cNvSpPr/>
            <p:nvPr/>
          </p:nvSpPr>
          <p:spPr>
            <a:xfrm flipH="1">
              <a:off x="8445814" y="-755060"/>
              <a:ext cx="1876290" cy="2698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2"/>
            <p:cNvSpPr/>
            <p:nvPr/>
          </p:nvSpPr>
          <p:spPr>
            <a:xfrm flipH="1">
              <a:off x="7732060" y="-2432134"/>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2"/>
            <p:cNvSpPr/>
            <p:nvPr/>
          </p:nvSpPr>
          <p:spPr>
            <a:xfrm flipH="1">
              <a:off x="8072898" y="-2979471"/>
              <a:ext cx="105228" cy="80859"/>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2"/>
            <p:cNvSpPr/>
            <p:nvPr/>
          </p:nvSpPr>
          <p:spPr>
            <a:xfrm flipH="1">
              <a:off x="9874631" y="-2395106"/>
              <a:ext cx="105228" cy="80859"/>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2"/>
            <p:cNvSpPr/>
            <p:nvPr/>
          </p:nvSpPr>
          <p:spPr>
            <a:xfrm flipH="1">
              <a:off x="10272384" y="-776485"/>
              <a:ext cx="105228" cy="8184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2"/>
            <p:cNvSpPr/>
            <p:nvPr/>
          </p:nvSpPr>
          <p:spPr>
            <a:xfrm flipH="1">
              <a:off x="5880542" y="-289514"/>
              <a:ext cx="104247" cy="80859"/>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2"/>
            <p:cNvSpPr/>
            <p:nvPr/>
          </p:nvSpPr>
          <p:spPr>
            <a:xfrm flipH="1">
              <a:off x="8368989" y="-154144"/>
              <a:ext cx="1559253" cy="24369"/>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2"/>
            <p:cNvSpPr/>
            <p:nvPr/>
          </p:nvSpPr>
          <p:spPr>
            <a:xfrm flipH="1">
              <a:off x="7075636" y="-2890826"/>
              <a:ext cx="292198" cy="2252672"/>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2"/>
            <p:cNvSpPr/>
            <p:nvPr/>
          </p:nvSpPr>
          <p:spPr>
            <a:xfrm flipH="1">
              <a:off x="8572511" y="-2351275"/>
              <a:ext cx="24402" cy="80447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2"/>
            <p:cNvSpPr/>
            <p:nvPr/>
          </p:nvSpPr>
          <p:spPr>
            <a:xfrm flipH="1">
              <a:off x="8617716" y="-1434839"/>
              <a:ext cx="1194046" cy="24369"/>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2"/>
            <p:cNvSpPr/>
            <p:nvPr/>
          </p:nvSpPr>
          <p:spPr>
            <a:xfrm flipH="1">
              <a:off x="6634443" y="-2440900"/>
              <a:ext cx="24402" cy="491860"/>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2"/>
            <p:cNvSpPr/>
            <p:nvPr/>
          </p:nvSpPr>
          <p:spPr>
            <a:xfrm flipH="1">
              <a:off x="7038608" y="-2930765"/>
              <a:ext cx="104247" cy="80859"/>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2"/>
            <p:cNvSpPr/>
            <p:nvPr/>
          </p:nvSpPr>
          <p:spPr>
            <a:xfrm flipH="1">
              <a:off x="6594028" y="-1953958"/>
              <a:ext cx="105228" cy="80859"/>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2"/>
            <p:cNvSpPr/>
            <p:nvPr/>
          </p:nvSpPr>
          <p:spPr>
            <a:xfrm flipH="1">
              <a:off x="6594018" y="-2513041"/>
              <a:ext cx="105228" cy="80892"/>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2"/>
            <p:cNvSpPr/>
            <p:nvPr/>
          </p:nvSpPr>
          <p:spPr>
            <a:xfrm flipH="1">
              <a:off x="9870738" y="-175569"/>
              <a:ext cx="104247" cy="80859"/>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2"/>
            <p:cNvSpPr/>
            <p:nvPr/>
          </p:nvSpPr>
          <p:spPr>
            <a:xfrm flipH="1">
              <a:off x="8534046" y="-1463565"/>
              <a:ext cx="104247" cy="8184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2"/>
            <p:cNvSpPr/>
            <p:nvPr/>
          </p:nvSpPr>
          <p:spPr>
            <a:xfrm flipH="1">
              <a:off x="9757202" y="-1462119"/>
              <a:ext cx="104214" cy="8184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2"/>
            <p:cNvSpPr/>
            <p:nvPr/>
          </p:nvSpPr>
          <p:spPr>
            <a:xfrm flipH="1">
              <a:off x="8528712" y="-2395106"/>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2"/>
            <p:cNvSpPr/>
            <p:nvPr/>
          </p:nvSpPr>
          <p:spPr>
            <a:xfrm flipH="1">
              <a:off x="8533553" y="-1553448"/>
              <a:ext cx="105228" cy="80859"/>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16" name="Shape 1316"/>
        <p:cNvGrpSpPr/>
        <p:nvPr/>
      </p:nvGrpSpPr>
      <p:grpSpPr>
        <a:xfrm>
          <a:off x="0" y="0"/>
          <a:ext cx="0" cy="0"/>
          <a:chOff x="0" y="0"/>
          <a:chExt cx="0" cy="0"/>
        </a:xfrm>
      </p:grpSpPr>
      <p:sp>
        <p:nvSpPr>
          <p:cNvPr id="1317" name="Google Shape;1317;p33"/>
          <p:cNvSpPr txBox="1"/>
          <p:nvPr>
            <p:ph type="title"/>
          </p:nvPr>
        </p:nvSpPr>
        <p:spPr>
          <a:xfrm>
            <a:off x="713225" y="5395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8" name="Google Shape;1318;p33"/>
          <p:cNvSpPr txBox="1"/>
          <p:nvPr>
            <p:ph idx="1" type="subTitle"/>
          </p:nvPr>
        </p:nvSpPr>
        <p:spPr>
          <a:xfrm>
            <a:off x="876150" y="1938038"/>
            <a:ext cx="2160000" cy="4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Titillium Web"/>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2pPr>
            <a:lvl3pPr lvl="2"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3pPr>
            <a:lvl4pPr lvl="3"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4pPr>
            <a:lvl5pPr lvl="4"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5pPr>
            <a:lvl6pPr lvl="5"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6pPr>
            <a:lvl7pPr lvl="6"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7pPr>
            <a:lvl8pPr lvl="7"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8pPr>
            <a:lvl9pPr lvl="8"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9pPr>
          </a:lstStyle>
          <a:p/>
        </p:txBody>
      </p:sp>
      <p:sp>
        <p:nvSpPr>
          <p:cNvPr id="1319" name="Google Shape;1319;p33"/>
          <p:cNvSpPr txBox="1"/>
          <p:nvPr>
            <p:ph idx="2" type="subTitle"/>
          </p:nvPr>
        </p:nvSpPr>
        <p:spPr>
          <a:xfrm>
            <a:off x="876125" y="2390238"/>
            <a:ext cx="2160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0" name="Google Shape;1320;p33"/>
          <p:cNvSpPr txBox="1"/>
          <p:nvPr>
            <p:ph idx="3" type="subTitle"/>
          </p:nvPr>
        </p:nvSpPr>
        <p:spPr>
          <a:xfrm>
            <a:off x="861700" y="3689000"/>
            <a:ext cx="2160000" cy="4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Titillium Web"/>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2pPr>
            <a:lvl3pPr lvl="2"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3pPr>
            <a:lvl4pPr lvl="3"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4pPr>
            <a:lvl5pPr lvl="4"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5pPr>
            <a:lvl6pPr lvl="5"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6pPr>
            <a:lvl7pPr lvl="6"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7pPr>
            <a:lvl8pPr lvl="7"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8pPr>
            <a:lvl9pPr lvl="8"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9pPr>
          </a:lstStyle>
          <a:p/>
        </p:txBody>
      </p:sp>
      <p:sp>
        <p:nvSpPr>
          <p:cNvPr id="1321" name="Google Shape;1321;p33"/>
          <p:cNvSpPr txBox="1"/>
          <p:nvPr>
            <p:ph idx="4" type="subTitle"/>
          </p:nvPr>
        </p:nvSpPr>
        <p:spPr>
          <a:xfrm>
            <a:off x="861675" y="4141200"/>
            <a:ext cx="2160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2" name="Google Shape;1322;p33"/>
          <p:cNvSpPr txBox="1"/>
          <p:nvPr>
            <p:ph idx="5" type="subTitle"/>
          </p:nvPr>
        </p:nvSpPr>
        <p:spPr>
          <a:xfrm>
            <a:off x="6163975" y="1938038"/>
            <a:ext cx="2160000" cy="4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Titillium Web"/>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2pPr>
            <a:lvl3pPr lvl="2"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3pPr>
            <a:lvl4pPr lvl="3"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4pPr>
            <a:lvl5pPr lvl="4"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5pPr>
            <a:lvl6pPr lvl="5"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6pPr>
            <a:lvl7pPr lvl="6"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7pPr>
            <a:lvl8pPr lvl="7"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8pPr>
            <a:lvl9pPr lvl="8"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9pPr>
          </a:lstStyle>
          <a:p/>
        </p:txBody>
      </p:sp>
      <p:sp>
        <p:nvSpPr>
          <p:cNvPr id="1323" name="Google Shape;1323;p33"/>
          <p:cNvSpPr txBox="1"/>
          <p:nvPr>
            <p:ph idx="6" type="subTitle"/>
          </p:nvPr>
        </p:nvSpPr>
        <p:spPr>
          <a:xfrm>
            <a:off x="6163950" y="2390238"/>
            <a:ext cx="2160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4" name="Google Shape;1324;p33"/>
          <p:cNvSpPr txBox="1"/>
          <p:nvPr>
            <p:ph idx="7" type="subTitle"/>
          </p:nvPr>
        </p:nvSpPr>
        <p:spPr>
          <a:xfrm>
            <a:off x="6149525" y="3689000"/>
            <a:ext cx="2160000" cy="4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Titillium Web"/>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2pPr>
            <a:lvl3pPr lvl="2"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3pPr>
            <a:lvl4pPr lvl="3"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4pPr>
            <a:lvl5pPr lvl="4"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5pPr>
            <a:lvl6pPr lvl="5"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6pPr>
            <a:lvl7pPr lvl="6"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7pPr>
            <a:lvl8pPr lvl="7"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8pPr>
            <a:lvl9pPr lvl="8"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9pPr>
          </a:lstStyle>
          <a:p/>
        </p:txBody>
      </p:sp>
      <p:sp>
        <p:nvSpPr>
          <p:cNvPr id="1325" name="Google Shape;1325;p33"/>
          <p:cNvSpPr txBox="1"/>
          <p:nvPr>
            <p:ph idx="8" type="subTitle"/>
          </p:nvPr>
        </p:nvSpPr>
        <p:spPr>
          <a:xfrm>
            <a:off x="6149500" y="4141200"/>
            <a:ext cx="2160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6" name="Google Shape;1326;p33"/>
          <p:cNvSpPr txBox="1"/>
          <p:nvPr>
            <p:ph idx="9" type="subTitle"/>
          </p:nvPr>
        </p:nvSpPr>
        <p:spPr>
          <a:xfrm>
            <a:off x="3506450" y="1938038"/>
            <a:ext cx="2160000" cy="4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Titillium Web"/>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2pPr>
            <a:lvl3pPr lvl="2"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3pPr>
            <a:lvl4pPr lvl="3"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4pPr>
            <a:lvl5pPr lvl="4"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5pPr>
            <a:lvl6pPr lvl="5"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6pPr>
            <a:lvl7pPr lvl="6"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7pPr>
            <a:lvl8pPr lvl="7"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8pPr>
            <a:lvl9pPr lvl="8"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9pPr>
          </a:lstStyle>
          <a:p/>
        </p:txBody>
      </p:sp>
      <p:sp>
        <p:nvSpPr>
          <p:cNvPr id="1327" name="Google Shape;1327;p33"/>
          <p:cNvSpPr txBox="1"/>
          <p:nvPr>
            <p:ph idx="13" type="subTitle"/>
          </p:nvPr>
        </p:nvSpPr>
        <p:spPr>
          <a:xfrm>
            <a:off x="3506425" y="2390238"/>
            <a:ext cx="2160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8" name="Google Shape;1328;p33"/>
          <p:cNvSpPr txBox="1"/>
          <p:nvPr>
            <p:ph idx="14" type="subTitle"/>
          </p:nvPr>
        </p:nvSpPr>
        <p:spPr>
          <a:xfrm>
            <a:off x="3492000" y="3689000"/>
            <a:ext cx="2160000" cy="4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Titillium Web"/>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2pPr>
            <a:lvl3pPr lvl="2"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3pPr>
            <a:lvl4pPr lvl="3"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4pPr>
            <a:lvl5pPr lvl="4"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5pPr>
            <a:lvl6pPr lvl="5"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6pPr>
            <a:lvl7pPr lvl="6"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7pPr>
            <a:lvl8pPr lvl="7"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8pPr>
            <a:lvl9pPr lvl="8" rtl="0" algn="ctr">
              <a:lnSpc>
                <a:spcPct val="100000"/>
              </a:lnSpc>
              <a:spcBef>
                <a:spcPts val="0"/>
              </a:spcBef>
              <a:spcAft>
                <a:spcPts val="0"/>
              </a:spcAft>
              <a:buSzPts val="2400"/>
              <a:buFont typeface="Titillium Web"/>
              <a:buNone/>
              <a:defRPr sz="2400">
                <a:latin typeface="Titillium Web"/>
                <a:ea typeface="Titillium Web"/>
                <a:cs typeface="Titillium Web"/>
                <a:sym typeface="Titillium Web"/>
              </a:defRPr>
            </a:lvl9pPr>
          </a:lstStyle>
          <a:p/>
        </p:txBody>
      </p:sp>
      <p:sp>
        <p:nvSpPr>
          <p:cNvPr id="1329" name="Google Shape;1329;p33"/>
          <p:cNvSpPr txBox="1"/>
          <p:nvPr>
            <p:ph idx="15" type="subTitle"/>
          </p:nvPr>
        </p:nvSpPr>
        <p:spPr>
          <a:xfrm>
            <a:off x="3491975" y="4141200"/>
            <a:ext cx="2160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30" name="Google Shape;1330;p33"/>
          <p:cNvGrpSpPr/>
          <p:nvPr/>
        </p:nvGrpSpPr>
        <p:grpSpPr>
          <a:xfrm rot="10800000">
            <a:off x="-193250" y="-516225"/>
            <a:ext cx="9144823" cy="6841363"/>
            <a:chOff x="-193250" y="-516225"/>
            <a:chExt cx="9144823" cy="6841363"/>
          </a:xfrm>
        </p:grpSpPr>
        <p:pic>
          <p:nvPicPr>
            <p:cNvPr id="1331" name="Google Shape;1331;p3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332" name="Google Shape;1332;p3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333" name="Google Shape;1333;p3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334" name="Google Shape;1334;p3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335" name="Google Shape;1335;p33"/>
          <p:cNvGrpSpPr/>
          <p:nvPr/>
        </p:nvGrpSpPr>
        <p:grpSpPr>
          <a:xfrm rot="5400000">
            <a:off x="6798613" y="-494761"/>
            <a:ext cx="2694018" cy="2314765"/>
            <a:chOff x="6661153" y="-78200"/>
            <a:chExt cx="2694018" cy="2314764"/>
          </a:xfrm>
        </p:grpSpPr>
        <p:sp>
          <p:nvSpPr>
            <p:cNvPr id="1336" name="Google Shape;1336;p33"/>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3"/>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3"/>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3"/>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3"/>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3"/>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3"/>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3"/>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3"/>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3"/>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3"/>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3"/>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3"/>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3"/>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3"/>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3"/>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3"/>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3"/>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3"/>
          <p:cNvGrpSpPr/>
          <p:nvPr/>
        </p:nvGrpSpPr>
        <p:grpSpPr>
          <a:xfrm rot="5400000">
            <a:off x="8871542" y="747913"/>
            <a:ext cx="105228" cy="986872"/>
            <a:chOff x="8317850" y="751887"/>
            <a:chExt cx="105228" cy="986872"/>
          </a:xfrm>
        </p:grpSpPr>
        <p:sp>
          <p:nvSpPr>
            <p:cNvPr id="1355" name="Google Shape;1355;p33"/>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3"/>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3"/>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358" name="Shape 1358"/>
        <p:cNvGrpSpPr/>
        <p:nvPr/>
      </p:nvGrpSpPr>
      <p:grpSpPr>
        <a:xfrm>
          <a:off x="0" y="0"/>
          <a:ext cx="0" cy="0"/>
          <a:chOff x="0" y="0"/>
          <a:chExt cx="0" cy="0"/>
        </a:xfrm>
      </p:grpSpPr>
      <p:sp>
        <p:nvSpPr>
          <p:cNvPr id="1359" name="Google Shape;1359;p34"/>
          <p:cNvSpPr txBox="1"/>
          <p:nvPr>
            <p:ph type="title"/>
          </p:nvPr>
        </p:nvSpPr>
        <p:spPr>
          <a:xfrm>
            <a:off x="4000800" y="802675"/>
            <a:ext cx="3885600" cy="102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7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360" name="Google Shape;1360;p34"/>
          <p:cNvSpPr txBox="1"/>
          <p:nvPr>
            <p:ph idx="1" type="subTitle"/>
          </p:nvPr>
        </p:nvSpPr>
        <p:spPr>
          <a:xfrm>
            <a:off x="4000800" y="1833175"/>
            <a:ext cx="38856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Raleway Medium"/>
              <a:buNone/>
              <a:defRPr sz="1400"/>
            </a:lvl1pPr>
            <a:lvl2pPr lvl="1" rtl="0"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2pPr>
            <a:lvl3pPr lvl="2" rtl="0"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3pPr>
            <a:lvl4pPr lvl="3" rtl="0"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4pPr>
            <a:lvl5pPr lvl="4" rtl="0"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5pPr>
            <a:lvl6pPr lvl="5" rtl="0"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6pPr>
            <a:lvl7pPr lvl="6" rtl="0"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7pPr>
            <a:lvl8pPr lvl="7" rtl="0"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8pPr>
            <a:lvl9pPr lvl="8" rtl="0"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9pPr>
          </a:lstStyle>
          <a:p/>
        </p:txBody>
      </p:sp>
      <p:sp>
        <p:nvSpPr>
          <p:cNvPr id="1361" name="Google Shape;1361;p34"/>
          <p:cNvSpPr txBox="1"/>
          <p:nvPr>
            <p:ph idx="2" type="subTitle"/>
          </p:nvPr>
        </p:nvSpPr>
        <p:spPr>
          <a:xfrm>
            <a:off x="4000800" y="4301550"/>
            <a:ext cx="3885600" cy="27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Font typeface="Raleway Medium"/>
              <a:buNone/>
              <a:defRPr sz="1200">
                <a:latin typeface="Catamaran Medium"/>
                <a:ea typeface="Catamaran Medium"/>
                <a:cs typeface="Catamaran Medium"/>
                <a:sym typeface="Catamaran Medium"/>
              </a:defRPr>
            </a:lvl1pPr>
            <a:lvl2pPr lvl="1" rtl="0"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2pPr>
            <a:lvl3pPr lvl="2" rtl="0"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3pPr>
            <a:lvl4pPr lvl="3" rtl="0"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4pPr>
            <a:lvl5pPr lvl="4" rtl="0"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5pPr>
            <a:lvl6pPr lvl="5" rtl="0"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6pPr>
            <a:lvl7pPr lvl="6" rtl="0"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7pPr>
            <a:lvl8pPr lvl="7" rtl="0"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8pPr>
            <a:lvl9pPr lvl="8" rtl="0"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9pPr>
          </a:lstStyle>
          <a:p/>
        </p:txBody>
      </p:sp>
      <p:sp>
        <p:nvSpPr>
          <p:cNvPr id="1362" name="Google Shape;1362;p34"/>
          <p:cNvSpPr txBox="1"/>
          <p:nvPr/>
        </p:nvSpPr>
        <p:spPr>
          <a:xfrm>
            <a:off x="4000800" y="3588700"/>
            <a:ext cx="3885600" cy="618000"/>
          </a:xfrm>
          <a:prstGeom prst="rect">
            <a:avLst/>
          </a:prstGeom>
          <a:noFill/>
          <a:ln>
            <a:noFill/>
          </a:ln>
        </p:spPr>
        <p:txBody>
          <a:bodyPr anchorCtr="0" anchor="ctr" bIns="129525" lIns="129525" spcFirstLastPara="1" rIns="129525" wrap="square" tIns="129525">
            <a:noAutofit/>
          </a:bodyPr>
          <a:lstStyle/>
          <a:p>
            <a:pPr indent="0" lvl="0" marL="0" rtl="0" algn="ctr">
              <a:lnSpc>
                <a:spcPct val="100000"/>
              </a:lnSpc>
              <a:spcBef>
                <a:spcPts val="0"/>
              </a:spcBef>
              <a:spcAft>
                <a:spcPts val="0"/>
              </a:spcAft>
              <a:buSzPts val="1018"/>
              <a:buNone/>
            </a:pPr>
            <a:r>
              <a:rPr lang="en" sz="1200">
                <a:solidFill>
                  <a:schemeClr val="dk1"/>
                </a:solidFill>
                <a:latin typeface="Catamaran"/>
                <a:ea typeface="Catamaran"/>
                <a:cs typeface="Catamaran"/>
                <a:sym typeface="Catamaran"/>
              </a:rPr>
              <a:t>Credits: This presentation template was created by </a:t>
            </a:r>
            <a:r>
              <a:rPr lang="en" sz="1200">
                <a:solidFill>
                  <a:schemeClr val="dk1"/>
                </a:solidFill>
                <a:uFill>
                  <a:noFill/>
                </a:uFill>
                <a:latin typeface="Catamaran SemiBold"/>
                <a:ea typeface="Catamaran SemiBold"/>
                <a:cs typeface="Catamaran SemiBold"/>
                <a:sym typeface="Catamaran SemiBold"/>
                <a:hlinkClick r:id="rId2">
                  <a:extLst>
                    <a:ext uri="{A12FA001-AC4F-418D-AE19-62706E023703}">
                      <ahyp:hlinkClr val="tx"/>
                    </a:ext>
                  </a:extLst>
                </a:hlinkClick>
              </a:rPr>
              <a:t>Slidesgo</a:t>
            </a:r>
            <a:r>
              <a:rPr lang="en" sz="1200">
                <a:solidFill>
                  <a:schemeClr val="dk1"/>
                </a:solidFill>
                <a:latin typeface="Catamaran"/>
                <a:ea typeface="Catamaran"/>
                <a:cs typeface="Catamaran"/>
                <a:sym typeface="Catamaran"/>
              </a:rPr>
              <a:t>, </a:t>
            </a:r>
            <a:r>
              <a:rPr lang="en" sz="1200">
                <a:solidFill>
                  <a:schemeClr val="dk1"/>
                </a:solidFill>
                <a:latin typeface="Catamaran"/>
                <a:ea typeface="Catamaran"/>
                <a:cs typeface="Catamaran"/>
                <a:sym typeface="Catamaran"/>
              </a:rPr>
              <a:t>and includes</a:t>
            </a:r>
            <a:r>
              <a:rPr lang="en" sz="1200">
                <a:solidFill>
                  <a:schemeClr val="dk1"/>
                </a:solidFill>
                <a:latin typeface="Catamaran"/>
                <a:ea typeface="Catamaran"/>
                <a:cs typeface="Catamaran"/>
                <a:sym typeface="Catamaran"/>
              </a:rPr>
              <a:t> icons by </a:t>
            </a:r>
            <a:r>
              <a:rPr lang="en" sz="1200">
                <a:solidFill>
                  <a:schemeClr val="dk1"/>
                </a:solidFill>
                <a:uFill>
                  <a:noFill/>
                </a:uFill>
                <a:latin typeface="Catamaran SemiBold"/>
                <a:ea typeface="Catamaran SemiBold"/>
                <a:cs typeface="Catamaran SemiBold"/>
                <a:sym typeface="Catamaran SemiBold"/>
                <a:hlinkClick r:id="rId3">
                  <a:extLst>
                    <a:ext uri="{A12FA001-AC4F-418D-AE19-62706E023703}">
                      <ahyp:hlinkClr val="tx"/>
                    </a:ext>
                  </a:extLst>
                </a:hlinkClick>
              </a:rPr>
              <a:t>Flaticon</a:t>
            </a:r>
            <a:r>
              <a:rPr lang="en" sz="1200">
                <a:solidFill>
                  <a:schemeClr val="dk1"/>
                </a:solidFill>
                <a:latin typeface="Catamaran"/>
                <a:ea typeface="Catamaran"/>
                <a:cs typeface="Catamaran"/>
                <a:sym typeface="Catamaran"/>
              </a:rPr>
              <a:t>, and infographics &amp; images by </a:t>
            </a:r>
            <a:r>
              <a:rPr lang="en" sz="1200">
                <a:solidFill>
                  <a:schemeClr val="dk1"/>
                </a:solidFill>
                <a:uFill>
                  <a:noFill/>
                </a:uFill>
                <a:latin typeface="Catamaran SemiBold"/>
                <a:ea typeface="Catamaran SemiBold"/>
                <a:cs typeface="Catamaran SemiBold"/>
                <a:sym typeface="Catamaran SemiBold"/>
                <a:hlinkClick r:id="rId4">
                  <a:extLst>
                    <a:ext uri="{A12FA001-AC4F-418D-AE19-62706E023703}">
                      <ahyp:hlinkClr val="tx"/>
                    </a:ext>
                  </a:extLst>
                </a:hlinkClick>
              </a:rPr>
              <a:t>Freepik</a:t>
            </a:r>
            <a:endParaRPr sz="1200">
              <a:solidFill>
                <a:schemeClr val="dk1"/>
              </a:solidFill>
              <a:latin typeface="Catamaran"/>
              <a:ea typeface="Catamaran"/>
              <a:cs typeface="Catamaran"/>
              <a:sym typeface="Catamaran"/>
            </a:endParaRPr>
          </a:p>
        </p:txBody>
      </p:sp>
      <p:pic>
        <p:nvPicPr>
          <p:cNvPr id="1363" name="Google Shape;1363;p34"/>
          <p:cNvPicPr preferRelativeResize="0"/>
          <p:nvPr/>
        </p:nvPicPr>
        <p:blipFill>
          <a:blip r:embed="rId5">
            <a:alphaModFix amt="30000"/>
          </a:blip>
          <a:stretch>
            <a:fillRect/>
          </a:stretch>
        </p:blipFill>
        <p:spPr>
          <a:xfrm flipH="1" rot="10800000">
            <a:off x="-204500" y="-398000"/>
            <a:ext cx="9144003" cy="6206121"/>
          </a:xfrm>
          <a:prstGeom prst="rect">
            <a:avLst/>
          </a:prstGeom>
          <a:noFill/>
          <a:ln>
            <a:noFill/>
          </a:ln>
        </p:spPr>
      </p:pic>
      <p:grpSp>
        <p:nvGrpSpPr>
          <p:cNvPr id="1364" name="Google Shape;1364;p34"/>
          <p:cNvGrpSpPr/>
          <p:nvPr/>
        </p:nvGrpSpPr>
        <p:grpSpPr>
          <a:xfrm flipH="1">
            <a:off x="-355633" y="42704"/>
            <a:ext cx="4497070" cy="5216035"/>
            <a:chOff x="5082600" y="539500"/>
            <a:chExt cx="3437076" cy="3986575"/>
          </a:xfrm>
        </p:grpSpPr>
        <p:grpSp>
          <p:nvGrpSpPr>
            <p:cNvPr id="1365" name="Google Shape;1365;p34"/>
            <p:cNvGrpSpPr/>
            <p:nvPr/>
          </p:nvGrpSpPr>
          <p:grpSpPr>
            <a:xfrm>
              <a:off x="5082600" y="539500"/>
              <a:ext cx="3437076" cy="3971150"/>
              <a:chOff x="5082600" y="539500"/>
              <a:chExt cx="3437076" cy="3971150"/>
            </a:xfrm>
          </p:grpSpPr>
          <p:grpSp>
            <p:nvGrpSpPr>
              <p:cNvPr id="1366" name="Google Shape;1366;p34"/>
              <p:cNvGrpSpPr/>
              <p:nvPr/>
            </p:nvGrpSpPr>
            <p:grpSpPr>
              <a:xfrm>
                <a:off x="5082600" y="539500"/>
                <a:ext cx="3437076" cy="3971150"/>
                <a:chOff x="2222725" y="1095600"/>
                <a:chExt cx="3437076" cy="3971150"/>
              </a:xfrm>
            </p:grpSpPr>
            <p:sp>
              <p:nvSpPr>
                <p:cNvPr id="1367" name="Google Shape;1367;p34"/>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4"/>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4"/>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4"/>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4"/>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4"/>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4"/>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4"/>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4"/>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4"/>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4"/>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4"/>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4"/>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4"/>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4"/>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4"/>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4"/>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4"/>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4"/>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4"/>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4"/>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4"/>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4"/>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4"/>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4"/>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4"/>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4"/>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4"/>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4"/>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4"/>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4"/>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4"/>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4"/>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4"/>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4"/>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4"/>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4"/>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4"/>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4"/>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4"/>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4"/>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4"/>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4"/>
              <p:cNvGrpSpPr/>
              <p:nvPr/>
            </p:nvGrpSpPr>
            <p:grpSpPr>
              <a:xfrm>
                <a:off x="5410000" y="3637511"/>
                <a:ext cx="1017675" cy="63064"/>
                <a:chOff x="2617250" y="2254786"/>
                <a:chExt cx="1017675" cy="63064"/>
              </a:xfrm>
            </p:grpSpPr>
            <p:sp>
              <p:nvSpPr>
                <p:cNvPr id="1410" name="Google Shape;1410;p34"/>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4"/>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4"/>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3" name="Google Shape;1413;p34"/>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414" name="Shape 1414"/>
        <p:cNvGrpSpPr/>
        <p:nvPr/>
      </p:nvGrpSpPr>
      <p:grpSpPr>
        <a:xfrm>
          <a:off x="0" y="0"/>
          <a:ext cx="0" cy="0"/>
          <a:chOff x="0" y="0"/>
          <a:chExt cx="0" cy="0"/>
        </a:xfrm>
      </p:grpSpPr>
      <p:grpSp>
        <p:nvGrpSpPr>
          <p:cNvPr id="1415" name="Google Shape;1415;p35"/>
          <p:cNvGrpSpPr/>
          <p:nvPr/>
        </p:nvGrpSpPr>
        <p:grpSpPr>
          <a:xfrm rot="-5400000">
            <a:off x="6286467" y="917654"/>
            <a:ext cx="4497070" cy="2884760"/>
            <a:chOff x="5880542" y="-2979471"/>
            <a:chExt cx="4497070" cy="2884760"/>
          </a:xfrm>
        </p:grpSpPr>
        <p:sp>
          <p:nvSpPr>
            <p:cNvPr id="1416" name="Google Shape;1416;p35"/>
            <p:cNvSpPr/>
            <p:nvPr/>
          </p:nvSpPr>
          <p:spPr>
            <a:xfrm flipH="1">
              <a:off x="5979000" y="-1578992"/>
              <a:ext cx="1951740" cy="1023627"/>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5"/>
            <p:cNvSpPr/>
            <p:nvPr/>
          </p:nvSpPr>
          <p:spPr>
            <a:xfrm flipH="1">
              <a:off x="5888898" y="-1607401"/>
              <a:ext cx="104247" cy="80859"/>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5"/>
            <p:cNvSpPr/>
            <p:nvPr/>
          </p:nvSpPr>
          <p:spPr>
            <a:xfrm flipH="1">
              <a:off x="5968304" y="-261270"/>
              <a:ext cx="1356680" cy="24369"/>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5"/>
            <p:cNvSpPr/>
            <p:nvPr/>
          </p:nvSpPr>
          <p:spPr>
            <a:xfrm flipH="1">
              <a:off x="8188823" y="-2362985"/>
              <a:ext cx="1739420" cy="1632327"/>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5"/>
            <p:cNvSpPr/>
            <p:nvPr/>
          </p:nvSpPr>
          <p:spPr>
            <a:xfrm flipH="1">
              <a:off x="7770037" y="-2939532"/>
              <a:ext cx="370114" cy="1971235"/>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5"/>
            <p:cNvSpPr/>
            <p:nvPr/>
          </p:nvSpPr>
          <p:spPr>
            <a:xfrm flipH="1">
              <a:off x="8445814" y="-755060"/>
              <a:ext cx="1876290" cy="2698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5"/>
            <p:cNvSpPr/>
            <p:nvPr/>
          </p:nvSpPr>
          <p:spPr>
            <a:xfrm flipH="1">
              <a:off x="7732060" y="-2432134"/>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flipH="1">
              <a:off x="8072898" y="-2979471"/>
              <a:ext cx="105228" cy="80859"/>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5"/>
            <p:cNvSpPr/>
            <p:nvPr/>
          </p:nvSpPr>
          <p:spPr>
            <a:xfrm flipH="1">
              <a:off x="9874631" y="-2395106"/>
              <a:ext cx="105228" cy="80859"/>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5"/>
            <p:cNvSpPr/>
            <p:nvPr/>
          </p:nvSpPr>
          <p:spPr>
            <a:xfrm flipH="1">
              <a:off x="10272384" y="-776485"/>
              <a:ext cx="105228" cy="8184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5"/>
            <p:cNvSpPr/>
            <p:nvPr/>
          </p:nvSpPr>
          <p:spPr>
            <a:xfrm flipH="1">
              <a:off x="5880542" y="-289514"/>
              <a:ext cx="104247" cy="80859"/>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5"/>
            <p:cNvSpPr/>
            <p:nvPr/>
          </p:nvSpPr>
          <p:spPr>
            <a:xfrm flipH="1">
              <a:off x="8368989" y="-154144"/>
              <a:ext cx="1559253" cy="24369"/>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5"/>
            <p:cNvSpPr/>
            <p:nvPr/>
          </p:nvSpPr>
          <p:spPr>
            <a:xfrm flipH="1">
              <a:off x="7075636" y="-2890826"/>
              <a:ext cx="292198" cy="2252672"/>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5"/>
            <p:cNvSpPr/>
            <p:nvPr/>
          </p:nvSpPr>
          <p:spPr>
            <a:xfrm flipH="1">
              <a:off x="8572511" y="-2351275"/>
              <a:ext cx="24402" cy="80447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5"/>
            <p:cNvSpPr/>
            <p:nvPr/>
          </p:nvSpPr>
          <p:spPr>
            <a:xfrm flipH="1">
              <a:off x="8617716" y="-1434839"/>
              <a:ext cx="1194046" cy="24369"/>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5"/>
            <p:cNvSpPr/>
            <p:nvPr/>
          </p:nvSpPr>
          <p:spPr>
            <a:xfrm flipH="1">
              <a:off x="6634443" y="-2440900"/>
              <a:ext cx="24402" cy="491860"/>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5"/>
            <p:cNvSpPr/>
            <p:nvPr/>
          </p:nvSpPr>
          <p:spPr>
            <a:xfrm flipH="1">
              <a:off x="7038608" y="-2930765"/>
              <a:ext cx="104247" cy="80859"/>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5"/>
            <p:cNvSpPr/>
            <p:nvPr/>
          </p:nvSpPr>
          <p:spPr>
            <a:xfrm flipH="1">
              <a:off x="6594028" y="-1953958"/>
              <a:ext cx="105228" cy="80859"/>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5"/>
            <p:cNvSpPr/>
            <p:nvPr/>
          </p:nvSpPr>
          <p:spPr>
            <a:xfrm flipH="1">
              <a:off x="6594018" y="-2513041"/>
              <a:ext cx="105228" cy="80892"/>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5"/>
            <p:cNvSpPr/>
            <p:nvPr/>
          </p:nvSpPr>
          <p:spPr>
            <a:xfrm flipH="1">
              <a:off x="9870738" y="-175569"/>
              <a:ext cx="104247" cy="80859"/>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5"/>
            <p:cNvSpPr/>
            <p:nvPr/>
          </p:nvSpPr>
          <p:spPr>
            <a:xfrm flipH="1">
              <a:off x="8534046" y="-1463565"/>
              <a:ext cx="104247" cy="8184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5"/>
            <p:cNvSpPr/>
            <p:nvPr/>
          </p:nvSpPr>
          <p:spPr>
            <a:xfrm flipH="1">
              <a:off x="9757202" y="-1462119"/>
              <a:ext cx="104214" cy="8184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5"/>
            <p:cNvSpPr/>
            <p:nvPr/>
          </p:nvSpPr>
          <p:spPr>
            <a:xfrm flipH="1">
              <a:off x="8528712" y="-2395106"/>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flipH="1">
              <a:off x="8533553" y="-1553448"/>
              <a:ext cx="105228" cy="80859"/>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bg>
      <p:bgPr>
        <a:gradFill>
          <a:gsLst>
            <a:gs pos="0">
              <a:srgbClr val="184493"/>
            </a:gs>
            <a:gs pos="100000">
              <a:srgbClr val="001C4C"/>
            </a:gs>
          </a:gsLst>
          <a:path path="circle">
            <a:fillToRect b="50%" l="50%" r="50%" t="50%"/>
          </a:path>
          <a:tileRect/>
        </a:gradFill>
      </p:bgPr>
    </p:bg>
    <p:spTree>
      <p:nvGrpSpPr>
        <p:cNvPr id="1440" name="Shape 1440"/>
        <p:cNvGrpSpPr/>
        <p:nvPr/>
      </p:nvGrpSpPr>
      <p:grpSpPr>
        <a:xfrm>
          <a:off x="0" y="0"/>
          <a:ext cx="0" cy="0"/>
          <a:chOff x="0" y="0"/>
          <a:chExt cx="0" cy="0"/>
        </a:xfrm>
      </p:grpSpPr>
      <p:grpSp>
        <p:nvGrpSpPr>
          <p:cNvPr id="1441" name="Google Shape;1441;p36"/>
          <p:cNvGrpSpPr/>
          <p:nvPr/>
        </p:nvGrpSpPr>
        <p:grpSpPr>
          <a:xfrm flipH="1" rot="10800000">
            <a:off x="2323467" y="-1622346"/>
            <a:ext cx="4497070" cy="2884760"/>
            <a:chOff x="5880542" y="-2979471"/>
            <a:chExt cx="4497070" cy="2884760"/>
          </a:xfrm>
        </p:grpSpPr>
        <p:sp>
          <p:nvSpPr>
            <p:cNvPr id="1442" name="Google Shape;1442;p36"/>
            <p:cNvSpPr/>
            <p:nvPr/>
          </p:nvSpPr>
          <p:spPr>
            <a:xfrm flipH="1">
              <a:off x="5979000" y="-1578992"/>
              <a:ext cx="1951740" cy="1023627"/>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6"/>
            <p:cNvSpPr/>
            <p:nvPr/>
          </p:nvSpPr>
          <p:spPr>
            <a:xfrm flipH="1">
              <a:off x="5888898" y="-1607401"/>
              <a:ext cx="104247" cy="80859"/>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6"/>
            <p:cNvSpPr/>
            <p:nvPr/>
          </p:nvSpPr>
          <p:spPr>
            <a:xfrm flipH="1">
              <a:off x="5968304" y="-261270"/>
              <a:ext cx="1356680" cy="24369"/>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6"/>
            <p:cNvSpPr/>
            <p:nvPr/>
          </p:nvSpPr>
          <p:spPr>
            <a:xfrm flipH="1">
              <a:off x="8188823" y="-2362985"/>
              <a:ext cx="1739420" cy="1632327"/>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6"/>
            <p:cNvSpPr/>
            <p:nvPr/>
          </p:nvSpPr>
          <p:spPr>
            <a:xfrm flipH="1">
              <a:off x="7770037" y="-2939532"/>
              <a:ext cx="370114" cy="1971235"/>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6"/>
            <p:cNvSpPr/>
            <p:nvPr/>
          </p:nvSpPr>
          <p:spPr>
            <a:xfrm flipH="1">
              <a:off x="8445814" y="-755060"/>
              <a:ext cx="1876290" cy="2698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6"/>
            <p:cNvSpPr/>
            <p:nvPr/>
          </p:nvSpPr>
          <p:spPr>
            <a:xfrm flipH="1">
              <a:off x="7732060" y="-2432134"/>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6"/>
            <p:cNvSpPr/>
            <p:nvPr/>
          </p:nvSpPr>
          <p:spPr>
            <a:xfrm flipH="1">
              <a:off x="8072898" y="-2979471"/>
              <a:ext cx="105228" cy="80859"/>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6"/>
            <p:cNvSpPr/>
            <p:nvPr/>
          </p:nvSpPr>
          <p:spPr>
            <a:xfrm flipH="1">
              <a:off x="9874631" y="-2395106"/>
              <a:ext cx="105228" cy="80859"/>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6"/>
            <p:cNvSpPr/>
            <p:nvPr/>
          </p:nvSpPr>
          <p:spPr>
            <a:xfrm flipH="1">
              <a:off x="10272384" y="-776485"/>
              <a:ext cx="105228" cy="8184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6"/>
            <p:cNvSpPr/>
            <p:nvPr/>
          </p:nvSpPr>
          <p:spPr>
            <a:xfrm flipH="1">
              <a:off x="5880542" y="-289514"/>
              <a:ext cx="104247" cy="80859"/>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6"/>
            <p:cNvSpPr/>
            <p:nvPr/>
          </p:nvSpPr>
          <p:spPr>
            <a:xfrm flipH="1">
              <a:off x="8368989" y="-154144"/>
              <a:ext cx="1559253" cy="24369"/>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6"/>
            <p:cNvSpPr/>
            <p:nvPr/>
          </p:nvSpPr>
          <p:spPr>
            <a:xfrm flipH="1">
              <a:off x="7075636" y="-2890826"/>
              <a:ext cx="292198" cy="2252672"/>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6"/>
            <p:cNvSpPr/>
            <p:nvPr/>
          </p:nvSpPr>
          <p:spPr>
            <a:xfrm flipH="1">
              <a:off x="8572511" y="-2351275"/>
              <a:ext cx="24402" cy="80447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6"/>
            <p:cNvSpPr/>
            <p:nvPr/>
          </p:nvSpPr>
          <p:spPr>
            <a:xfrm flipH="1">
              <a:off x="8617716" y="-1434839"/>
              <a:ext cx="1194046" cy="24369"/>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6"/>
            <p:cNvSpPr/>
            <p:nvPr/>
          </p:nvSpPr>
          <p:spPr>
            <a:xfrm flipH="1">
              <a:off x="6634443" y="-2440900"/>
              <a:ext cx="24402" cy="491860"/>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6"/>
            <p:cNvSpPr/>
            <p:nvPr/>
          </p:nvSpPr>
          <p:spPr>
            <a:xfrm flipH="1">
              <a:off x="7038608" y="-2930765"/>
              <a:ext cx="104247" cy="80859"/>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6"/>
            <p:cNvSpPr/>
            <p:nvPr/>
          </p:nvSpPr>
          <p:spPr>
            <a:xfrm flipH="1">
              <a:off x="6594028" y="-1953958"/>
              <a:ext cx="105228" cy="80859"/>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6"/>
            <p:cNvSpPr/>
            <p:nvPr/>
          </p:nvSpPr>
          <p:spPr>
            <a:xfrm flipH="1">
              <a:off x="6594018" y="-2513041"/>
              <a:ext cx="105228" cy="80892"/>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6"/>
            <p:cNvSpPr/>
            <p:nvPr/>
          </p:nvSpPr>
          <p:spPr>
            <a:xfrm flipH="1">
              <a:off x="9870738" y="-175569"/>
              <a:ext cx="104247" cy="80859"/>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6"/>
            <p:cNvSpPr/>
            <p:nvPr/>
          </p:nvSpPr>
          <p:spPr>
            <a:xfrm flipH="1">
              <a:off x="8534046" y="-1463565"/>
              <a:ext cx="104247" cy="8184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6"/>
            <p:cNvSpPr/>
            <p:nvPr/>
          </p:nvSpPr>
          <p:spPr>
            <a:xfrm flipH="1">
              <a:off x="9757202" y="-1462119"/>
              <a:ext cx="104214" cy="8184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6"/>
            <p:cNvSpPr/>
            <p:nvPr/>
          </p:nvSpPr>
          <p:spPr>
            <a:xfrm flipH="1">
              <a:off x="8528712" y="-2395106"/>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6"/>
            <p:cNvSpPr/>
            <p:nvPr/>
          </p:nvSpPr>
          <p:spPr>
            <a:xfrm flipH="1">
              <a:off x="8533553" y="-1553448"/>
              <a:ext cx="105228" cy="80859"/>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2" name="Shape 142"/>
        <p:cNvGrpSpPr/>
        <p:nvPr/>
      </p:nvGrpSpPr>
      <p:grpSpPr>
        <a:xfrm>
          <a:off x="0" y="0"/>
          <a:ext cx="0" cy="0"/>
          <a:chOff x="0" y="0"/>
          <a:chExt cx="0" cy="0"/>
        </a:xfrm>
      </p:grpSpPr>
      <p:sp>
        <p:nvSpPr>
          <p:cNvPr id="143" name="Google Shape;143;p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4" name="Google Shape;144;p5"/>
          <p:cNvSpPr txBox="1"/>
          <p:nvPr>
            <p:ph idx="1" type="subTitle"/>
          </p:nvPr>
        </p:nvSpPr>
        <p:spPr>
          <a:xfrm>
            <a:off x="713225" y="2247288"/>
            <a:ext cx="21387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Unna"/>
              <a:buNone/>
              <a:defRPr sz="2400">
                <a:latin typeface="Unna"/>
                <a:ea typeface="Unna"/>
                <a:cs typeface="Unna"/>
                <a:sym typeface="Unna"/>
              </a:defRPr>
            </a:lvl2pPr>
            <a:lvl3pPr lvl="2" rtl="0" algn="ctr">
              <a:lnSpc>
                <a:spcPct val="100000"/>
              </a:lnSpc>
              <a:spcBef>
                <a:spcPts val="0"/>
              </a:spcBef>
              <a:spcAft>
                <a:spcPts val="0"/>
              </a:spcAft>
              <a:buSzPts val="2400"/>
              <a:buFont typeface="Unna"/>
              <a:buNone/>
              <a:defRPr sz="2400">
                <a:latin typeface="Unna"/>
                <a:ea typeface="Unna"/>
                <a:cs typeface="Unna"/>
                <a:sym typeface="Unna"/>
              </a:defRPr>
            </a:lvl3pPr>
            <a:lvl4pPr lvl="3" rtl="0" algn="ctr">
              <a:lnSpc>
                <a:spcPct val="100000"/>
              </a:lnSpc>
              <a:spcBef>
                <a:spcPts val="0"/>
              </a:spcBef>
              <a:spcAft>
                <a:spcPts val="0"/>
              </a:spcAft>
              <a:buSzPts val="2400"/>
              <a:buFont typeface="Unna"/>
              <a:buNone/>
              <a:defRPr sz="2400">
                <a:latin typeface="Unna"/>
                <a:ea typeface="Unna"/>
                <a:cs typeface="Unna"/>
                <a:sym typeface="Unna"/>
              </a:defRPr>
            </a:lvl4pPr>
            <a:lvl5pPr lvl="4" rtl="0" algn="ctr">
              <a:lnSpc>
                <a:spcPct val="100000"/>
              </a:lnSpc>
              <a:spcBef>
                <a:spcPts val="0"/>
              </a:spcBef>
              <a:spcAft>
                <a:spcPts val="0"/>
              </a:spcAft>
              <a:buSzPts val="2400"/>
              <a:buFont typeface="Unna"/>
              <a:buNone/>
              <a:defRPr sz="2400">
                <a:latin typeface="Unna"/>
                <a:ea typeface="Unna"/>
                <a:cs typeface="Unna"/>
                <a:sym typeface="Unna"/>
              </a:defRPr>
            </a:lvl5pPr>
            <a:lvl6pPr lvl="5" rtl="0" algn="ctr">
              <a:lnSpc>
                <a:spcPct val="100000"/>
              </a:lnSpc>
              <a:spcBef>
                <a:spcPts val="0"/>
              </a:spcBef>
              <a:spcAft>
                <a:spcPts val="0"/>
              </a:spcAft>
              <a:buSzPts val="2400"/>
              <a:buFont typeface="Unna"/>
              <a:buNone/>
              <a:defRPr sz="2400">
                <a:latin typeface="Unna"/>
                <a:ea typeface="Unna"/>
                <a:cs typeface="Unna"/>
                <a:sym typeface="Unna"/>
              </a:defRPr>
            </a:lvl6pPr>
            <a:lvl7pPr lvl="6" rtl="0" algn="ctr">
              <a:lnSpc>
                <a:spcPct val="100000"/>
              </a:lnSpc>
              <a:spcBef>
                <a:spcPts val="0"/>
              </a:spcBef>
              <a:spcAft>
                <a:spcPts val="0"/>
              </a:spcAft>
              <a:buSzPts val="2400"/>
              <a:buFont typeface="Unna"/>
              <a:buNone/>
              <a:defRPr sz="2400">
                <a:latin typeface="Unna"/>
                <a:ea typeface="Unna"/>
                <a:cs typeface="Unna"/>
                <a:sym typeface="Unna"/>
              </a:defRPr>
            </a:lvl7pPr>
            <a:lvl8pPr lvl="7" rtl="0" algn="ctr">
              <a:lnSpc>
                <a:spcPct val="100000"/>
              </a:lnSpc>
              <a:spcBef>
                <a:spcPts val="0"/>
              </a:spcBef>
              <a:spcAft>
                <a:spcPts val="0"/>
              </a:spcAft>
              <a:buSzPts val="2400"/>
              <a:buFont typeface="Unna"/>
              <a:buNone/>
              <a:defRPr sz="2400">
                <a:latin typeface="Unna"/>
                <a:ea typeface="Unna"/>
                <a:cs typeface="Unna"/>
                <a:sym typeface="Unna"/>
              </a:defRPr>
            </a:lvl8pPr>
            <a:lvl9pPr lvl="8" rtl="0"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45" name="Google Shape;145;p5"/>
          <p:cNvSpPr txBox="1"/>
          <p:nvPr>
            <p:ph idx="2" type="subTitle"/>
          </p:nvPr>
        </p:nvSpPr>
        <p:spPr>
          <a:xfrm>
            <a:off x="713225" y="2655763"/>
            <a:ext cx="2138700" cy="81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5"/>
          <p:cNvSpPr txBox="1"/>
          <p:nvPr>
            <p:ph idx="3" type="subTitle"/>
          </p:nvPr>
        </p:nvSpPr>
        <p:spPr>
          <a:xfrm>
            <a:off x="6292075" y="2247288"/>
            <a:ext cx="21387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Unna"/>
              <a:buNone/>
              <a:defRPr sz="1800">
                <a:solidFill>
                  <a:schemeClr val="dk1"/>
                </a:solidFill>
                <a:latin typeface="Russo One"/>
                <a:ea typeface="Russo One"/>
                <a:cs typeface="Russo One"/>
                <a:sym typeface="Russo One"/>
              </a:defRPr>
            </a:lvl1pPr>
            <a:lvl2pPr lvl="1" rtl="0" algn="ctr">
              <a:lnSpc>
                <a:spcPct val="100000"/>
              </a:lnSpc>
              <a:spcBef>
                <a:spcPts val="0"/>
              </a:spcBef>
              <a:spcAft>
                <a:spcPts val="0"/>
              </a:spcAft>
              <a:buSzPts val="2400"/>
              <a:buFont typeface="Unna"/>
              <a:buNone/>
              <a:defRPr sz="2400">
                <a:latin typeface="Unna"/>
                <a:ea typeface="Unna"/>
                <a:cs typeface="Unna"/>
                <a:sym typeface="Unna"/>
              </a:defRPr>
            </a:lvl2pPr>
            <a:lvl3pPr lvl="2" rtl="0" algn="ctr">
              <a:lnSpc>
                <a:spcPct val="100000"/>
              </a:lnSpc>
              <a:spcBef>
                <a:spcPts val="0"/>
              </a:spcBef>
              <a:spcAft>
                <a:spcPts val="0"/>
              </a:spcAft>
              <a:buSzPts val="2400"/>
              <a:buFont typeface="Unna"/>
              <a:buNone/>
              <a:defRPr sz="2400">
                <a:latin typeface="Unna"/>
                <a:ea typeface="Unna"/>
                <a:cs typeface="Unna"/>
                <a:sym typeface="Unna"/>
              </a:defRPr>
            </a:lvl3pPr>
            <a:lvl4pPr lvl="3" rtl="0" algn="ctr">
              <a:lnSpc>
                <a:spcPct val="100000"/>
              </a:lnSpc>
              <a:spcBef>
                <a:spcPts val="0"/>
              </a:spcBef>
              <a:spcAft>
                <a:spcPts val="0"/>
              </a:spcAft>
              <a:buSzPts val="2400"/>
              <a:buFont typeface="Unna"/>
              <a:buNone/>
              <a:defRPr sz="2400">
                <a:latin typeface="Unna"/>
                <a:ea typeface="Unna"/>
                <a:cs typeface="Unna"/>
                <a:sym typeface="Unna"/>
              </a:defRPr>
            </a:lvl4pPr>
            <a:lvl5pPr lvl="4" rtl="0" algn="ctr">
              <a:lnSpc>
                <a:spcPct val="100000"/>
              </a:lnSpc>
              <a:spcBef>
                <a:spcPts val="0"/>
              </a:spcBef>
              <a:spcAft>
                <a:spcPts val="0"/>
              </a:spcAft>
              <a:buSzPts val="2400"/>
              <a:buFont typeface="Unna"/>
              <a:buNone/>
              <a:defRPr sz="2400">
                <a:latin typeface="Unna"/>
                <a:ea typeface="Unna"/>
                <a:cs typeface="Unna"/>
                <a:sym typeface="Unna"/>
              </a:defRPr>
            </a:lvl5pPr>
            <a:lvl6pPr lvl="5" rtl="0" algn="ctr">
              <a:lnSpc>
                <a:spcPct val="100000"/>
              </a:lnSpc>
              <a:spcBef>
                <a:spcPts val="0"/>
              </a:spcBef>
              <a:spcAft>
                <a:spcPts val="0"/>
              </a:spcAft>
              <a:buSzPts val="2400"/>
              <a:buFont typeface="Unna"/>
              <a:buNone/>
              <a:defRPr sz="2400">
                <a:latin typeface="Unna"/>
                <a:ea typeface="Unna"/>
                <a:cs typeface="Unna"/>
                <a:sym typeface="Unna"/>
              </a:defRPr>
            </a:lvl6pPr>
            <a:lvl7pPr lvl="6" rtl="0" algn="ctr">
              <a:lnSpc>
                <a:spcPct val="100000"/>
              </a:lnSpc>
              <a:spcBef>
                <a:spcPts val="0"/>
              </a:spcBef>
              <a:spcAft>
                <a:spcPts val="0"/>
              </a:spcAft>
              <a:buSzPts val="2400"/>
              <a:buFont typeface="Unna"/>
              <a:buNone/>
              <a:defRPr sz="2400">
                <a:latin typeface="Unna"/>
                <a:ea typeface="Unna"/>
                <a:cs typeface="Unna"/>
                <a:sym typeface="Unna"/>
              </a:defRPr>
            </a:lvl7pPr>
            <a:lvl8pPr lvl="7" rtl="0" algn="ctr">
              <a:lnSpc>
                <a:spcPct val="100000"/>
              </a:lnSpc>
              <a:spcBef>
                <a:spcPts val="0"/>
              </a:spcBef>
              <a:spcAft>
                <a:spcPts val="0"/>
              </a:spcAft>
              <a:buSzPts val="2400"/>
              <a:buFont typeface="Unna"/>
              <a:buNone/>
              <a:defRPr sz="2400">
                <a:latin typeface="Unna"/>
                <a:ea typeface="Unna"/>
                <a:cs typeface="Unna"/>
                <a:sym typeface="Unna"/>
              </a:defRPr>
            </a:lvl8pPr>
            <a:lvl9pPr lvl="8" rtl="0"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47" name="Google Shape;147;p5"/>
          <p:cNvSpPr txBox="1"/>
          <p:nvPr>
            <p:ph idx="4" type="subTitle"/>
          </p:nvPr>
        </p:nvSpPr>
        <p:spPr>
          <a:xfrm>
            <a:off x="6292075" y="2655763"/>
            <a:ext cx="2138700" cy="81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48" name="Google Shape;148;p5"/>
          <p:cNvPicPr preferRelativeResize="0"/>
          <p:nvPr/>
        </p:nvPicPr>
        <p:blipFill>
          <a:blip r:embed="rId2">
            <a:alphaModFix amt="30000"/>
          </a:blip>
          <a:stretch>
            <a:fillRect/>
          </a:stretch>
        </p:blipFill>
        <p:spPr>
          <a:xfrm flipH="1">
            <a:off x="713225" y="-405100"/>
            <a:ext cx="9144003" cy="6206121"/>
          </a:xfrm>
          <a:prstGeom prst="rect">
            <a:avLst/>
          </a:prstGeom>
          <a:noFill/>
          <a:ln>
            <a:noFill/>
          </a:ln>
        </p:spPr>
      </p:pic>
      <p:grpSp>
        <p:nvGrpSpPr>
          <p:cNvPr id="149" name="Google Shape;149;p5"/>
          <p:cNvGrpSpPr/>
          <p:nvPr/>
        </p:nvGrpSpPr>
        <p:grpSpPr>
          <a:xfrm>
            <a:off x="7135372" y="-578582"/>
            <a:ext cx="3016501" cy="2314764"/>
            <a:chOff x="6661153" y="-78200"/>
            <a:chExt cx="3016501" cy="2314764"/>
          </a:xfrm>
        </p:grpSpPr>
        <p:sp>
          <p:nvSpPr>
            <p:cNvPr id="150" name="Google Shape;150;p5"/>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flipH="1">
              <a:off x="8358260" y="-78192"/>
              <a:ext cx="1234966" cy="738265"/>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flipH="1">
              <a:off x="9572426" y="611335"/>
              <a:ext cx="105228" cy="8184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72" name="Google Shape;172;p6"/>
          <p:cNvGrpSpPr/>
          <p:nvPr/>
        </p:nvGrpSpPr>
        <p:grpSpPr>
          <a:xfrm>
            <a:off x="-193250" y="-516225"/>
            <a:ext cx="9144823" cy="6841363"/>
            <a:chOff x="-193250" y="-516225"/>
            <a:chExt cx="9144823" cy="6841363"/>
          </a:xfrm>
        </p:grpSpPr>
        <p:pic>
          <p:nvPicPr>
            <p:cNvPr id="173" name="Google Shape;173;p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74" name="Google Shape;174;p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75" name="Google Shape;175;p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76" name="Google Shape;176;p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77" name="Google Shape;177;p6"/>
          <p:cNvGrpSpPr/>
          <p:nvPr/>
        </p:nvGrpSpPr>
        <p:grpSpPr>
          <a:xfrm rot="5400000">
            <a:off x="6819013" y="-508298"/>
            <a:ext cx="2694018" cy="2314765"/>
            <a:chOff x="6661153" y="-78200"/>
            <a:chExt cx="2694018" cy="2314764"/>
          </a:xfrm>
        </p:grpSpPr>
        <p:sp>
          <p:nvSpPr>
            <p:cNvPr id="178" name="Google Shape;178;p6"/>
            <p:cNvSpPr/>
            <p:nvPr/>
          </p:nvSpPr>
          <p:spPr>
            <a:xfrm flipH="1">
              <a:off x="7942425" y="-78199"/>
              <a:ext cx="24350" cy="2052057"/>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a:off x="8160549" y="-78200"/>
              <a:ext cx="24401" cy="2294499"/>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flipH="1">
              <a:off x="8358260" y="826567"/>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flipH="1">
              <a:off x="6736728" y="184764"/>
              <a:ext cx="845357" cy="399356"/>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flipH="1">
              <a:off x="8317850" y="1657900"/>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flipH="1">
              <a:off x="8317858" y="751887"/>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flipH="1">
              <a:off x="7902479" y="1930987"/>
              <a:ext cx="105228" cy="80859"/>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flipH="1">
              <a:off x="6661153" y="530468"/>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flipH="1">
              <a:off x="6736728" y="221792"/>
              <a:ext cx="467491" cy="24369"/>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flipH="1">
              <a:off x="8908508" y="221792"/>
              <a:ext cx="365273" cy="24369"/>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flipH="1">
              <a:off x="6661153" y="193547"/>
              <a:ext cx="105228" cy="80859"/>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flipH="1">
              <a:off x="7143804" y="193530"/>
              <a:ext cx="104247" cy="8184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flipH="1">
              <a:off x="8823497" y="193062"/>
              <a:ext cx="104247" cy="8184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flipH="1">
              <a:off x="9249975" y="201312"/>
              <a:ext cx="105195" cy="8184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flipH="1">
              <a:off x="8118562" y="2155705"/>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flipH="1">
              <a:off x="7750048" y="650304"/>
              <a:ext cx="24402" cy="838586"/>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flipH="1">
              <a:off x="7709637" y="1481637"/>
              <a:ext cx="105228" cy="80859"/>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flipH="1">
              <a:off x="7709646" y="575625"/>
              <a:ext cx="105195" cy="80859"/>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6" name="Shape 196"/>
        <p:cNvGrpSpPr/>
        <p:nvPr/>
      </p:nvGrpSpPr>
      <p:grpSpPr>
        <a:xfrm>
          <a:off x="0" y="0"/>
          <a:ext cx="0" cy="0"/>
          <a:chOff x="0" y="0"/>
          <a:chExt cx="0" cy="0"/>
        </a:xfrm>
      </p:grpSpPr>
      <p:sp>
        <p:nvSpPr>
          <p:cNvPr id="197" name="Google Shape;197;p7"/>
          <p:cNvSpPr txBox="1"/>
          <p:nvPr>
            <p:ph type="title"/>
          </p:nvPr>
        </p:nvSpPr>
        <p:spPr>
          <a:xfrm>
            <a:off x="4316675" y="1578513"/>
            <a:ext cx="3765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8" name="Google Shape;198;p7"/>
          <p:cNvSpPr txBox="1"/>
          <p:nvPr>
            <p:ph idx="1" type="body"/>
          </p:nvPr>
        </p:nvSpPr>
        <p:spPr>
          <a:xfrm>
            <a:off x="4328225" y="2248888"/>
            <a:ext cx="3742800" cy="1316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199" name="Google Shape;199;p7"/>
          <p:cNvPicPr preferRelativeResize="0"/>
          <p:nvPr/>
        </p:nvPicPr>
        <p:blipFill>
          <a:blip r:embed="rId2">
            <a:alphaModFix amt="30000"/>
          </a:blip>
          <a:stretch>
            <a:fillRect/>
          </a:stretch>
        </p:blipFill>
        <p:spPr>
          <a:xfrm>
            <a:off x="0" y="-437800"/>
            <a:ext cx="9144003" cy="6206121"/>
          </a:xfrm>
          <a:prstGeom prst="rect">
            <a:avLst/>
          </a:prstGeom>
          <a:noFill/>
          <a:ln>
            <a:noFill/>
          </a:ln>
        </p:spPr>
      </p:pic>
      <p:grpSp>
        <p:nvGrpSpPr>
          <p:cNvPr id="200" name="Google Shape;200;p7"/>
          <p:cNvGrpSpPr/>
          <p:nvPr/>
        </p:nvGrpSpPr>
        <p:grpSpPr>
          <a:xfrm flipH="1">
            <a:off x="-1138230" y="-120961"/>
            <a:ext cx="4893120" cy="5660585"/>
            <a:chOff x="5086871" y="539500"/>
            <a:chExt cx="3432805" cy="3971225"/>
          </a:xfrm>
        </p:grpSpPr>
        <p:grpSp>
          <p:nvGrpSpPr>
            <p:cNvPr id="201" name="Google Shape;201;p7"/>
            <p:cNvGrpSpPr/>
            <p:nvPr/>
          </p:nvGrpSpPr>
          <p:grpSpPr>
            <a:xfrm>
              <a:off x="5086871" y="539500"/>
              <a:ext cx="3432805" cy="3971225"/>
              <a:chOff x="2226996" y="1095600"/>
              <a:chExt cx="3432805" cy="3971225"/>
            </a:xfrm>
          </p:grpSpPr>
          <p:sp>
            <p:nvSpPr>
              <p:cNvPr id="202" name="Google Shape;202;p7"/>
              <p:cNvSpPr/>
              <p:nvPr/>
            </p:nvSpPr>
            <p:spPr>
              <a:xfrm>
                <a:off x="3716571" y="2165974"/>
                <a:ext cx="1867907"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4202260" y="3173095"/>
                <a:ext cx="1390483" cy="18627"/>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2566174" y="1566774"/>
                <a:ext cx="1302704"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4065297" y="3051655"/>
                <a:ext cx="18627" cy="1829718"/>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3898572" y="3263772"/>
                <a:ext cx="18627" cy="1803053"/>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2226996" y="2771836"/>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4523081" y="1163343"/>
                <a:ext cx="223325" cy="1632344"/>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7"/>
            <p:cNvGrpSpPr/>
            <p:nvPr/>
          </p:nvGrpSpPr>
          <p:grpSpPr>
            <a:xfrm>
              <a:off x="5410000" y="3637511"/>
              <a:ext cx="1017675" cy="63064"/>
              <a:chOff x="2617250" y="2254786"/>
              <a:chExt cx="1017675" cy="63064"/>
            </a:xfrm>
          </p:grpSpPr>
          <p:sp>
            <p:nvSpPr>
              <p:cNvPr id="245" name="Google Shape;245;p7"/>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8" name="Shape 248"/>
        <p:cNvGrpSpPr/>
        <p:nvPr/>
      </p:nvGrpSpPr>
      <p:grpSpPr>
        <a:xfrm>
          <a:off x="0" y="0"/>
          <a:ext cx="0" cy="0"/>
          <a:chOff x="0" y="0"/>
          <a:chExt cx="0" cy="0"/>
        </a:xfrm>
      </p:grpSpPr>
      <p:sp>
        <p:nvSpPr>
          <p:cNvPr id="249" name="Google Shape;249;p8"/>
          <p:cNvSpPr txBox="1"/>
          <p:nvPr>
            <p:ph type="title"/>
          </p:nvPr>
        </p:nvSpPr>
        <p:spPr>
          <a:xfrm>
            <a:off x="713225" y="539500"/>
            <a:ext cx="6144900" cy="40014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0" name="Shape 250"/>
        <p:cNvGrpSpPr/>
        <p:nvPr/>
      </p:nvGrpSpPr>
      <p:grpSpPr>
        <a:xfrm>
          <a:off x="0" y="0"/>
          <a:ext cx="0" cy="0"/>
          <a:chOff x="0" y="0"/>
          <a:chExt cx="0" cy="0"/>
        </a:xfrm>
      </p:grpSpPr>
      <p:sp>
        <p:nvSpPr>
          <p:cNvPr id="251" name="Google Shape;251;p9"/>
          <p:cNvSpPr txBox="1"/>
          <p:nvPr>
            <p:ph type="title"/>
          </p:nvPr>
        </p:nvSpPr>
        <p:spPr>
          <a:xfrm>
            <a:off x="713225" y="1434500"/>
            <a:ext cx="4045200" cy="9519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52" name="Google Shape;252;p9"/>
          <p:cNvSpPr txBox="1"/>
          <p:nvPr>
            <p:ph idx="1" type="subTitle"/>
          </p:nvPr>
        </p:nvSpPr>
        <p:spPr>
          <a:xfrm>
            <a:off x="713225" y="2473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pic>
        <p:nvPicPr>
          <p:cNvPr id="253" name="Google Shape;253;p9"/>
          <p:cNvPicPr preferRelativeResize="0"/>
          <p:nvPr/>
        </p:nvPicPr>
        <p:blipFill>
          <a:blip r:embed="rId2">
            <a:alphaModFix amt="30000"/>
          </a:blip>
          <a:stretch>
            <a:fillRect/>
          </a:stretch>
        </p:blipFill>
        <p:spPr>
          <a:xfrm>
            <a:off x="-1065300" y="-423575"/>
            <a:ext cx="9144003" cy="6206121"/>
          </a:xfrm>
          <a:prstGeom prst="rect">
            <a:avLst/>
          </a:prstGeom>
          <a:noFill/>
          <a:ln>
            <a:noFill/>
          </a:ln>
        </p:spPr>
      </p:pic>
      <p:grpSp>
        <p:nvGrpSpPr>
          <p:cNvPr id="254" name="Google Shape;254;p9"/>
          <p:cNvGrpSpPr/>
          <p:nvPr/>
        </p:nvGrpSpPr>
        <p:grpSpPr>
          <a:xfrm flipH="1">
            <a:off x="4894282" y="-423571"/>
            <a:ext cx="5164894" cy="5990626"/>
            <a:chOff x="5082600" y="539500"/>
            <a:chExt cx="3437076" cy="3986575"/>
          </a:xfrm>
        </p:grpSpPr>
        <p:grpSp>
          <p:nvGrpSpPr>
            <p:cNvPr id="255" name="Google Shape;255;p9"/>
            <p:cNvGrpSpPr/>
            <p:nvPr/>
          </p:nvGrpSpPr>
          <p:grpSpPr>
            <a:xfrm>
              <a:off x="5082600" y="539500"/>
              <a:ext cx="3437076" cy="3971150"/>
              <a:chOff x="5082600" y="539500"/>
              <a:chExt cx="3437076" cy="3971150"/>
            </a:xfrm>
          </p:grpSpPr>
          <p:grpSp>
            <p:nvGrpSpPr>
              <p:cNvPr id="256" name="Google Shape;256;p9"/>
              <p:cNvGrpSpPr/>
              <p:nvPr/>
            </p:nvGrpSpPr>
            <p:grpSpPr>
              <a:xfrm>
                <a:off x="5082600" y="539500"/>
                <a:ext cx="3437076" cy="3971150"/>
                <a:chOff x="2222725" y="1095600"/>
                <a:chExt cx="3437076" cy="3971150"/>
              </a:xfrm>
            </p:grpSpPr>
            <p:sp>
              <p:nvSpPr>
                <p:cNvPr id="257" name="Google Shape;257;p9"/>
                <p:cNvSpPr/>
                <p:nvPr/>
              </p:nvSpPr>
              <p:spPr>
                <a:xfrm>
                  <a:off x="4092850" y="2165975"/>
                  <a:ext cx="1491700" cy="782350"/>
                </a:xfrm>
                <a:custGeom>
                  <a:rect b="b" l="l" r="r" t="t"/>
                  <a:pathLst>
                    <a:path extrusionOk="0" h="31294" w="59668">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5573740" y="2144262"/>
                  <a:ext cx="79675" cy="61800"/>
                </a:xfrm>
                <a:custGeom>
                  <a:rect b="b" l="l" r="r" t="t"/>
                  <a:pathLst>
                    <a:path extrusionOk="0" h="2472" w="3187">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4555825" y="3173100"/>
                  <a:ext cx="1036900" cy="18625"/>
                </a:xfrm>
                <a:custGeom>
                  <a:rect b="b" l="l" r="r" t="t"/>
                  <a:pathLst>
                    <a:path extrusionOk="0" h="745" w="41476">
                      <a:moveTo>
                        <a:pt x="1" y="745"/>
                      </a:moveTo>
                      <a:lnTo>
                        <a:pt x="41476" y="745"/>
                      </a:lnTo>
                      <a:lnTo>
                        <a:pt x="4147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2566175" y="1566775"/>
                  <a:ext cx="1329425" cy="1247575"/>
                </a:xfrm>
                <a:custGeom>
                  <a:rect b="b" l="l" r="r" t="t"/>
                  <a:pathLst>
                    <a:path extrusionOk="0" h="49903" w="53177">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4065300" y="3514000"/>
                  <a:ext cx="18625" cy="1367400"/>
                </a:xfrm>
                <a:custGeom>
                  <a:rect b="b" l="l" r="r" t="t"/>
                  <a:pathLst>
                    <a:path extrusionOk="0" h="54696" w="745">
                      <a:moveTo>
                        <a:pt x="0" y="54696"/>
                      </a:moveTo>
                      <a:lnTo>
                        <a:pt x="745" y="54696"/>
                      </a:lnTo>
                      <a:lnTo>
                        <a:pt x="745"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3898575" y="3514000"/>
                  <a:ext cx="18625" cy="1552750"/>
                </a:xfrm>
                <a:custGeom>
                  <a:rect b="b" l="l" r="r" t="t"/>
                  <a:pathLst>
                    <a:path extrusionOk="0" h="62110" w="745">
                      <a:moveTo>
                        <a:pt x="0" y="62109"/>
                      </a:moveTo>
                      <a:lnTo>
                        <a:pt x="744" y="62109"/>
                      </a:lnTo>
                      <a:lnTo>
                        <a:pt x="744" y="1"/>
                      </a:lnTo>
                      <a:lnTo>
                        <a:pt x="0"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4202250" y="3313025"/>
                  <a:ext cx="1217800" cy="1383025"/>
                </a:xfrm>
                <a:custGeom>
                  <a:rect b="b" l="l" r="r" t="t"/>
                  <a:pathLst>
                    <a:path extrusionOk="0" h="55321" w="48712">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2822225" y="3313025"/>
                  <a:ext cx="943875" cy="564250"/>
                </a:xfrm>
                <a:custGeom>
                  <a:rect b="b" l="l" r="r" t="t"/>
                  <a:pathLst>
                    <a:path extrusionOk="0" h="22570" w="37755">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3932800" y="1126125"/>
                  <a:ext cx="282875" cy="1506600"/>
                </a:xfrm>
                <a:custGeom>
                  <a:rect b="b" l="l" r="r" t="t"/>
                  <a:pathLst>
                    <a:path extrusionOk="0" h="60264" w="11315">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3747450" y="4004525"/>
                  <a:ext cx="18650" cy="640925"/>
                </a:xfrm>
                <a:custGeom>
                  <a:rect b="b" l="l" r="r" t="t"/>
                  <a:pathLst>
                    <a:path extrusionOk="0" h="25637" w="746">
                      <a:moveTo>
                        <a:pt x="1" y="25636"/>
                      </a:moveTo>
                      <a:lnTo>
                        <a:pt x="745" y="25636"/>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4359325" y="3514000"/>
                  <a:ext cx="646100" cy="305225"/>
                </a:xfrm>
                <a:custGeom>
                  <a:rect b="b" l="l" r="r" t="t"/>
                  <a:pathLst>
                    <a:path extrusionOk="0" h="12209" w="25844">
                      <a:moveTo>
                        <a:pt x="0" y="1"/>
                      </a:moveTo>
                      <a:lnTo>
                        <a:pt x="0" y="12208"/>
                      </a:lnTo>
                      <a:lnTo>
                        <a:pt x="25844" y="12208"/>
                      </a:lnTo>
                      <a:lnTo>
                        <a:pt x="25844" y="11464"/>
                      </a:lnTo>
                      <a:lnTo>
                        <a:pt x="745" y="11464"/>
                      </a:lnTo>
                      <a:lnTo>
                        <a:pt x="74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2265150" y="2795700"/>
                  <a:ext cx="1434044" cy="206225"/>
                </a:xfrm>
                <a:custGeom>
                  <a:rect b="b" l="l" r="r" t="t"/>
                  <a:pathLst>
                    <a:path extrusionOk="0" h="8249" w="78902">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4164300" y="1513925"/>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3903775" y="1095600"/>
                  <a:ext cx="80425" cy="61800"/>
                </a:xfrm>
                <a:custGeom>
                  <a:rect b="b" l="l" r="r" t="t"/>
                  <a:pathLst>
                    <a:path extrusionOk="0" h="2472" w="3217">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2526725" y="1542225"/>
                  <a:ext cx="80425" cy="61800"/>
                </a:xfrm>
                <a:custGeom>
                  <a:rect b="b" l="l" r="r" t="t"/>
                  <a:pathLst>
                    <a:path extrusionOk="0" h="2472" w="3217">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2222725" y="2779325"/>
                  <a:ext cx="80425" cy="62550"/>
                </a:xfrm>
                <a:custGeom>
                  <a:rect b="b" l="l" r="r" t="t"/>
                  <a:pathLst>
                    <a:path extrusionOk="0" h="2502" w="3217">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2757698" y="3840025"/>
                  <a:ext cx="80425" cy="62550"/>
                </a:xfrm>
                <a:custGeom>
                  <a:rect b="b" l="l" r="r" t="t"/>
                  <a:pathLst>
                    <a:path extrusionOk="0" h="2502" w="3217">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3716561" y="4639906"/>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3716579" y="3947448"/>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4034025" y="4848625"/>
                  <a:ext cx="80425" cy="61800"/>
                </a:xfrm>
                <a:custGeom>
                  <a:rect b="b" l="l" r="r" t="t"/>
                  <a:pathLst>
                    <a:path extrusionOk="0" h="2472" w="3217">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5371216" y="4691404"/>
                  <a:ext cx="79675" cy="61800"/>
                </a:xfrm>
                <a:custGeom>
                  <a:rect b="b" l="l" r="r" t="t"/>
                  <a:pathLst>
                    <a:path extrusionOk="0" h="2472" w="3187">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4982761" y="3778219"/>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5580126" y="3151513"/>
                  <a:ext cx="79675" cy="61800"/>
                </a:xfrm>
                <a:custGeom>
                  <a:rect b="b" l="l" r="r" t="t"/>
                  <a:pathLst>
                    <a:path extrusionOk="0" h="2472" w="3187">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2566175" y="3254975"/>
                  <a:ext cx="1191725" cy="18625"/>
                </a:xfrm>
                <a:custGeom>
                  <a:rect b="b" l="l" r="r" t="t"/>
                  <a:pathLst>
                    <a:path extrusionOk="0" h="745" w="47669">
                      <a:moveTo>
                        <a:pt x="1" y="745"/>
                      </a:moveTo>
                      <a:lnTo>
                        <a:pt x="47669" y="745"/>
                      </a:lnTo>
                      <a:lnTo>
                        <a:pt x="47669"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4648125" y="3542300"/>
                  <a:ext cx="357300" cy="18625"/>
                </a:xfrm>
                <a:custGeom>
                  <a:rect b="b" l="l" r="r" t="t"/>
                  <a:pathLst>
                    <a:path extrusionOk="0" h="745" w="14292">
                      <a:moveTo>
                        <a:pt x="1" y="745"/>
                      </a:moveTo>
                      <a:lnTo>
                        <a:pt x="14292" y="745"/>
                      </a:lnTo>
                      <a:lnTo>
                        <a:pt x="14292"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a:off x="4523075" y="1163350"/>
                  <a:ext cx="223325" cy="1721700"/>
                </a:xfrm>
                <a:custGeom>
                  <a:rect b="b" l="l" r="r" t="t"/>
                  <a:pathLst>
                    <a:path extrusionOk="0" h="68868" w="8933">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3066375" y="3542300"/>
                  <a:ext cx="279175" cy="18625"/>
                </a:xfrm>
                <a:custGeom>
                  <a:rect b="b" l="l" r="r" t="t"/>
                  <a:pathLst>
                    <a:path extrusionOk="0" h="745" w="11167">
                      <a:moveTo>
                        <a:pt x="1" y="745"/>
                      </a:moveTo>
                      <a:lnTo>
                        <a:pt x="11166" y="745"/>
                      </a:lnTo>
                      <a:lnTo>
                        <a:pt x="11166"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3583700" y="1575725"/>
                  <a:ext cx="18650" cy="614850"/>
                </a:xfrm>
                <a:custGeom>
                  <a:rect b="b" l="l" r="r" t="t"/>
                  <a:pathLst>
                    <a:path extrusionOk="0" h="24594" w="746">
                      <a:moveTo>
                        <a:pt x="1" y="24593"/>
                      </a:moveTo>
                      <a:lnTo>
                        <a:pt x="745" y="24593"/>
                      </a:lnTo>
                      <a:lnTo>
                        <a:pt x="745"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5064950" y="1507225"/>
                  <a:ext cx="18650" cy="375925"/>
                </a:xfrm>
                <a:custGeom>
                  <a:rect b="b" l="l" r="r" t="t"/>
                  <a:pathLst>
                    <a:path extrusionOk="0" h="15037" w="746">
                      <a:moveTo>
                        <a:pt x="1" y="15037"/>
                      </a:moveTo>
                      <a:lnTo>
                        <a:pt x="745" y="15037"/>
                      </a:lnTo>
                      <a:lnTo>
                        <a:pt x="745" y="1"/>
                      </a:lnTo>
                      <a:lnTo>
                        <a:pt x="1" y="1"/>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4695025" y="1132825"/>
                  <a:ext cx="79675" cy="61800"/>
                </a:xfrm>
                <a:custGeom>
                  <a:rect b="b" l="l" r="r" t="t"/>
                  <a:pathLst>
                    <a:path extrusionOk="0" h="2472" w="3187">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5034064" y="1879391"/>
                  <a:ext cx="80425" cy="61800"/>
                </a:xfrm>
                <a:custGeom>
                  <a:rect b="b" l="l" r="r" t="t"/>
                  <a:pathLst>
                    <a:path extrusionOk="0" h="2472" w="3217">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5034072" y="1452088"/>
                  <a:ext cx="80425" cy="61825"/>
                </a:xfrm>
                <a:custGeom>
                  <a:rect b="b" l="l" r="r" t="t"/>
                  <a:pathLst>
                    <a:path extrusionOk="0" h="2473" w="3217">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4982761" y="3520713"/>
                  <a:ext cx="80425" cy="61800"/>
                </a:xfrm>
                <a:custGeom>
                  <a:rect b="b" l="l" r="r" t="t"/>
                  <a:pathLst>
                    <a:path extrusionOk="0" h="2472" w="3217">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4614625" y="3520700"/>
                  <a:ext cx="79675" cy="62550"/>
                </a:xfrm>
                <a:custGeom>
                  <a:rect b="b" l="l" r="r" t="t"/>
                  <a:pathLst>
                    <a:path extrusionOk="0" h="2502" w="3187">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a:off x="3330849" y="3520342"/>
                  <a:ext cx="79675" cy="62550"/>
                </a:xfrm>
                <a:custGeom>
                  <a:rect b="b" l="l" r="r" t="t"/>
                  <a:pathLst>
                    <a:path extrusionOk="0" h="2502" w="3187">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a:off x="3004169" y="3526648"/>
                  <a:ext cx="80400" cy="62550"/>
                </a:xfrm>
                <a:custGeom>
                  <a:rect b="b" l="l" r="r" t="t"/>
                  <a:pathLst>
                    <a:path extrusionOk="0" h="2502" w="3216">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2530450" y="3238600"/>
                  <a:ext cx="79675" cy="61800"/>
                </a:xfrm>
                <a:custGeom>
                  <a:rect b="b" l="l" r="r" t="t"/>
                  <a:pathLst>
                    <a:path extrusionOk="0" h="2472" w="3187">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3552074" y="2254195"/>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3555425" y="1542225"/>
                  <a:ext cx="80400" cy="61800"/>
                </a:xfrm>
                <a:custGeom>
                  <a:rect b="b" l="l" r="r" t="t"/>
                  <a:pathLst>
                    <a:path extrusionOk="0" h="2472" w="3216">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3551700" y="2185498"/>
                  <a:ext cx="80425" cy="61800"/>
                </a:xfrm>
                <a:custGeom>
                  <a:rect b="b" l="l" r="r" t="t"/>
                  <a:pathLst>
                    <a:path extrusionOk="0" h="2472" w="3217">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9"/>
              <p:cNvGrpSpPr/>
              <p:nvPr/>
            </p:nvGrpSpPr>
            <p:grpSpPr>
              <a:xfrm>
                <a:off x="5410000" y="3637511"/>
                <a:ext cx="1017675" cy="63064"/>
                <a:chOff x="2617250" y="2254786"/>
                <a:chExt cx="1017675" cy="63064"/>
              </a:xfrm>
            </p:grpSpPr>
            <p:sp>
              <p:nvSpPr>
                <p:cNvPr id="300" name="Google Shape;300;p9"/>
                <p:cNvSpPr/>
                <p:nvPr/>
              </p:nvSpPr>
              <p:spPr>
                <a:xfrm>
                  <a:off x="2655200" y="2276150"/>
                  <a:ext cx="912600" cy="18625"/>
                </a:xfrm>
                <a:custGeom>
                  <a:rect b="b" l="l" r="r" t="t"/>
                  <a:pathLst>
                    <a:path extrusionOk="0" h="745" w="36504">
                      <a:moveTo>
                        <a:pt x="1" y="745"/>
                      </a:moveTo>
                      <a:lnTo>
                        <a:pt x="36504" y="745"/>
                      </a:lnTo>
                      <a:lnTo>
                        <a:pt x="36504" y="0"/>
                      </a:lnTo>
                      <a:lnTo>
                        <a:pt x="1" y="0"/>
                      </a:ln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3555250" y="2254786"/>
                  <a:ext cx="79675" cy="62550"/>
                </a:xfrm>
                <a:custGeom>
                  <a:rect b="b" l="l" r="r" t="t"/>
                  <a:pathLst>
                    <a:path extrusionOk="0" h="2502" w="3187">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a:off x="2617250" y="2255300"/>
                  <a:ext cx="79650" cy="62550"/>
                </a:xfrm>
                <a:custGeom>
                  <a:rect b="b" l="l" r="r" t="t"/>
                  <a:pathLst>
                    <a:path extrusionOk="0" h="2502" w="3186">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3" name="Google Shape;303;p9"/>
            <p:cNvSpPr/>
            <p:nvPr/>
          </p:nvSpPr>
          <p:spPr>
            <a:xfrm>
              <a:off x="6728750" y="4464275"/>
              <a:ext cx="80425" cy="61800"/>
            </a:xfrm>
            <a:custGeom>
              <a:rect b="b" l="l" r="r" t="t"/>
              <a:pathLst>
                <a:path extrusionOk="0" h="2472" w="3217">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4" name="Shape 304"/>
        <p:cNvGrpSpPr/>
        <p:nvPr/>
      </p:nvGrpSpPr>
      <p:grpSpPr>
        <a:xfrm>
          <a:off x="0" y="0"/>
          <a:ext cx="0" cy="0"/>
          <a:chOff x="0" y="0"/>
          <a:chExt cx="0" cy="0"/>
        </a:xfrm>
      </p:grpSpPr>
      <p:sp>
        <p:nvSpPr>
          <p:cNvPr id="305" name="Google Shape;305;p10"/>
          <p:cNvSpPr/>
          <p:nvPr/>
        </p:nvSpPr>
        <p:spPr>
          <a:xfrm>
            <a:off x="-2546875" y="-2370225"/>
            <a:ext cx="6246300" cy="6246300"/>
          </a:xfrm>
          <a:prstGeom prst="ellipse">
            <a:avLst/>
          </a:prstGeom>
          <a:gradFill>
            <a:gsLst>
              <a:gs pos="0">
                <a:srgbClr val="184493"/>
              </a:gs>
              <a:gs pos="100000">
                <a:srgbClr val="001C4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txBox="1"/>
          <p:nvPr>
            <p:ph idx="1" type="body"/>
          </p:nvPr>
        </p:nvSpPr>
        <p:spPr>
          <a:xfrm>
            <a:off x="713225" y="539500"/>
            <a:ext cx="2701500" cy="15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800">
                <a:latin typeface="Russo One"/>
                <a:ea typeface="Russo One"/>
                <a:cs typeface="Russo One"/>
                <a:sym typeface="Russo One"/>
              </a:defRPr>
            </a:lvl1pPr>
          </a:lstStyle>
          <a:p/>
        </p:txBody>
      </p:sp>
      <p:grpSp>
        <p:nvGrpSpPr>
          <p:cNvPr id="307" name="Google Shape;307;p10"/>
          <p:cNvGrpSpPr/>
          <p:nvPr/>
        </p:nvGrpSpPr>
        <p:grpSpPr>
          <a:xfrm flipH="1">
            <a:off x="-207475" y="-806262"/>
            <a:ext cx="9144823" cy="6841363"/>
            <a:chOff x="-193250" y="-516225"/>
            <a:chExt cx="9144823" cy="6841363"/>
          </a:xfrm>
        </p:grpSpPr>
        <p:pic>
          <p:nvPicPr>
            <p:cNvPr id="308" name="Google Shape;308;p1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09" name="Google Shape;309;p1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10" name="Google Shape;310;p1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11" name="Google Shape;311;p1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4581EB"/>
            </a:gs>
            <a:gs pos="33000">
              <a:srgbClr val="001C4C"/>
            </a:gs>
            <a:gs pos="68000">
              <a:srgbClr val="001C4C"/>
            </a:gs>
            <a:gs pos="100000">
              <a:srgbClr val="4581EB"/>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1pPr>
            <a:lvl2pPr lvl="1">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2pPr>
            <a:lvl3pPr lvl="2">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3pPr>
            <a:lvl4pPr lvl="3">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4pPr>
            <a:lvl5pPr lvl="4">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5pPr>
            <a:lvl6pPr lvl="5">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6pPr>
            <a:lvl7pPr lvl="6">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7pPr>
            <a:lvl8pPr lvl="7">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8pPr>
            <a:lvl9pPr lvl="8">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9pPr>
          </a:lstStyle>
          <a:p/>
        </p:txBody>
      </p:sp>
      <p:sp>
        <p:nvSpPr>
          <p:cNvPr id="7" name="Google Shape;7;p1"/>
          <p:cNvSpPr txBox="1"/>
          <p:nvPr>
            <p:ph idx="1" type="body"/>
          </p:nvPr>
        </p:nvSpPr>
        <p:spPr>
          <a:xfrm>
            <a:off x="713225" y="1246950"/>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indent="-317500" lvl="1" marL="9144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indent="-317500" lvl="2" marL="13716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indent="-317500" lvl="3" marL="18288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indent="-317500" lvl="4" marL="22860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indent="-317500" lvl="5" marL="27432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indent="-317500" lvl="6" marL="32004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indent="-317500" lvl="7" marL="36576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indent="-317500" lvl="8" marL="41148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jp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jp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jp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jp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 Id="rId3" Type="http://schemas.openxmlformats.org/officeDocument/2006/relationships/hyperlink" Target="https://www.freepik.com/free-vector/cryptocurrency-concept-landing-page-template_4720788.htm/?utm_source=slidesgo_template&amp;utm_medium=referral-link&amp;utm_campaign=sg_resources&amp;utm_content=freepik" TargetMode="External"/><Relationship Id="rId4" Type="http://schemas.openxmlformats.org/officeDocument/2006/relationships/hyperlink" Target="https://www.freepik.com/free-vector/cryptocurrency-concept-landing-page-template_4720787.htm#&amp;position=19&amp;from_view=user/?utm_source=slidesgo_template&amp;utm_medium=referral-link&amp;utm_campaign=sg_resources&amp;utm_content=freepik" TargetMode="External"/><Relationship Id="rId9" Type="http://schemas.openxmlformats.org/officeDocument/2006/relationships/hyperlink" Target="https://www.freepik.com/free-photo/still-life-assortment-with-cryptocurrency_18458705.htm/?utm_source=slidesgo_template&amp;utm_medium=referral-link&amp;utm_campaign=sg_resources&amp;utm_content=freepik" TargetMode="External"/><Relationship Id="rId5" Type="http://schemas.openxmlformats.org/officeDocument/2006/relationships/hyperlink" Target="https://www.freepik.com/free-vector/cryptocurrency-concept-landing-page-template_4720785.htm/?utm_source=slidesgo_template&amp;utm_medium=referral-link&amp;utm_campaign=sg_resources&amp;utm_content=freepik" TargetMode="External"/><Relationship Id="rId6" Type="http://schemas.openxmlformats.org/officeDocument/2006/relationships/hyperlink" Target="https://www.freepik.com/free-vector/realistic-cryptocurrency-landing-page-template_4920490.htm/?utm_source=slidesgo_template&amp;utm_medium=referral-link&amp;utm_campaign=sg_resources&amp;utm_content=freepik" TargetMode="External"/><Relationship Id="rId7" Type="http://schemas.openxmlformats.org/officeDocument/2006/relationships/hyperlink" Target="https://www.freepik.com/free-vector/cryptocurrency-landing-page_4588406.htm/?utm_source=slidesgo_template&amp;utm_medium=referral-link&amp;utm_campaign=sg_resources&amp;utm_content=freepik" TargetMode="External"/><Relationship Id="rId8" Type="http://schemas.openxmlformats.org/officeDocument/2006/relationships/hyperlink" Target="https://www.freepik.com/free-photo/still-life-arrangement-with-cryptocurrency_18458689.htm/?utm_source=slidesgo_template&amp;utm_medium=referral-link&amp;utm_campaign=sg_resources&amp;utm_content=freepik" TargetMode="External"/><Relationship Id="rId11" Type="http://schemas.openxmlformats.org/officeDocument/2006/relationships/hyperlink" Target="https://www.freepik.com/free-photo/bitcoin-plain-background-with-copy-space_5481169.htm/?utm_source=slidesgo_template&amp;utm_medium=referral-link&amp;utm_campaign=sg_resources&amp;utm_content=freepik" TargetMode="External"/><Relationship Id="rId10" Type="http://schemas.openxmlformats.org/officeDocument/2006/relationships/hyperlink" Target="https://www.freepik.com/free-photo/still-life-arrangement-with-cryptocurrency_18458693.htm/?utm_source=slidesgo_template&amp;utm_medium=referral-link&amp;utm_campaign=sg_resources&amp;utm_content=freepik" TargetMode="External"/><Relationship Id="rId13" Type="http://schemas.openxmlformats.org/officeDocument/2006/relationships/hyperlink" Target="https://www.freepik.com/free-photo/young-co-worker-spending-time-office_23988384.htm/?utm_source=slidesgo_template&amp;utm_medium=referral-link&amp;utm_campaign=sg_resources&amp;utm_content=freepik" TargetMode="External"/><Relationship Id="rId12" Type="http://schemas.openxmlformats.org/officeDocument/2006/relationships/hyperlink" Target="https://www.freepik.com/free-photo/man-inserting-bitcoin-piggy-bank_11621143.htm/?utm_source=slidesgo_template&amp;utm_medium=referral-link&amp;utm_campaign=sg_resources&amp;utm_content=freepik" TargetMode="External"/><Relationship Id="rId15" Type="http://schemas.openxmlformats.org/officeDocument/2006/relationships/hyperlink" Target="https://www.freepik.com/free-photo/close-up-young-businessman_21080950.htm/?utm_source=slidesgo_template&amp;utm_medium=referral-link&amp;utm_campaign=sg_resources&amp;utm_content=freepik" TargetMode="External"/><Relationship Id="rId14" Type="http://schemas.openxmlformats.org/officeDocument/2006/relationships/hyperlink" Target="https://www.freepik.com/free-photo/young-co-worker-spending-time-office_23988394.htm/?utm_source=slidesgo_template&amp;utm_medium=referral-link&amp;utm_campaign=sg_resources&amp;utm_content=freepik" TargetMode="External"/><Relationship Id="rId16"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en.wikipedia.org/wiki/Blockchain" TargetMode="External"/><Relationship Id="rId4" Type="http://schemas.openxmlformats.org/officeDocument/2006/relationships/hyperlink" Target="https://www.chainalysis.com/" TargetMode="External"/><Relationship Id="rId5" Type="http://schemas.openxmlformats.org/officeDocument/2006/relationships/hyperlink" Target="https://www.mastercard.com/global/en/business/issuers/crypto.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30.jpg"/><Relationship Id="rId4" Type="http://schemas.openxmlformats.org/officeDocument/2006/relationships/image" Target="../media/image29.jp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32.jpg"/><Relationship Id="rId10" Type="http://schemas.openxmlformats.org/officeDocument/2006/relationships/image" Target="../media/image2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37"/>
          <p:cNvSpPr/>
          <p:nvPr/>
        </p:nvSpPr>
        <p:spPr>
          <a:xfrm>
            <a:off x="283200" y="511600"/>
            <a:ext cx="8624400" cy="41478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
        <p:nvSpPr>
          <p:cNvPr id="1471" name="Google Shape;1471;p37"/>
          <p:cNvSpPr txBox="1"/>
          <p:nvPr>
            <p:ph type="ctrTitle"/>
          </p:nvPr>
        </p:nvSpPr>
        <p:spPr>
          <a:xfrm>
            <a:off x="713225" y="1085350"/>
            <a:ext cx="6467700" cy="3244200"/>
          </a:xfrm>
          <a:prstGeom prst="rect">
            <a:avLst/>
          </a:prstGeom>
        </p:spPr>
        <p:txBody>
          <a:bodyPr anchorCtr="0" anchor="b" bIns="91425" lIns="91425" spcFirstLastPara="1" rIns="91425" wrap="square" tIns="91425">
            <a:noAutofit/>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Design a new crypto currency for a sovereign client.</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marR="0" rtl="0" algn="l">
              <a:spcBef>
                <a:spcPts val="0"/>
              </a:spcBef>
              <a:spcAft>
                <a:spcPts val="0"/>
              </a:spcAft>
              <a:buNone/>
            </a:pPr>
            <a:r>
              <a:rPr lang="en" sz="1000">
                <a:solidFill>
                  <a:srgbClr val="000000"/>
                </a:solidFill>
                <a:latin typeface="Arial"/>
                <a:ea typeface="Arial"/>
                <a:cs typeface="Arial"/>
                <a:sym typeface="Arial"/>
              </a:rPr>
              <a:t>Evaluate crypto platforms for the basis of your currency.</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marR="0" rtl="0" algn="l">
              <a:spcBef>
                <a:spcPts val="0"/>
              </a:spcBef>
              <a:spcAft>
                <a:spcPts val="0"/>
              </a:spcAft>
              <a:buNone/>
            </a:pPr>
            <a:r>
              <a:rPr lang="en" sz="1000">
                <a:solidFill>
                  <a:srgbClr val="000000"/>
                </a:solidFill>
                <a:latin typeface="Arial"/>
                <a:ea typeface="Arial"/>
                <a:cs typeface="Arial"/>
                <a:sym typeface="Arial"/>
              </a:rPr>
              <a:t>As a substitute fiat currency, the government is mindful of certain processes and</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marR="0" rtl="0" algn="l">
              <a:spcBef>
                <a:spcPts val="0"/>
              </a:spcBef>
              <a:spcAft>
                <a:spcPts val="0"/>
              </a:spcAft>
              <a:buNone/>
            </a:pPr>
            <a:r>
              <a:rPr lang="en" sz="1000">
                <a:solidFill>
                  <a:srgbClr val="000000"/>
                </a:solidFill>
                <a:latin typeface="Arial"/>
                <a:ea typeface="Arial"/>
                <a:cs typeface="Arial"/>
                <a:sym typeface="Arial"/>
              </a:rPr>
              <a:t>regulations that should be supported and continue to operate flawlessly with the</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marR="0" rtl="0" algn="l">
              <a:spcBef>
                <a:spcPts val="0"/>
              </a:spcBef>
              <a:spcAft>
                <a:spcPts val="0"/>
              </a:spcAft>
              <a:buNone/>
            </a:pPr>
            <a:r>
              <a:rPr lang="en" sz="1000">
                <a:solidFill>
                  <a:srgbClr val="000000"/>
                </a:solidFill>
                <a:latin typeface="Arial"/>
                <a:ea typeface="Arial"/>
                <a:cs typeface="Arial"/>
                <a:sym typeface="Arial"/>
              </a:rPr>
              <a:t>new crypto currency regime as well. These include Anti-Money Laundering (AML),</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marR="0" rtl="0" algn="l">
              <a:spcBef>
                <a:spcPts val="0"/>
              </a:spcBef>
              <a:spcAft>
                <a:spcPts val="0"/>
              </a:spcAft>
              <a:buNone/>
            </a:pPr>
            <a:r>
              <a:rPr lang="en" sz="1000">
                <a:solidFill>
                  <a:srgbClr val="000000"/>
                </a:solidFill>
                <a:latin typeface="Arial"/>
                <a:ea typeface="Arial"/>
                <a:cs typeface="Arial"/>
                <a:sym typeface="Arial"/>
              </a:rPr>
              <a:t>know your customer (KYC), and Fraud detection.</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marR="0" rtl="0" algn="l">
              <a:spcBef>
                <a:spcPts val="0"/>
              </a:spcBef>
              <a:spcAft>
                <a:spcPts val="0"/>
              </a:spcAft>
              <a:buNone/>
            </a:pPr>
            <a:r>
              <a:rPr lang="en" sz="1000">
                <a:solidFill>
                  <a:srgbClr val="000000"/>
                </a:solidFill>
                <a:latin typeface="Arial"/>
                <a:ea typeface="Arial"/>
                <a:cs typeface="Arial"/>
                <a:sym typeface="Arial"/>
              </a:rPr>
              <a:t>What does your team think and would suggest as your team’s </a:t>
            </a:r>
            <a:r>
              <a:rPr b="1" lang="en" sz="1000">
                <a:solidFill>
                  <a:srgbClr val="000000"/>
                </a:solidFill>
                <a:latin typeface="Arial"/>
                <a:ea typeface="Arial"/>
                <a:cs typeface="Arial"/>
                <a:sym typeface="Arial"/>
              </a:rPr>
              <a:t>platform of choice</a:t>
            </a:r>
            <a:r>
              <a:rPr lang="en" sz="1000">
                <a:solidFill>
                  <a:srgbClr val="000000"/>
                </a:solidFill>
                <a:latin typeface="Arial"/>
                <a:ea typeface="Arial"/>
                <a:cs typeface="Arial"/>
                <a:sym typeface="Arial"/>
              </a:rPr>
              <a:t> to your client</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46"/>
          <p:cNvSpPr txBox="1"/>
          <p:nvPr>
            <p:ph type="title"/>
          </p:nvPr>
        </p:nvSpPr>
        <p:spPr>
          <a:xfrm>
            <a:off x="4283875" y="678075"/>
            <a:ext cx="4404300" cy="155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Regulatory Compliance</a:t>
            </a:r>
            <a:endParaRPr/>
          </a:p>
        </p:txBody>
      </p:sp>
      <p:sp>
        <p:nvSpPr>
          <p:cNvPr id="1562" name="Google Shape;1562;p46"/>
          <p:cNvSpPr txBox="1"/>
          <p:nvPr>
            <p:ph idx="1" type="subTitle"/>
          </p:nvPr>
        </p:nvSpPr>
        <p:spPr>
          <a:xfrm>
            <a:off x="4229925" y="3055725"/>
            <a:ext cx="4404300" cy="14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Compatibility with AML, KYC, and fraud detection protocols.</a:t>
            </a:r>
            <a:endParaRPr/>
          </a:p>
        </p:txBody>
      </p:sp>
      <p:sp>
        <p:nvSpPr>
          <p:cNvPr id="1563" name="Google Shape;1563;p46"/>
          <p:cNvSpPr/>
          <p:nvPr/>
        </p:nvSpPr>
        <p:spPr>
          <a:xfrm>
            <a:off x="32125" y="125"/>
            <a:ext cx="3852600" cy="51435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1564" name="Google Shape;1564;p46"/>
          <p:cNvPicPr preferRelativeResize="0"/>
          <p:nvPr/>
        </p:nvPicPr>
        <p:blipFill>
          <a:blip r:embed="rId3">
            <a:alphaModFix/>
          </a:blip>
          <a:stretch>
            <a:fillRect/>
          </a:stretch>
        </p:blipFill>
        <p:spPr>
          <a:xfrm>
            <a:off x="97588" y="678075"/>
            <a:ext cx="3721674" cy="3787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47"/>
          <p:cNvSpPr txBox="1"/>
          <p:nvPr>
            <p:ph type="title"/>
          </p:nvPr>
        </p:nvSpPr>
        <p:spPr>
          <a:xfrm>
            <a:off x="4026475" y="1213825"/>
            <a:ext cx="4404300" cy="135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1570" name="Google Shape;1570;p47"/>
          <p:cNvSpPr txBox="1"/>
          <p:nvPr>
            <p:ph idx="1" type="subTitle"/>
          </p:nvPr>
        </p:nvSpPr>
        <p:spPr>
          <a:xfrm>
            <a:off x="4026475" y="2430725"/>
            <a:ext cx="4404300" cy="20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security features for asset protection and fraud mitigation.</a:t>
            </a:r>
            <a:endParaRPr/>
          </a:p>
        </p:txBody>
      </p:sp>
      <p:pic>
        <p:nvPicPr>
          <p:cNvPr id="1571" name="Google Shape;1571;p47"/>
          <p:cNvPicPr preferRelativeResize="0"/>
          <p:nvPr/>
        </p:nvPicPr>
        <p:blipFill>
          <a:blip r:embed="rId3">
            <a:alphaModFix/>
          </a:blip>
          <a:stretch>
            <a:fillRect/>
          </a:stretch>
        </p:blipFill>
        <p:spPr>
          <a:xfrm>
            <a:off x="141650" y="710913"/>
            <a:ext cx="3721674" cy="3721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48"/>
          <p:cNvSpPr txBox="1"/>
          <p:nvPr>
            <p:ph type="title"/>
          </p:nvPr>
        </p:nvSpPr>
        <p:spPr>
          <a:xfrm>
            <a:off x="4026475" y="1213825"/>
            <a:ext cx="4404300" cy="135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Scalability</a:t>
            </a:r>
            <a:endParaRPr/>
          </a:p>
        </p:txBody>
      </p:sp>
      <p:sp>
        <p:nvSpPr>
          <p:cNvPr id="1577" name="Google Shape;1577;p48"/>
          <p:cNvSpPr txBox="1"/>
          <p:nvPr>
            <p:ph idx="1" type="subTitle"/>
          </p:nvPr>
        </p:nvSpPr>
        <p:spPr>
          <a:xfrm>
            <a:off x="4026475" y="2430725"/>
            <a:ext cx="4404300" cy="20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Ability to handle large volumes of transactions efficiently.</a:t>
            </a:r>
            <a:endParaRPr/>
          </a:p>
        </p:txBody>
      </p:sp>
      <p:pic>
        <p:nvPicPr>
          <p:cNvPr id="1578" name="Google Shape;1578;p48"/>
          <p:cNvPicPr preferRelativeResize="0"/>
          <p:nvPr/>
        </p:nvPicPr>
        <p:blipFill>
          <a:blip r:embed="rId3">
            <a:alphaModFix/>
          </a:blip>
          <a:stretch>
            <a:fillRect/>
          </a:stretch>
        </p:blipFill>
        <p:spPr>
          <a:xfrm>
            <a:off x="206200" y="710913"/>
            <a:ext cx="3721676" cy="3721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49"/>
          <p:cNvSpPr txBox="1"/>
          <p:nvPr>
            <p:ph type="title"/>
          </p:nvPr>
        </p:nvSpPr>
        <p:spPr>
          <a:xfrm>
            <a:off x="4026475" y="1213825"/>
            <a:ext cx="5294100" cy="135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Interoperability</a:t>
            </a:r>
            <a:endParaRPr sz="4400"/>
          </a:p>
        </p:txBody>
      </p:sp>
      <p:sp>
        <p:nvSpPr>
          <p:cNvPr id="1584" name="Google Shape;1584;p49"/>
          <p:cNvSpPr txBox="1"/>
          <p:nvPr>
            <p:ph idx="1" type="subTitle"/>
          </p:nvPr>
        </p:nvSpPr>
        <p:spPr>
          <a:xfrm>
            <a:off x="4026475" y="2430725"/>
            <a:ext cx="4404300" cy="20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with existing financial and government systems.</a:t>
            </a:r>
            <a:endParaRPr/>
          </a:p>
        </p:txBody>
      </p:sp>
      <p:pic>
        <p:nvPicPr>
          <p:cNvPr id="1585" name="Google Shape;1585;p49"/>
          <p:cNvPicPr preferRelativeResize="0"/>
          <p:nvPr/>
        </p:nvPicPr>
        <p:blipFill>
          <a:blip r:embed="rId3">
            <a:alphaModFix/>
          </a:blip>
          <a:stretch>
            <a:fillRect/>
          </a:stretch>
        </p:blipFill>
        <p:spPr>
          <a:xfrm>
            <a:off x="163175" y="710913"/>
            <a:ext cx="3721676" cy="3721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50"/>
          <p:cNvSpPr txBox="1"/>
          <p:nvPr>
            <p:ph type="title"/>
          </p:nvPr>
        </p:nvSpPr>
        <p:spPr>
          <a:xfrm>
            <a:off x="4026475" y="1213825"/>
            <a:ext cx="5294100" cy="135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Transparency</a:t>
            </a:r>
            <a:endParaRPr sz="4400"/>
          </a:p>
        </p:txBody>
      </p:sp>
      <p:sp>
        <p:nvSpPr>
          <p:cNvPr id="1591" name="Google Shape;1591;p50"/>
          <p:cNvSpPr txBox="1"/>
          <p:nvPr>
            <p:ph idx="1" type="subTitle"/>
          </p:nvPr>
        </p:nvSpPr>
        <p:spPr>
          <a:xfrm>
            <a:off x="4026475" y="2580275"/>
            <a:ext cx="4404300" cy="20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Facilitate government oversight and public trust</a:t>
            </a:r>
            <a:endParaRPr/>
          </a:p>
        </p:txBody>
      </p:sp>
      <p:pic>
        <p:nvPicPr>
          <p:cNvPr id="1592" name="Google Shape;1592;p50"/>
          <p:cNvPicPr preferRelativeResize="0"/>
          <p:nvPr/>
        </p:nvPicPr>
        <p:blipFill>
          <a:blip r:embed="rId3">
            <a:alphaModFix/>
          </a:blip>
          <a:stretch>
            <a:fillRect/>
          </a:stretch>
        </p:blipFill>
        <p:spPr>
          <a:xfrm>
            <a:off x="713225" y="1352550"/>
            <a:ext cx="2438400" cy="243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4493"/>
            </a:gs>
            <a:gs pos="100000">
              <a:srgbClr val="001C4C"/>
            </a:gs>
          </a:gsLst>
          <a:path path="circle">
            <a:fillToRect b="50%" l="50%" r="50%" t="50%"/>
          </a:path>
          <a:tileRect/>
        </a:gradFill>
      </p:bgPr>
    </p:bg>
    <p:spTree>
      <p:nvGrpSpPr>
        <p:cNvPr id="1596" name="Shape 1596"/>
        <p:cNvGrpSpPr/>
        <p:nvPr/>
      </p:nvGrpSpPr>
      <p:grpSpPr>
        <a:xfrm>
          <a:off x="0" y="0"/>
          <a:ext cx="0" cy="0"/>
          <a:chOff x="0" y="0"/>
          <a:chExt cx="0" cy="0"/>
        </a:xfrm>
      </p:grpSpPr>
      <p:sp>
        <p:nvSpPr>
          <p:cNvPr id="1597" name="Google Shape;1597;p51"/>
          <p:cNvSpPr/>
          <p:nvPr/>
        </p:nvSpPr>
        <p:spPr>
          <a:xfrm>
            <a:off x="3854675" y="3039650"/>
            <a:ext cx="3917100" cy="488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a:off x="1022075" y="1264638"/>
            <a:ext cx="2614200" cy="2614200"/>
          </a:xfrm>
          <a:prstGeom prst="ellips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txBox="1"/>
          <p:nvPr>
            <p:ph type="title"/>
          </p:nvPr>
        </p:nvSpPr>
        <p:spPr>
          <a:xfrm>
            <a:off x="3933900" y="539500"/>
            <a:ext cx="5010300" cy="306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lt1"/>
                </a:solidFill>
              </a:rPr>
              <a:t>Regulatory Requirements</a:t>
            </a:r>
            <a:endParaRPr sz="5000">
              <a:solidFill>
                <a:schemeClr val="lt1"/>
              </a:solidFill>
            </a:endParaRPr>
          </a:p>
        </p:txBody>
      </p:sp>
      <p:sp>
        <p:nvSpPr>
          <p:cNvPr id="1600" name="Google Shape;1600;p51"/>
          <p:cNvSpPr txBox="1"/>
          <p:nvPr>
            <p:ph idx="1" type="subTitle"/>
          </p:nvPr>
        </p:nvSpPr>
        <p:spPr>
          <a:xfrm>
            <a:off x="3611075" y="3050300"/>
            <a:ext cx="4404300" cy="46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AML, KYC, Fraud Detection</a:t>
            </a:r>
            <a:endParaRPr/>
          </a:p>
        </p:txBody>
      </p:sp>
      <p:sp>
        <p:nvSpPr>
          <p:cNvPr id="1601" name="Google Shape;1601;p51"/>
          <p:cNvSpPr txBox="1"/>
          <p:nvPr>
            <p:ph idx="2" type="title"/>
          </p:nvPr>
        </p:nvSpPr>
        <p:spPr>
          <a:xfrm>
            <a:off x="803675" y="1747713"/>
            <a:ext cx="3051000" cy="163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4493"/>
            </a:gs>
            <a:gs pos="100000">
              <a:srgbClr val="001C4C"/>
            </a:gs>
          </a:gsLst>
          <a:path path="circle">
            <a:fillToRect b="50%" l="50%" r="50%" t="50%"/>
          </a:path>
          <a:tileRect/>
        </a:gradFill>
      </p:bgPr>
    </p:bg>
    <p:spTree>
      <p:nvGrpSpPr>
        <p:cNvPr id="1605" name="Shape 1605"/>
        <p:cNvGrpSpPr/>
        <p:nvPr/>
      </p:nvGrpSpPr>
      <p:grpSpPr>
        <a:xfrm>
          <a:off x="0" y="0"/>
          <a:ext cx="0" cy="0"/>
          <a:chOff x="0" y="0"/>
          <a:chExt cx="0" cy="0"/>
        </a:xfrm>
      </p:grpSpPr>
      <p:sp>
        <p:nvSpPr>
          <p:cNvPr id="1606" name="Google Shape;1606;p52"/>
          <p:cNvSpPr txBox="1"/>
          <p:nvPr>
            <p:ph type="title"/>
          </p:nvPr>
        </p:nvSpPr>
        <p:spPr>
          <a:xfrm>
            <a:off x="-94700" y="1434500"/>
            <a:ext cx="5681400" cy="9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Anti-Money Laundering (AML)</a:t>
            </a:r>
            <a:endParaRPr/>
          </a:p>
        </p:txBody>
      </p:sp>
      <p:sp>
        <p:nvSpPr>
          <p:cNvPr id="1607" name="Google Shape;1607;p52"/>
          <p:cNvSpPr txBox="1"/>
          <p:nvPr>
            <p:ph idx="1" type="subTitle"/>
          </p:nvPr>
        </p:nvSpPr>
        <p:spPr>
          <a:xfrm>
            <a:off x="723400" y="2656800"/>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Capabilities for transaction monitoring, suspicious activity reporting, and risk assessment.</a:t>
            </a:r>
            <a:endParaRPr/>
          </a:p>
        </p:txBody>
      </p:sp>
      <p:cxnSp>
        <p:nvCxnSpPr>
          <p:cNvPr id="1608" name="Google Shape;1608;p52"/>
          <p:cNvCxnSpPr/>
          <p:nvPr/>
        </p:nvCxnSpPr>
        <p:spPr>
          <a:xfrm>
            <a:off x="2130100" y="2386400"/>
            <a:ext cx="2402400" cy="0"/>
          </a:xfrm>
          <a:prstGeom prst="straightConnector1">
            <a:avLst/>
          </a:prstGeom>
          <a:noFill/>
          <a:ln cap="flat" cmpd="sng" w="19050">
            <a:solidFill>
              <a:schemeClr val="accent1"/>
            </a:solidFill>
            <a:prstDash val="solid"/>
            <a:round/>
            <a:headEnd len="med" w="med" type="none"/>
            <a:tailEnd len="med" w="med" type="none"/>
          </a:ln>
        </p:spPr>
      </p:cxnSp>
      <p:pic>
        <p:nvPicPr>
          <p:cNvPr id="1609" name="Google Shape;1609;p52"/>
          <p:cNvPicPr preferRelativeResize="0"/>
          <p:nvPr/>
        </p:nvPicPr>
        <p:blipFill>
          <a:blip r:embed="rId3">
            <a:alphaModFix/>
          </a:blip>
          <a:stretch>
            <a:fillRect/>
          </a:stretch>
        </p:blipFill>
        <p:spPr>
          <a:xfrm>
            <a:off x="5586700" y="760150"/>
            <a:ext cx="3252500" cy="325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4493"/>
            </a:gs>
            <a:gs pos="100000">
              <a:srgbClr val="001C4C"/>
            </a:gs>
          </a:gsLst>
          <a:path path="circle">
            <a:fillToRect b="50%" l="50%" r="50%" t="50%"/>
          </a:path>
          <a:tileRect/>
        </a:gradFill>
      </p:bgPr>
    </p:bg>
    <p:spTree>
      <p:nvGrpSpPr>
        <p:cNvPr id="1613" name="Shape 1613"/>
        <p:cNvGrpSpPr/>
        <p:nvPr/>
      </p:nvGrpSpPr>
      <p:grpSpPr>
        <a:xfrm>
          <a:off x="0" y="0"/>
          <a:ext cx="0" cy="0"/>
          <a:chOff x="0" y="0"/>
          <a:chExt cx="0" cy="0"/>
        </a:xfrm>
      </p:grpSpPr>
      <p:sp>
        <p:nvSpPr>
          <p:cNvPr id="1614" name="Google Shape;1614;p53"/>
          <p:cNvSpPr txBox="1"/>
          <p:nvPr>
            <p:ph type="title"/>
          </p:nvPr>
        </p:nvSpPr>
        <p:spPr>
          <a:xfrm>
            <a:off x="-217425" y="1048100"/>
            <a:ext cx="6456300" cy="133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Know Your Customer (KYC)</a:t>
            </a:r>
            <a:endParaRPr sz="3800"/>
          </a:p>
        </p:txBody>
      </p:sp>
      <p:sp>
        <p:nvSpPr>
          <p:cNvPr id="1615" name="Google Shape;1615;p53"/>
          <p:cNvSpPr txBox="1"/>
          <p:nvPr>
            <p:ph idx="1" type="subTitle"/>
          </p:nvPr>
        </p:nvSpPr>
        <p:spPr>
          <a:xfrm>
            <a:off x="723400" y="2656800"/>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Enforce identity verification and onboarding processes upon registration to prevent fraud.</a:t>
            </a:r>
            <a:endParaRPr/>
          </a:p>
        </p:txBody>
      </p:sp>
      <p:cxnSp>
        <p:nvCxnSpPr>
          <p:cNvPr id="1616" name="Google Shape;1616;p53"/>
          <p:cNvCxnSpPr/>
          <p:nvPr/>
        </p:nvCxnSpPr>
        <p:spPr>
          <a:xfrm>
            <a:off x="2130100" y="2386400"/>
            <a:ext cx="2402400" cy="0"/>
          </a:xfrm>
          <a:prstGeom prst="straightConnector1">
            <a:avLst/>
          </a:prstGeom>
          <a:noFill/>
          <a:ln cap="flat" cmpd="sng" w="19050">
            <a:solidFill>
              <a:schemeClr val="accent1"/>
            </a:solidFill>
            <a:prstDash val="solid"/>
            <a:round/>
            <a:headEnd len="med" w="med" type="none"/>
            <a:tailEnd len="med" w="med" type="none"/>
          </a:ln>
        </p:spPr>
      </p:cxnSp>
      <p:pic>
        <p:nvPicPr>
          <p:cNvPr id="1617" name="Google Shape;1617;p53"/>
          <p:cNvPicPr preferRelativeResize="0"/>
          <p:nvPr/>
        </p:nvPicPr>
        <p:blipFill>
          <a:blip r:embed="rId3">
            <a:alphaModFix/>
          </a:blip>
          <a:stretch>
            <a:fillRect/>
          </a:stretch>
        </p:blipFill>
        <p:spPr>
          <a:xfrm>
            <a:off x="6105100" y="1160788"/>
            <a:ext cx="2821925" cy="282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4493"/>
            </a:gs>
            <a:gs pos="100000">
              <a:srgbClr val="001C4C"/>
            </a:gs>
          </a:gsLst>
          <a:path path="circle">
            <a:fillToRect b="50%" l="50%" r="50%" t="50%"/>
          </a:path>
          <a:tileRect/>
        </a:gradFill>
      </p:bgPr>
    </p:bg>
    <p:spTree>
      <p:nvGrpSpPr>
        <p:cNvPr id="1621" name="Shape 1621"/>
        <p:cNvGrpSpPr/>
        <p:nvPr/>
      </p:nvGrpSpPr>
      <p:grpSpPr>
        <a:xfrm>
          <a:off x="0" y="0"/>
          <a:ext cx="0" cy="0"/>
          <a:chOff x="0" y="0"/>
          <a:chExt cx="0" cy="0"/>
        </a:xfrm>
      </p:grpSpPr>
      <p:sp>
        <p:nvSpPr>
          <p:cNvPr id="1622" name="Google Shape;1622;p54"/>
          <p:cNvSpPr txBox="1"/>
          <p:nvPr>
            <p:ph type="title"/>
          </p:nvPr>
        </p:nvSpPr>
        <p:spPr>
          <a:xfrm>
            <a:off x="-94700" y="1434500"/>
            <a:ext cx="5681400" cy="9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Fraud Detection</a:t>
            </a:r>
            <a:endParaRPr/>
          </a:p>
        </p:txBody>
      </p:sp>
      <p:sp>
        <p:nvSpPr>
          <p:cNvPr id="1623" name="Google Shape;1623;p54"/>
          <p:cNvSpPr txBox="1"/>
          <p:nvPr>
            <p:ph idx="1" type="subTitle"/>
          </p:nvPr>
        </p:nvSpPr>
        <p:spPr>
          <a:xfrm>
            <a:off x="723400" y="2656800"/>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Real-time monitoring and algorithms to detect unusual patterns and prevent fraud.</a:t>
            </a:r>
            <a:endParaRPr/>
          </a:p>
        </p:txBody>
      </p:sp>
      <p:cxnSp>
        <p:nvCxnSpPr>
          <p:cNvPr id="1624" name="Google Shape;1624;p54"/>
          <p:cNvCxnSpPr/>
          <p:nvPr/>
        </p:nvCxnSpPr>
        <p:spPr>
          <a:xfrm>
            <a:off x="2130100" y="2386400"/>
            <a:ext cx="2402400" cy="0"/>
          </a:xfrm>
          <a:prstGeom prst="straightConnector1">
            <a:avLst/>
          </a:prstGeom>
          <a:noFill/>
          <a:ln cap="flat" cmpd="sng" w="19050">
            <a:solidFill>
              <a:schemeClr val="accent1"/>
            </a:solidFill>
            <a:prstDash val="solid"/>
            <a:round/>
            <a:headEnd len="med" w="med" type="none"/>
            <a:tailEnd len="med" w="med" type="none"/>
          </a:ln>
        </p:spPr>
      </p:cxnSp>
      <p:pic>
        <p:nvPicPr>
          <p:cNvPr id="1625" name="Google Shape;1625;p54"/>
          <p:cNvPicPr preferRelativeResize="0"/>
          <p:nvPr/>
        </p:nvPicPr>
        <p:blipFill>
          <a:blip r:embed="rId3">
            <a:alphaModFix/>
          </a:blip>
          <a:stretch>
            <a:fillRect/>
          </a:stretch>
        </p:blipFill>
        <p:spPr>
          <a:xfrm>
            <a:off x="5340950" y="945500"/>
            <a:ext cx="3252500" cy="325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55"/>
          <p:cNvSpPr txBox="1"/>
          <p:nvPr>
            <p:ph type="title"/>
          </p:nvPr>
        </p:nvSpPr>
        <p:spPr>
          <a:xfrm>
            <a:off x="713225" y="129850"/>
            <a:ext cx="4045200" cy="131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Is crypto secure?</a:t>
            </a:r>
            <a:endParaRPr/>
          </a:p>
        </p:txBody>
      </p:sp>
      <p:sp>
        <p:nvSpPr>
          <p:cNvPr id="1631" name="Google Shape;1631;p55"/>
          <p:cNvSpPr txBox="1"/>
          <p:nvPr>
            <p:ph idx="1" type="subTitle"/>
          </p:nvPr>
        </p:nvSpPr>
        <p:spPr>
          <a:xfrm>
            <a:off x="713225" y="1687550"/>
            <a:ext cx="7185900" cy="3160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Blockchain has multiple peers</a:t>
            </a:r>
            <a:endParaRPr/>
          </a:p>
          <a:p>
            <a:pPr indent="-361950" lvl="0" marL="457200" rtl="0" algn="l">
              <a:spcBef>
                <a:spcPts val="0"/>
              </a:spcBef>
              <a:spcAft>
                <a:spcPts val="0"/>
              </a:spcAft>
              <a:buSzPts val="2100"/>
              <a:buChar char="●"/>
            </a:pPr>
            <a:r>
              <a:rPr lang="en"/>
              <a:t>Publicly auditable</a:t>
            </a:r>
            <a:endParaRPr/>
          </a:p>
          <a:p>
            <a:pPr indent="-361950" lvl="0" marL="457200" rtl="0" algn="l">
              <a:spcBef>
                <a:spcPts val="0"/>
              </a:spcBef>
              <a:spcAft>
                <a:spcPts val="0"/>
              </a:spcAft>
              <a:buSzPts val="2100"/>
              <a:buChar char="●"/>
            </a:pPr>
            <a:r>
              <a:rPr lang="en"/>
              <a:t>Auditing tools already exist</a:t>
            </a:r>
            <a:endParaRPr/>
          </a:p>
          <a:p>
            <a:pPr indent="-361950" lvl="0" marL="457200" rtl="0" algn="l">
              <a:spcBef>
                <a:spcPts val="0"/>
              </a:spcBef>
              <a:spcAft>
                <a:spcPts val="0"/>
              </a:spcAft>
              <a:buSzPts val="2100"/>
              <a:buChar char="●"/>
            </a:pPr>
            <a:r>
              <a:rPr lang="en"/>
              <a:t>Suspicious activity can be flagged</a:t>
            </a:r>
            <a:endParaRPr/>
          </a:p>
        </p:txBody>
      </p:sp>
      <p:pic>
        <p:nvPicPr>
          <p:cNvPr id="1632" name="Google Shape;1632;p55"/>
          <p:cNvPicPr preferRelativeResize="0"/>
          <p:nvPr/>
        </p:nvPicPr>
        <p:blipFill>
          <a:blip r:embed="rId3">
            <a:alphaModFix/>
          </a:blip>
          <a:stretch>
            <a:fillRect/>
          </a:stretch>
        </p:blipFill>
        <p:spPr>
          <a:xfrm>
            <a:off x="6748825" y="1687550"/>
            <a:ext cx="1150300" cy="1150300"/>
          </a:xfrm>
          <a:prstGeom prst="rect">
            <a:avLst/>
          </a:prstGeom>
          <a:noFill/>
          <a:ln>
            <a:noFill/>
          </a:ln>
        </p:spPr>
      </p:pic>
      <p:pic>
        <p:nvPicPr>
          <p:cNvPr id="1633" name="Google Shape;1633;p55"/>
          <p:cNvPicPr preferRelativeResize="0"/>
          <p:nvPr/>
        </p:nvPicPr>
        <p:blipFill>
          <a:blip r:embed="rId4">
            <a:alphaModFix/>
          </a:blip>
          <a:stretch>
            <a:fillRect/>
          </a:stretch>
        </p:blipFill>
        <p:spPr>
          <a:xfrm>
            <a:off x="6631994" y="3528948"/>
            <a:ext cx="2512005" cy="1318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38"/>
          <p:cNvSpPr txBox="1"/>
          <p:nvPr>
            <p:ph type="ctrTitle"/>
          </p:nvPr>
        </p:nvSpPr>
        <p:spPr>
          <a:xfrm>
            <a:off x="978000" y="55950"/>
            <a:ext cx="7188000" cy="50316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56"/>
          <p:cNvSpPr txBox="1"/>
          <p:nvPr>
            <p:ph type="title"/>
          </p:nvPr>
        </p:nvSpPr>
        <p:spPr>
          <a:xfrm>
            <a:off x="713225" y="0"/>
            <a:ext cx="4045200" cy="167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Security Concerns</a:t>
            </a:r>
            <a:endParaRPr/>
          </a:p>
        </p:txBody>
      </p:sp>
      <p:sp>
        <p:nvSpPr>
          <p:cNvPr id="1639" name="Google Shape;1639;p56"/>
          <p:cNvSpPr txBox="1"/>
          <p:nvPr>
            <p:ph idx="1" type="subTitle"/>
          </p:nvPr>
        </p:nvSpPr>
        <p:spPr>
          <a:xfrm>
            <a:off x="713225" y="1679400"/>
            <a:ext cx="4045200" cy="2029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Losing wallet key</a:t>
            </a:r>
            <a:endParaRPr/>
          </a:p>
          <a:p>
            <a:pPr indent="-361950" lvl="0" marL="457200" rtl="0" algn="l">
              <a:spcBef>
                <a:spcPts val="0"/>
              </a:spcBef>
              <a:spcAft>
                <a:spcPts val="0"/>
              </a:spcAft>
              <a:buSzPts val="2100"/>
              <a:buChar char="●"/>
            </a:pPr>
            <a:r>
              <a:rPr lang="en"/>
              <a:t>Anonymous scammers</a:t>
            </a:r>
            <a:endParaRPr/>
          </a:p>
          <a:p>
            <a:pPr indent="-361950" lvl="0" marL="457200" rtl="0" algn="l">
              <a:spcBef>
                <a:spcPts val="0"/>
              </a:spcBef>
              <a:spcAft>
                <a:spcPts val="0"/>
              </a:spcAft>
              <a:buSzPts val="2100"/>
              <a:buChar char="●"/>
            </a:pPr>
            <a:r>
              <a:rPr lang="en"/>
              <a:t>Phishing</a:t>
            </a:r>
            <a:endParaRPr/>
          </a:p>
          <a:p>
            <a:pPr indent="-361950" lvl="0" marL="457200" rtl="0" algn="l">
              <a:spcBef>
                <a:spcPts val="0"/>
              </a:spcBef>
              <a:spcAft>
                <a:spcPts val="0"/>
              </a:spcAft>
              <a:buSzPts val="2100"/>
              <a:buChar char="●"/>
            </a:pPr>
            <a:r>
              <a:rPr lang="en"/>
              <a:t>Easier for user error to occur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3" name="Shape 1643"/>
        <p:cNvGrpSpPr/>
        <p:nvPr/>
      </p:nvGrpSpPr>
      <p:grpSpPr>
        <a:xfrm>
          <a:off x="0" y="0"/>
          <a:ext cx="0" cy="0"/>
          <a:chOff x="0" y="0"/>
          <a:chExt cx="0" cy="0"/>
        </a:xfrm>
      </p:grpSpPr>
      <p:sp>
        <p:nvSpPr>
          <p:cNvPr id="1644" name="Google Shape;1644;p57"/>
          <p:cNvSpPr/>
          <p:nvPr/>
        </p:nvSpPr>
        <p:spPr>
          <a:xfrm>
            <a:off x="3854675" y="3039650"/>
            <a:ext cx="3917100" cy="488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7"/>
          <p:cNvSpPr/>
          <p:nvPr/>
        </p:nvSpPr>
        <p:spPr>
          <a:xfrm>
            <a:off x="1022075" y="1264638"/>
            <a:ext cx="2614200" cy="2614200"/>
          </a:xfrm>
          <a:prstGeom prst="ellips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7"/>
          <p:cNvSpPr txBox="1"/>
          <p:nvPr>
            <p:ph type="title"/>
          </p:nvPr>
        </p:nvSpPr>
        <p:spPr>
          <a:xfrm>
            <a:off x="3933900" y="539500"/>
            <a:ext cx="5010300" cy="306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lt1"/>
                </a:solidFill>
              </a:rPr>
              <a:t>Platform Options</a:t>
            </a:r>
            <a:endParaRPr sz="5000">
              <a:solidFill>
                <a:schemeClr val="lt1"/>
              </a:solidFill>
            </a:endParaRPr>
          </a:p>
        </p:txBody>
      </p:sp>
      <p:sp>
        <p:nvSpPr>
          <p:cNvPr id="1647" name="Google Shape;1647;p57"/>
          <p:cNvSpPr txBox="1"/>
          <p:nvPr>
            <p:ph idx="1" type="subTitle"/>
          </p:nvPr>
        </p:nvSpPr>
        <p:spPr>
          <a:xfrm>
            <a:off x="3611075" y="3050300"/>
            <a:ext cx="4404300" cy="46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Ethereum, Hyperledger Fabric, Corda,Stellar</a:t>
            </a:r>
            <a:endParaRPr/>
          </a:p>
        </p:txBody>
      </p:sp>
      <p:sp>
        <p:nvSpPr>
          <p:cNvPr id="1648" name="Google Shape;1648;p57"/>
          <p:cNvSpPr txBox="1"/>
          <p:nvPr>
            <p:ph idx="2" type="title"/>
          </p:nvPr>
        </p:nvSpPr>
        <p:spPr>
          <a:xfrm>
            <a:off x="803675" y="1747713"/>
            <a:ext cx="3051000" cy="163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2" name="Shape 1652"/>
        <p:cNvGrpSpPr/>
        <p:nvPr/>
      </p:nvGrpSpPr>
      <p:grpSpPr>
        <a:xfrm>
          <a:off x="0" y="0"/>
          <a:ext cx="0" cy="0"/>
          <a:chOff x="0" y="0"/>
          <a:chExt cx="0" cy="0"/>
        </a:xfrm>
      </p:grpSpPr>
      <p:sp>
        <p:nvSpPr>
          <p:cNvPr id="1653" name="Google Shape;1653;p58"/>
          <p:cNvSpPr txBox="1"/>
          <p:nvPr>
            <p:ph type="title"/>
          </p:nvPr>
        </p:nvSpPr>
        <p:spPr>
          <a:xfrm>
            <a:off x="4112575" y="678075"/>
            <a:ext cx="4404300" cy="155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Ethereum</a:t>
            </a:r>
            <a:endParaRPr/>
          </a:p>
        </p:txBody>
      </p:sp>
      <p:sp>
        <p:nvSpPr>
          <p:cNvPr id="1654" name="Google Shape;1654;p58"/>
          <p:cNvSpPr txBox="1"/>
          <p:nvPr>
            <p:ph idx="1" type="subTitle"/>
          </p:nvPr>
        </p:nvSpPr>
        <p:spPr>
          <a:xfrm>
            <a:off x="4026475" y="3055725"/>
            <a:ext cx="5208300" cy="14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Smart contract flexibility, large developer community.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 High transaction fees, slower transaction speed.</a:t>
            </a:r>
            <a:endParaRPr/>
          </a:p>
        </p:txBody>
      </p:sp>
      <p:pic>
        <p:nvPicPr>
          <p:cNvPr id="1655" name="Google Shape;1655;p58"/>
          <p:cNvPicPr preferRelativeResize="0"/>
          <p:nvPr/>
        </p:nvPicPr>
        <p:blipFill>
          <a:blip r:embed="rId4">
            <a:alphaModFix/>
          </a:blip>
          <a:stretch>
            <a:fillRect/>
          </a:stretch>
        </p:blipFill>
        <p:spPr>
          <a:xfrm>
            <a:off x="453675" y="628213"/>
            <a:ext cx="2385927" cy="38870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9" name="Shape 1659"/>
        <p:cNvGrpSpPr/>
        <p:nvPr/>
      </p:nvGrpSpPr>
      <p:grpSpPr>
        <a:xfrm>
          <a:off x="0" y="0"/>
          <a:ext cx="0" cy="0"/>
          <a:chOff x="0" y="0"/>
          <a:chExt cx="0" cy="0"/>
        </a:xfrm>
      </p:grpSpPr>
      <p:sp>
        <p:nvSpPr>
          <p:cNvPr id="1660" name="Google Shape;1660;p59"/>
          <p:cNvSpPr txBox="1"/>
          <p:nvPr>
            <p:ph type="title"/>
          </p:nvPr>
        </p:nvSpPr>
        <p:spPr>
          <a:xfrm>
            <a:off x="4112575" y="678075"/>
            <a:ext cx="4404300" cy="155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Corda</a:t>
            </a:r>
            <a:endParaRPr/>
          </a:p>
        </p:txBody>
      </p:sp>
      <p:sp>
        <p:nvSpPr>
          <p:cNvPr id="1661" name="Google Shape;1661;p59"/>
          <p:cNvSpPr txBox="1"/>
          <p:nvPr>
            <p:ph idx="1" type="subTitle"/>
          </p:nvPr>
        </p:nvSpPr>
        <p:spPr>
          <a:xfrm>
            <a:off x="3800600" y="3055725"/>
            <a:ext cx="5434200" cy="14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Privacy-focused, built for regulated environments.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 Primarily designed for financial institutions, not a native cryptocurrency platform.</a:t>
            </a:r>
            <a:endParaRPr/>
          </a:p>
        </p:txBody>
      </p:sp>
      <p:pic>
        <p:nvPicPr>
          <p:cNvPr id="1662" name="Google Shape;1662;p59"/>
          <p:cNvPicPr preferRelativeResize="0"/>
          <p:nvPr/>
        </p:nvPicPr>
        <p:blipFill>
          <a:blip r:embed="rId4">
            <a:alphaModFix/>
          </a:blip>
          <a:stretch>
            <a:fillRect/>
          </a:stretch>
        </p:blipFill>
        <p:spPr>
          <a:xfrm>
            <a:off x="184675" y="1196300"/>
            <a:ext cx="3503051" cy="2531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6" name="Shape 1666"/>
        <p:cNvGrpSpPr/>
        <p:nvPr/>
      </p:nvGrpSpPr>
      <p:grpSpPr>
        <a:xfrm>
          <a:off x="0" y="0"/>
          <a:ext cx="0" cy="0"/>
          <a:chOff x="0" y="0"/>
          <a:chExt cx="0" cy="0"/>
        </a:xfrm>
      </p:grpSpPr>
      <p:sp>
        <p:nvSpPr>
          <p:cNvPr id="1667" name="Google Shape;1667;p60"/>
          <p:cNvSpPr txBox="1"/>
          <p:nvPr>
            <p:ph type="title"/>
          </p:nvPr>
        </p:nvSpPr>
        <p:spPr>
          <a:xfrm>
            <a:off x="4112575" y="678075"/>
            <a:ext cx="4404300" cy="155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Hyperledger Fabric</a:t>
            </a:r>
            <a:endParaRPr/>
          </a:p>
        </p:txBody>
      </p:sp>
      <p:sp>
        <p:nvSpPr>
          <p:cNvPr id="1668" name="Google Shape;1668;p60"/>
          <p:cNvSpPr txBox="1"/>
          <p:nvPr>
            <p:ph idx="1" type="subTitle"/>
          </p:nvPr>
        </p:nvSpPr>
        <p:spPr>
          <a:xfrm>
            <a:off x="3800600" y="3055725"/>
            <a:ext cx="5434200" cy="14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Permissioned network ideal for regulatory compliance.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 Limited public access, not optimized for cryptocurrency.</a:t>
            </a:r>
            <a:endParaRPr/>
          </a:p>
        </p:txBody>
      </p:sp>
      <p:pic>
        <p:nvPicPr>
          <p:cNvPr id="1669" name="Google Shape;1669;p60"/>
          <p:cNvPicPr preferRelativeResize="0"/>
          <p:nvPr/>
        </p:nvPicPr>
        <p:blipFill>
          <a:blip r:embed="rId4">
            <a:alphaModFix/>
          </a:blip>
          <a:stretch>
            <a:fillRect/>
          </a:stretch>
        </p:blipFill>
        <p:spPr>
          <a:xfrm>
            <a:off x="475200" y="2171700"/>
            <a:ext cx="2857500" cy="800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3" name="Shape 1673"/>
        <p:cNvGrpSpPr/>
        <p:nvPr/>
      </p:nvGrpSpPr>
      <p:grpSpPr>
        <a:xfrm>
          <a:off x="0" y="0"/>
          <a:ext cx="0" cy="0"/>
          <a:chOff x="0" y="0"/>
          <a:chExt cx="0" cy="0"/>
        </a:xfrm>
      </p:grpSpPr>
      <p:sp>
        <p:nvSpPr>
          <p:cNvPr id="1674" name="Google Shape;1674;p61"/>
          <p:cNvSpPr txBox="1"/>
          <p:nvPr>
            <p:ph type="title"/>
          </p:nvPr>
        </p:nvSpPr>
        <p:spPr>
          <a:xfrm>
            <a:off x="4112575" y="678075"/>
            <a:ext cx="4404300" cy="155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Stellar</a:t>
            </a:r>
            <a:endParaRPr/>
          </a:p>
        </p:txBody>
      </p:sp>
      <p:sp>
        <p:nvSpPr>
          <p:cNvPr id="1675" name="Google Shape;1675;p61"/>
          <p:cNvSpPr txBox="1"/>
          <p:nvPr>
            <p:ph idx="1" type="subTitle"/>
          </p:nvPr>
        </p:nvSpPr>
        <p:spPr>
          <a:xfrm>
            <a:off x="3800600" y="3055725"/>
            <a:ext cx="5434200" cy="14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Low-cost, high-speed transactions, focuses on financial inclusion. </a:t>
            </a:r>
            <a:endParaRPr/>
          </a:p>
          <a:p>
            <a:pPr indent="0" lvl="0" marL="0" rtl="0" algn="l">
              <a:spcBef>
                <a:spcPts val="0"/>
              </a:spcBef>
              <a:spcAft>
                <a:spcPts val="0"/>
              </a:spcAft>
              <a:buNone/>
            </a:pPr>
            <a:r>
              <a:rPr lang="en"/>
              <a:t>Cons: Limited smart contract capabilities.</a:t>
            </a:r>
            <a:endParaRPr/>
          </a:p>
        </p:txBody>
      </p:sp>
      <p:pic>
        <p:nvPicPr>
          <p:cNvPr id="1676" name="Google Shape;1676;p61"/>
          <p:cNvPicPr preferRelativeResize="0"/>
          <p:nvPr/>
        </p:nvPicPr>
        <p:blipFill>
          <a:blip r:embed="rId4">
            <a:alphaModFix/>
          </a:blip>
          <a:stretch>
            <a:fillRect/>
          </a:stretch>
        </p:blipFill>
        <p:spPr>
          <a:xfrm>
            <a:off x="0" y="1302488"/>
            <a:ext cx="3807774" cy="25385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62"/>
          <p:cNvSpPr txBox="1"/>
          <p:nvPr>
            <p:ph idx="1" type="subTitle"/>
          </p:nvPr>
        </p:nvSpPr>
        <p:spPr>
          <a:xfrm>
            <a:off x="713225" y="1297400"/>
            <a:ext cx="3973200" cy="32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like the resources on this template? Get them for free at our other websites: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VECTORS:</a:t>
            </a:r>
            <a:endParaRPr/>
          </a:p>
          <a:p>
            <a:pPr indent="0" lvl="0" marL="0" rtl="0" algn="l">
              <a:lnSpc>
                <a:spcPct val="100000"/>
              </a:lnSpc>
              <a:spcBef>
                <a:spcPts val="0"/>
              </a:spcBef>
              <a:spcAft>
                <a:spcPts val="0"/>
              </a:spcAft>
              <a:buNone/>
            </a:pPr>
            <a:r>
              <a:t/>
            </a:r>
            <a:endParaRPr/>
          </a:p>
          <a:p>
            <a:pPr indent="-317500" lvl="0" marL="457200" marR="50800" rtl="0" algn="l">
              <a:lnSpc>
                <a:spcPct val="100000"/>
              </a:lnSpc>
              <a:spcBef>
                <a:spcPts val="0"/>
              </a:spcBef>
              <a:spcAft>
                <a:spcPts val="0"/>
              </a:spcAft>
              <a:buClr>
                <a:schemeClr val="accent1"/>
              </a:buClr>
              <a:buSzPts val="1400"/>
              <a:buChar char="●"/>
            </a:pPr>
            <a:r>
              <a:rPr lang="en">
                <a:uFill>
                  <a:noFill/>
                </a:uFill>
                <a:hlinkClick r:id="rId3"/>
              </a:rPr>
              <a:t>Cryptocurrency concept landing page template</a:t>
            </a:r>
            <a:endParaRPr/>
          </a:p>
          <a:p>
            <a:pPr indent="-317500" lvl="0" marL="457200" marR="50800" rtl="0" algn="l">
              <a:lnSpc>
                <a:spcPct val="100000"/>
              </a:lnSpc>
              <a:spcBef>
                <a:spcPts val="0"/>
              </a:spcBef>
              <a:spcAft>
                <a:spcPts val="0"/>
              </a:spcAft>
              <a:buClr>
                <a:schemeClr val="accent1"/>
              </a:buClr>
              <a:buSzPts val="1400"/>
              <a:buChar char="●"/>
            </a:pPr>
            <a:r>
              <a:rPr lang="en">
                <a:uFill>
                  <a:noFill/>
                </a:uFill>
                <a:hlinkClick r:id="rId4"/>
              </a:rPr>
              <a:t>Cryptocurrency concept landing page template II</a:t>
            </a:r>
            <a:endParaRPr/>
          </a:p>
          <a:p>
            <a:pPr indent="-317500" lvl="0" marL="457200" marR="50800" rtl="0" algn="l">
              <a:lnSpc>
                <a:spcPct val="100000"/>
              </a:lnSpc>
              <a:spcBef>
                <a:spcPts val="0"/>
              </a:spcBef>
              <a:spcAft>
                <a:spcPts val="0"/>
              </a:spcAft>
              <a:buClr>
                <a:schemeClr val="accent1"/>
              </a:buClr>
              <a:buSzPts val="1400"/>
              <a:buChar char="●"/>
            </a:pPr>
            <a:r>
              <a:rPr lang="en">
                <a:uFill>
                  <a:noFill/>
                </a:uFill>
                <a:hlinkClick r:id="rId5"/>
              </a:rPr>
              <a:t>Cryptocurrency concept landing page template III</a:t>
            </a:r>
            <a:endParaRPr/>
          </a:p>
          <a:p>
            <a:pPr indent="-317500" lvl="0" marL="457200" marR="50800" rtl="0" algn="l">
              <a:lnSpc>
                <a:spcPct val="100000"/>
              </a:lnSpc>
              <a:spcBef>
                <a:spcPts val="0"/>
              </a:spcBef>
              <a:spcAft>
                <a:spcPts val="0"/>
              </a:spcAft>
              <a:buClr>
                <a:schemeClr val="accent1"/>
              </a:buClr>
              <a:buSzPts val="1400"/>
              <a:buChar char="●"/>
            </a:pPr>
            <a:r>
              <a:rPr lang="en">
                <a:uFill>
                  <a:noFill/>
                </a:uFill>
                <a:hlinkClick r:id="rId6"/>
              </a:rPr>
              <a:t>Realistic cryptocurrency landing page template</a:t>
            </a:r>
            <a:endParaRPr/>
          </a:p>
          <a:p>
            <a:pPr indent="-317500" lvl="0" marL="457200" marR="50800" rtl="0" algn="l">
              <a:lnSpc>
                <a:spcPct val="100000"/>
              </a:lnSpc>
              <a:spcBef>
                <a:spcPts val="0"/>
              </a:spcBef>
              <a:spcAft>
                <a:spcPts val="0"/>
              </a:spcAft>
              <a:buClr>
                <a:schemeClr val="accent1"/>
              </a:buClr>
              <a:buSzPts val="1400"/>
              <a:buChar char="●"/>
            </a:pPr>
            <a:r>
              <a:rPr lang="en">
                <a:uFill>
                  <a:noFill/>
                </a:uFill>
                <a:hlinkClick r:id="rId7"/>
              </a:rPr>
              <a:t>Cryptocurrency landing page</a:t>
            </a:r>
            <a:endParaRPr/>
          </a:p>
        </p:txBody>
      </p:sp>
      <p:sp>
        <p:nvSpPr>
          <p:cNvPr id="1682" name="Google Shape;1682;p62"/>
          <p:cNvSpPr txBox="1"/>
          <p:nvPr>
            <p:ph type="title"/>
          </p:nvPr>
        </p:nvSpPr>
        <p:spPr>
          <a:xfrm>
            <a:off x="713225" y="539525"/>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683" name="Google Shape;1683;p62"/>
          <p:cNvSpPr txBox="1"/>
          <p:nvPr>
            <p:ph idx="2" type="subTitle"/>
          </p:nvPr>
        </p:nvSpPr>
        <p:spPr>
          <a:xfrm>
            <a:off x="4686300" y="1297325"/>
            <a:ext cx="3783000" cy="32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PHOTOS:</a:t>
            </a:r>
            <a:endParaRPr/>
          </a:p>
          <a:p>
            <a:pPr indent="0" lvl="0" marL="0" rtl="0" algn="l">
              <a:spcBef>
                <a:spcPts val="0"/>
              </a:spcBef>
              <a:spcAft>
                <a:spcPts val="0"/>
              </a:spcAft>
              <a:buNone/>
            </a:pPr>
            <a:r>
              <a:t/>
            </a:r>
            <a:endParaRPr>
              <a:solidFill>
                <a:schemeClr val="dk1"/>
              </a:solidFill>
            </a:endParaRPr>
          </a:p>
          <a:p>
            <a:pPr indent="-317500" lvl="0" marL="457200" marR="50800" rtl="0" algn="l">
              <a:lnSpc>
                <a:spcPct val="100000"/>
              </a:lnSpc>
              <a:spcBef>
                <a:spcPts val="0"/>
              </a:spcBef>
              <a:spcAft>
                <a:spcPts val="0"/>
              </a:spcAft>
              <a:buClr>
                <a:schemeClr val="accent1"/>
              </a:buClr>
              <a:buSzPts val="1400"/>
              <a:buChar char="●"/>
            </a:pPr>
            <a:r>
              <a:rPr lang="en">
                <a:solidFill>
                  <a:schemeClr val="dk1"/>
                </a:solidFill>
                <a:uFill>
                  <a:noFill/>
                </a:uFill>
                <a:hlinkClick r:id="rId8">
                  <a:extLst>
                    <a:ext uri="{A12FA001-AC4F-418D-AE19-62706E023703}">
                      <ahyp:hlinkClr val="tx"/>
                    </a:ext>
                  </a:extLst>
                </a:hlinkClick>
              </a:rPr>
              <a:t>Still life arrangement with cryptocurrency</a:t>
            </a:r>
            <a:endParaRPr>
              <a:solidFill>
                <a:schemeClr val="dk1"/>
              </a:solidFill>
            </a:endParaRPr>
          </a:p>
          <a:p>
            <a:pPr indent="-317500" lvl="0" marL="457200" marR="50800" rtl="0" algn="l">
              <a:lnSpc>
                <a:spcPct val="100000"/>
              </a:lnSpc>
              <a:spcBef>
                <a:spcPts val="0"/>
              </a:spcBef>
              <a:spcAft>
                <a:spcPts val="0"/>
              </a:spcAft>
              <a:buClr>
                <a:schemeClr val="accent1"/>
              </a:buClr>
              <a:buSzPts val="1400"/>
              <a:buChar char="●"/>
            </a:pPr>
            <a:r>
              <a:rPr lang="en">
                <a:solidFill>
                  <a:schemeClr val="dk1"/>
                </a:solidFill>
                <a:uFill>
                  <a:noFill/>
                </a:uFill>
                <a:hlinkClick r:id="rId9">
                  <a:extLst>
                    <a:ext uri="{A12FA001-AC4F-418D-AE19-62706E023703}">
                      <ahyp:hlinkClr val="tx"/>
                    </a:ext>
                  </a:extLst>
                </a:hlinkClick>
              </a:rPr>
              <a:t>Still life assortment with cryptocurrency II</a:t>
            </a:r>
            <a:endParaRPr>
              <a:solidFill>
                <a:schemeClr val="dk1"/>
              </a:solidFill>
            </a:endParaRPr>
          </a:p>
          <a:p>
            <a:pPr indent="-317500" lvl="0" marL="457200" marR="50800" rtl="0" algn="l">
              <a:lnSpc>
                <a:spcPct val="100000"/>
              </a:lnSpc>
              <a:spcBef>
                <a:spcPts val="0"/>
              </a:spcBef>
              <a:spcAft>
                <a:spcPts val="0"/>
              </a:spcAft>
              <a:buClr>
                <a:schemeClr val="accent1"/>
              </a:buClr>
              <a:buSzPts val="1400"/>
              <a:buChar char="●"/>
            </a:pPr>
            <a:r>
              <a:rPr lang="en">
                <a:solidFill>
                  <a:schemeClr val="dk1"/>
                </a:solidFill>
                <a:uFill>
                  <a:noFill/>
                </a:uFill>
                <a:hlinkClick r:id="rId10">
                  <a:extLst>
                    <a:ext uri="{A12FA001-AC4F-418D-AE19-62706E023703}">
                      <ahyp:hlinkClr val="tx"/>
                    </a:ext>
                  </a:extLst>
                </a:hlinkClick>
              </a:rPr>
              <a:t>Still life arrangement with cryptocurrency III</a:t>
            </a:r>
            <a:endParaRPr>
              <a:solidFill>
                <a:schemeClr val="dk1"/>
              </a:solidFill>
            </a:endParaRPr>
          </a:p>
          <a:p>
            <a:pPr indent="-317500" lvl="0" marL="457200" marR="50800" rtl="0" algn="l">
              <a:lnSpc>
                <a:spcPct val="100000"/>
              </a:lnSpc>
              <a:spcBef>
                <a:spcPts val="0"/>
              </a:spcBef>
              <a:spcAft>
                <a:spcPts val="0"/>
              </a:spcAft>
              <a:buClr>
                <a:schemeClr val="accent1"/>
              </a:buClr>
              <a:buSzPts val="1400"/>
              <a:buChar char="●"/>
            </a:pPr>
            <a:r>
              <a:rPr lang="en">
                <a:solidFill>
                  <a:schemeClr val="dk1"/>
                </a:solidFill>
                <a:uFill>
                  <a:noFill/>
                </a:uFill>
                <a:hlinkClick r:id="rId11">
                  <a:extLst>
                    <a:ext uri="{A12FA001-AC4F-418D-AE19-62706E023703}">
                      <ahyp:hlinkClr val="tx"/>
                    </a:ext>
                  </a:extLst>
                </a:hlinkClick>
              </a:rPr>
              <a:t>Bitcoin on plain background with copy-space</a:t>
            </a:r>
            <a:endParaRPr>
              <a:solidFill>
                <a:schemeClr val="dk1"/>
              </a:solidFill>
            </a:endParaRPr>
          </a:p>
          <a:p>
            <a:pPr indent="-317500" lvl="0" marL="457200" marR="50800" rtl="0" algn="l">
              <a:lnSpc>
                <a:spcPct val="100000"/>
              </a:lnSpc>
              <a:spcBef>
                <a:spcPts val="0"/>
              </a:spcBef>
              <a:spcAft>
                <a:spcPts val="0"/>
              </a:spcAft>
              <a:buClr>
                <a:schemeClr val="accent1"/>
              </a:buClr>
              <a:buSzPts val="1400"/>
              <a:buChar char="●"/>
            </a:pPr>
            <a:r>
              <a:rPr lang="en">
                <a:solidFill>
                  <a:schemeClr val="dk1"/>
                </a:solidFill>
                <a:uFill>
                  <a:noFill/>
                </a:uFill>
                <a:hlinkClick r:id="rId12">
                  <a:extLst>
                    <a:ext uri="{A12FA001-AC4F-418D-AE19-62706E023703}">
                      <ahyp:hlinkClr val="tx"/>
                    </a:ext>
                  </a:extLst>
                </a:hlinkClick>
              </a:rPr>
              <a:t>Man inserting a bitcoin in a piggy bank</a:t>
            </a:r>
            <a:endParaRPr>
              <a:solidFill>
                <a:schemeClr val="dk1"/>
              </a:solidFill>
            </a:endParaRPr>
          </a:p>
          <a:p>
            <a:pPr indent="-317500" lvl="0" marL="457200" marR="50800" rtl="0" algn="l">
              <a:lnSpc>
                <a:spcPct val="100000"/>
              </a:lnSpc>
              <a:spcBef>
                <a:spcPts val="0"/>
              </a:spcBef>
              <a:spcAft>
                <a:spcPts val="0"/>
              </a:spcAft>
              <a:buClr>
                <a:schemeClr val="accent1"/>
              </a:buClr>
              <a:buSzPts val="1400"/>
              <a:buChar char="●"/>
            </a:pPr>
            <a:r>
              <a:rPr lang="en">
                <a:solidFill>
                  <a:schemeClr val="dk1"/>
                </a:solidFill>
                <a:uFill>
                  <a:noFill/>
                </a:uFill>
                <a:hlinkClick r:id="rId13">
                  <a:extLst>
                    <a:ext uri="{A12FA001-AC4F-418D-AE19-62706E023703}">
                      <ahyp:hlinkClr val="tx"/>
                    </a:ext>
                  </a:extLst>
                </a:hlinkClick>
              </a:rPr>
              <a:t>Young co worker spending time in office</a:t>
            </a:r>
            <a:endParaRPr>
              <a:solidFill>
                <a:schemeClr val="dk1"/>
              </a:solidFill>
            </a:endParaRPr>
          </a:p>
          <a:p>
            <a:pPr indent="-317500" lvl="0" marL="457200" marR="50800" rtl="0" algn="l">
              <a:lnSpc>
                <a:spcPct val="100000"/>
              </a:lnSpc>
              <a:spcBef>
                <a:spcPts val="0"/>
              </a:spcBef>
              <a:spcAft>
                <a:spcPts val="0"/>
              </a:spcAft>
              <a:buClr>
                <a:schemeClr val="accent1"/>
              </a:buClr>
              <a:buSzPts val="1400"/>
              <a:buChar char="●"/>
            </a:pPr>
            <a:r>
              <a:rPr lang="en">
                <a:solidFill>
                  <a:schemeClr val="dk1"/>
                </a:solidFill>
                <a:uFill>
                  <a:noFill/>
                </a:uFill>
                <a:hlinkClick r:id="rId14">
                  <a:extLst>
                    <a:ext uri="{A12FA001-AC4F-418D-AE19-62706E023703}">
                      <ahyp:hlinkClr val="tx"/>
                    </a:ext>
                  </a:extLst>
                </a:hlinkClick>
              </a:rPr>
              <a:t>Young co worker spending time in office II</a:t>
            </a:r>
            <a:endParaRPr>
              <a:solidFill>
                <a:schemeClr val="dk1"/>
              </a:solidFill>
            </a:endParaRPr>
          </a:p>
          <a:p>
            <a:pPr indent="-317500" lvl="0" marL="457200" marR="50800" rtl="0" algn="l">
              <a:lnSpc>
                <a:spcPct val="100000"/>
              </a:lnSpc>
              <a:spcBef>
                <a:spcPts val="0"/>
              </a:spcBef>
              <a:spcAft>
                <a:spcPts val="0"/>
              </a:spcAft>
              <a:buClr>
                <a:schemeClr val="accent1"/>
              </a:buClr>
              <a:buSzPts val="1400"/>
              <a:buChar char="●"/>
            </a:pPr>
            <a:r>
              <a:rPr lang="en">
                <a:solidFill>
                  <a:schemeClr val="dk1"/>
                </a:solidFill>
                <a:uFill>
                  <a:noFill/>
                </a:uFill>
                <a:hlinkClick r:id="rId15">
                  <a:extLst>
                    <a:ext uri="{A12FA001-AC4F-418D-AE19-62706E023703}">
                      <ahyp:hlinkClr val="tx"/>
                    </a:ext>
                  </a:extLst>
                </a:hlinkClick>
              </a:rPr>
              <a:t>Close up on young businessman</a:t>
            </a:r>
            <a:endParaRPr/>
          </a:p>
        </p:txBody>
      </p:sp>
      <p:cxnSp>
        <p:nvCxnSpPr>
          <p:cNvPr id="1684" name="Google Shape;1684;p62"/>
          <p:cNvCxnSpPr/>
          <p:nvPr/>
        </p:nvCxnSpPr>
        <p:spPr>
          <a:xfrm>
            <a:off x="807375" y="1112200"/>
            <a:ext cx="1896000" cy="0"/>
          </a:xfrm>
          <a:prstGeom prst="straightConnector1">
            <a:avLst/>
          </a:prstGeom>
          <a:noFill/>
          <a:ln cap="flat" cmpd="sng" w="19050">
            <a:solidFill>
              <a:schemeClr val="accent1"/>
            </a:solidFill>
            <a:prstDash val="solid"/>
            <a:round/>
            <a:headEnd len="med" w="med" type="none"/>
            <a:tailEnd len="med" w="med" type="none"/>
          </a:ln>
        </p:spPr>
      </p:cxnSp>
      <p:pic>
        <p:nvPicPr>
          <p:cNvPr id="1685" name="Google Shape;1685;p62"/>
          <p:cNvPicPr preferRelativeResize="0"/>
          <p:nvPr/>
        </p:nvPicPr>
        <p:blipFill rotWithShape="1">
          <a:blip r:embed="rId16">
            <a:alphaModFix/>
          </a:blip>
          <a:srcRect b="2171" l="0" r="0" t="2171"/>
          <a:stretch/>
        </p:blipFill>
        <p:spPr>
          <a:xfrm>
            <a:off x="7830350" y="352088"/>
            <a:ext cx="1200850" cy="1189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39"/>
          <p:cNvSpPr txBox="1"/>
          <p:nvPr/>
        </p:nvSpPr>
        <p:spPr>
          <a:xfrm>
            <a:off x="954800" y="798100"/>
            <a:ext cx="6777300" cy="29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12121"/>
                </a:solidFill>
                <a:latin typeface="Catamaran"/>
                <a:ea typeface="Catamaran"/>
                <a:cs typeface="Catamaran"/>
                <a:sym typeface="Catamaran"/>
              </a:rPr>
              <a:t>Links of Research Sources: </a:t>
            </a:r>
            <a:endParaRPr b="1">
              <a:solidFill>
                <a:srgbClr val="212121"/>
              </a:solidFill>
              <a:latin typeface="Catamaran"/>
              <a:ea typeface="Catamaran"/>
              <a:cs typeface="Catamaran"/>
              <a:sym typeface="Catamaran"/>
            </a:endParaRPr>
          </a:p>
          <a:p>
            <a:pPr indent="0" lvl="0" marL="0" rtl="0" algn="l">
              <a:spcBef>
                <a:spcPts val="0"/>
              </a:spcBef>
              <a:spcAft>
                <a:spcPts val="0"/>
              </a:spcAft>
              <a:buNone/>
            </a:pPr>
            <a:r>
              <a:rPr lang="en" u="sng">
                <a:solidFill>
                  <a:srgbClr val="4581EB"/>
                </a:solidFill>
                <a:latin typeface="Catamaran"/>
                <a:ea typeface="Catamaran"/>
                <a:cs typeface="Catamaran"/>
                <a:sym typeface="Catamaran"/>
                <a:hlinkClick r:id="rId3">
                  <a:extLst>
                    <a:ext uri="{A12FA001-AC4F-418D-AE19-62706E023703}">
                      <ahyp:hlinkClr val="tx"/>
                    </a:ext>
                  </a:extLst>
                </a:hlinkClick>
              </a:rPr>
              <a:t>Blockchain</a:t>
            </a:r>
            <a:endParaRPr>
              <a:solidFill>
                <a:srgbClr val="4581EB"/>
              </a:solidFill>
              <a:latin typeface="Catamaran"/>
              <a:ea typeface="Catamaran"/>
              <a:cs typeface="Catamaran"/>
              <a:sym typeface="Catamaran"/>
            </a:endParaRPr>
          </a:p>
          <a:p>
            <a:pPr indent="0" lvl="0" marL="0" rtl="0" algn="l">
              <a:spcBef>
                <a:spcPts val="0"/>
              </a:spcBef>
              <a:spcAft>
                <a:spcPts val="0"/>
              </a:spcAft>
              <a:buNone/>
            </a:pPr>
            <a:r>
              <a:rPr lang="en" u="sng">
                <a:solidFill>
                  <a:srgbClr val="4581EB"/>
                </a:solidFill>
                <a:latin typeface="Catamaran"/>
                <a:ea typeface="Catamaran"/>
                <a:cs typeface="Catamaran"/>
                <a:sym typeface="Catamaran"/>
                <a:hlinkClick r:id="rId4">
                  <a:extLst>
                    <a:ext uri="{A12FA001-AC4F-418D-AE19-62706E023703}">
                      <ahyp:hlinkClr val="tx"/>
                    </a:ext>
                  </a:extLst>
                </a:hlinkClick>
              </a:rPr>
              <a:t>Chainalysis</a:t>
            </a:r>
            <a:endParaRPr>
              <a:solidFill>
                <a:srgbClr val="4581EB"/>
              </a:solidFill>
              <a:latin typeface="Catamaran"/>
              <a:ea typeface="Catamaran"/>
              <a:cs typeface="Catamaran"/>
              <a:sym typeface="Catamaran"/>
            </a:endParaRPr>
          </a:p>
          <a:p>
            <a:pPr indent="0" lvl="0" marL="0" rtl="0" algn="l">
              <a:spcBef>
                <a:spcPts val="0"/>
              </a:spcBef>
              <a:spcAft>
                <a:spcPts val="0"/>
              </a:spcAft>
              <a:buNone/>
            </a:pPr>
            <a:r>
              <a:rPr lang="en" u="sng">
                <a:solidFill>
                  <a:srgbClr val="4581EB"/>
                </a:solidFill>
                <a:latin typeface="Catamaran"/>
                <a:ea typeface="Catamaran"/>
                <a:cs typeface="Catamaran"/>
                <a:sym typeface="Catamaran"/>
                <a:hlinkClick r:id="rId5">
                  <a:extLst>
                    <a:ext uri="{A12FA001-AC4F-418D-AE19-62706E023703}">
                      <ahyp:hlinkClr val="tx"/>
                    </a:ext>
                  </a:extLst>
                </a:hlinkClick>
              </a:rPr>
              <a:t>CypherTrace</a:t>
            </a:r>
            <a:endParaRPr>
              <a:solidFill>
                <a:srgbClr val="4581EB"/>
              </a:solidFill>
              <a:latin typeface="Catamaran"/>
              <a:ea typeface="Catamaran"/>
              <a:cs typeface="Catamaran"/>
              <a:sym typeface="Catamar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3989"/>
            </a:gs>
            <a:gs pos="100000">
              <a:srgbClr val="001C4C"/>
            </a:gs>
          </a:gsLst>
          <a:path path="circle">
            <a:fillToRect b="50%" l="50%" r="50%" t="50%"/>
          </a:path>
          <a:tileRect/>
        </a:gradFill>
      </p:bgPr>
    </p:bg>
    <p:spTree>
      <p:nvGrpSpPr>
        <p:cNvPr id="1485" name="Shape 1485"/>
        <p:cNvGrpSpPr/>
        <p:nvPr/>
      </p:nvGrpSpPr>
      <p:grpSpPr>
        <a:xfrm>
          <a:off x="0" y="0"/>
          <a:ext cx="0" cy="0"/>
          <a:chOff x="0" y="0"/>
          <a:chExt cx="0" cy="0"/>
        </a:xfrm>
      </p:grpSpPr>
      <p:sp>
        <p:nvSpPr>
          <p:cNvPr id="1486" name="Google Shape;1486;p40"/>
          <p:cNvSpPr txBox="1"/>
          <p:nvPr>
            <p:ph type="title"/>
          </p:nvPr>
        </p:nvSpPr>
        <p:spPr>
          <a:xfrm>
            <a:off x="713225" y="539525"/>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1487" name="Google Shape;1487;p40"/>
          <p:cNvSpPr txBox="1"/>
          <p:nvPr>
            <p:ph idx="1" type="subTitle"/>
          </p:nvPr>
        </p:nvSpPr>
        <p:spPr>
          <a:xfrm>
            <a:off x="761388" y="3552200"/>
            <a:ext cx="1905300" cy="4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Tairi</a:t>
            </a:r>
            <a:endParaRPr/>
          </a:p>
        </p:txBody>
      </p:sp>
      <p:sp>
        <p:nvSpPr>
          <p:cNvPr id="1488" name="Google Shape;1488;p40"/>
          <p:cNvSpPr txBox="1"/>
          <p:nvPr>
            <p:ph idx="3" type="subTitle"/>
          </p:nvPr>
        </p:nvSpPr>
        <p:spPr>
          <a:xfrm>
            <a:off x="4572013" y="3552200"/>
            <a:ext cx="1905300" cy="4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a:t>
            </a:r>
            <a:endParaRPr/>
          </a:p>
        </p:txBody>
      </p:sp>
      <p:sp>
        <p:nvSpPr>
          <p:cNvPr id="1489" name="Google Shape;1489;p40"/>
          <p:cNvSpPr txBox="1"/>
          <p:nvPr>
            <p:ph idx="5" type="subTitle"/>
          </p:nvPr>
        </p:nvSpPr>
        <p:spPr>
          <a:xfrm>
            <a:off x="2666675" y="3552200"/>
            <a:ext cx="1905300" cy="4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Victoria</a:t>
            </a:r>
            <a:endParaRPr/>
          </a:p>
        </p:txBody>
      </p:sp>
      <p:pic>
        <p:nvPicPr>
          <p:cNvPr id="1490" name="Google Shape;1490;p40"/>
          <p:cNvPicPr preferRelativeResize="0"/>
          <p:nvPr/>
        </p:nvPicPr>
        <p:blipFill rotWithShape="1">
          <a:blip r:embed="rId3">
            <a:alphaModFix/>
          </a:blip>
          <a:srcRect b="0" l="3326" r="30001" t="0"/>
          <a:stretch/>
        </p:blipFill>
        <p:spPr>
          <a:xfrm>
            <a:off x="761413" y="1581825"/>
            <a:ext cx="1905300" cy="1905300"/>
          </a:xfrm>
          <a:prstGeom prst="ellipse">
            <a:avLst/>
          </a:prstGeom>
          <a:noFill/>
          <a:ln>
            <a:noFill/>
          </a:ln>
        </p:spPr>
      </p:pic>
      <p:pic>
        <p:nvPicPr>
          <p:cNvPr id="1491" name="Google Shape;1491;p40"/>
          <p:cNvPicPr preferRelativeResize="0"/>
          <p:nvPr/>
        </p:nvPicPr>
        <p:blipFill rotWithShape="1">
          <a:blip r:embed="rId4">
            <a:alphaModFix/>
          </a:blip>
          <a:srcRect b="30000" l="0" r="0" t="3333"/>
          <a:stretch/>
        </p:blipFill>
        <p:spPr>
          <a:xfrm>
            <a:off x="2666688" y="1581825"/>
            <a:ext cx="1905300" cy="1905300"/>
          </a:xfrm>
          <a:prstGeom prst="ellipse">
            <a:avLst/>
          </a:prstGeom>
          <a:noFill/>
          <a:ln>
            <a:noFill/>
          </a:ln>
        </p:spPr>
      </p:pic>
      <p:cxnSp>
        <p:nvCxnSpPr>
          <p:cNvPr id="1492" name="Google Shape;1492;p40"/>
          <p:cNvCxnSpPr/>
          <p:nvPr/>
        </p:nvCxnSpPr>
        <p:spPr>
          <a:xfrm>
            <a:off x="1569375" y="1112200"/>
            <a:ext cx="885000" cy="0"/>
          </a:xfrm>
          <a:prstGeom prst="straightConnector1">
            <a:avLst/>
          </a:prstGeom>
          <a:noFill/>
          <a:ln cap="flat" cmpd="sng" w="19050">
            <a:solidFill>
              <a:schemeClr val="accent1"/>
            </a:solidFill>
            <a:prstDash val="solid"/>
            <a:round/>
            <a:headEnd len="med" w="med" type="none"/>
            <a:tailEnd len="med" w="med" type="none"/>
          </a:ln>
        </p:spPr>
      </p:cxnSp>
      <p:pic>
        <p:nvPicPr>
          <p:cNvPr id="1493" name="Google Shape;1493;p40"/>
          <p:cNvPicPr preferRelativeResize="0"/>
          <p:nvPr/>
        </p:nvPicPr>
        <p:blipFill rotWithShape="1">
          <a:blip r:embed="rId5">
            <a:alphaModFix/>
          </a:blip>
          <a:srcRect b="0" l="11095" r="11095" t="0"/>
          <a:stretch/>
        </p:blipFill>
        <p:spPr>
          <a:xfrm rot="-505554">
            <a:off x="5445572" y="456387"/>
            <a:ext cx="888102" cy="1066126"/>
          </a:xfrm>
          <a:prstGeom prst="rect">
            <a:avLst/>
          </a:prstGeom>
          <a:noFill/>
          <a:ln>
            <a:noFill/>
          </a:ln>
        </p:spPr>
      </p:pic>
      <p:pic>
        <p:nvPicPr>
          <p:cNvPr id="1494" name="Google Shape;1494;p40"/>
          <p:cNvPicPr preferRelativeResize="0"/>
          <p:nvPr/>
        </p:nvPicPr>
        <p:blipFill rotWithShape="1">
          <a:blip r:embed="rId6">
            <a:alphaModFix/>
          </a:blip>
          <a:srcRect b="7147" l="0" r="0" t="7155"/>
          <a:stretch/>
        </p:blipFill>
        <p:spPr>
          <a:xfrm rot="-1258751">
            <a:off x="6265998" y="242208"/>
            <a:ext cx="796905" cy="1170684"/>
          </a:xfrm>
          <a:prstGeom prst="rect">
            <a:avLst/>
          </a:prstGeom>
          <a:noFill/>
          <a:ln>
            <a:noFill/>
          </a:ln>
        </p:spPr>
      </p:pic>
      <p:pic>
        <p:nvPicPr>
          <p:cNvPr id="1495" name="Google Shape;1495;p40"/>
          <p:cNvPicPr preferRelativeResize="0"/>
          <p:nvPr/>
        </p:nvPicPr>
        <p:blipFill rotWithShape="1">
          <a:blip r:embed="rId7">
            <a:alphaModFix/>
          </a:blip>
          <a:srcRect b="475" l="0" r="0" t="465"/>
          <a:stretch/>
        </p:blipFill>
        <p:spPr>
          <a:xfrm rot="-1258730">
            <a:off x="4729444" y="190203"/>
            <a:ext cx="942187" cy="1120444"/>
          </a:xfrm>
          <a:prstGeom prst="rect">
            <a:avLst/>
          </a:prstGeom>
          <a:noFill/>
          <a:ln>
            <a:noFill/>
          </a:ln>
        </p:spPr>
      </p:pic>
      <p:sp>
        <p:nvSpPr>
          <p:cNvPr id="1496" name="Google Shape;1496;p40"/>
          <p:cNvSpPr txBox="1"/>
          <p:nvPr>
            <p:ph idx="3" type="subTitle"/>
          </p:nvPr>
        </p:nvSpPr>
        <p:spPr>
          <a:xfrm>
            <a:off x="6477313" y="3487125"/>
            <a:ext cx="1905300" cy="4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Xuanzhi</a:t>
            </a:r>
            <a:endParaRPr/>
          </a:p>
        </p:txBody>
      </p:sp>
      <p:pic>
        <p:nvPicPr>
          <p:cNvPr id="1497" name="Google Shape;1497;p40"/>
          <p:cNvPicPr preferRelativeResize="0"/>
          <p:nvPr/>
        </p:nvPicPr>
        <p:blipFill rotWithShape="1">
          <a:blip r:embed="rId8">
            <a:alphaModFix/>
          </a:blip>
          <a:srcRect b="29169" l="166820" r="-166820" t="6409"/>
          <a:stretch/>
        </p:blipFill>
        <p:spPr>
          <a:xfrm>
            <a:off x="6477300" y="1581825"/>
            <a:ext cx="1905300" cy="1840200"/>
          </a:xfrm>
          <a:prstGeom prst="ellipse">
            <a:avLst/>
          </a:prstGeom>
          <a:noFill/>
          <a:ln>
            <a:noFill/>
          </a:ln>
        </p:spPr>
      </p:pic>
      <p:pic>
        <p:nvPicPr>
          <p:cNvPr id="1498" name="Google Shape;1498;p40"/>
          <p:cNvPicPr preferRelativeResize="0"/>
          <p:nvPr/>
        </p:nvPicPr>
        <p:blipFill>
          <a:blip r:embed="rId9">
            <a:alphaModFix/>
          </a:blip>
          <a:stretch>
            <a:fillRect/>
          </a:stretch>
        </p:blipFill>
        <p:spPr>
          <a:xfrm>
            <a:off x="4560100" y="1569925"/>
            <a:ext cx="1905300" cy="1905300"/>
          </a:xfrm>
          <a:prstGeom prst="ellipse">
            <a:avLst/>
          </a:prstGeom>
          <a:noFill/>
          <a:ln>
            <a:noFill/>
          </a:ln>
        </p:spPr>
      </p:pic>
      <p:pic>
        <p:nvPicPr>
          <p:cNvPr id="1499" name="Google Shape;1499;p40"/>
          <p:cNvPicPr preferRelativeResize="0"/>
          <p:nvPr/>
        </p:nvPicPr>
        <p:blipFill rotWithShape="1">
          <a:blip r:embed="rId10">
            <a:alphaModFix/>
          </a:blip>
          <a:srcRect b="17788" l="18360" r="0" t="25990"/>
          <a:stretch/>
        </p:blipFill>
        <p:spPr>
          <a:xfrm>
            <a:off x="6477300" y="1645825"/>
            <a:ext cx="1905300" cy="19053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581EB"/>
            </a:gs>
            <a:gs pos="33000">
              <a:srgbClr val="001C4C"/>
            </a:gs>
            <a:gs pos="68000">
              <a:srgbClr val="001C4C"/>
            </a:gs>
            <a:gs pos="100000">
              <a:srgbClr val="4581EB"/>
            </a:gs>
          </a:gsLst>
          <a:lin ang="13500032" scaled="0"/>
        </a:gradFill>
      </p:bgPr>
    </p:bg>
    <p:spTree>
      <p:nvGrpSpPr>
        <p:cNvPr id="1503" name="Shape 1503"/>
        <p:cNvGrpSpPr/>
        <p:nvPr/>
      </p:nvGrpSpPr>
      <p:grpSpPr>
        <a:xfrm>
          <a:off x="0" y="0"/>
          <a:ext cx="0" cy="0"/>
          <a:chOff x="0" y="0"/>
          <a:chExt cx="0" cy="0"/>
        </a:xfrm>
      </p:grpSpPr>
      <p:sp>
        <p:nvSpPr>
          <p:cNvPr id="1504" name="Google Shape;1504;p41"/>
          <p:cNvSpPr/>
          <p:nvPr/>
        </p:nvSpPr>
        <p:spPr>
          <a:xfrm>
            <a:off x="749750" y="3676200"/>
            <a:ext cx="3822300" cy="488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1"/>
          <p:cNvSpPr txBox="1"/>
          <p:nvPr>
            <p:ph idx="1" type="subTitle"/>
          </p:nvPr>
        </p:nvSpPr>
        <p:spPr>
          <a:xfrm>
            <a:off x="919050" y="3713700"/>
            <a:ext cx="3466500" cy="4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*Name of new Crypto Here*</a:t>
            </a:r>
            <a:endParaRPr/>
          </a:p>
        </p:txBody>
      </p:sp>
      <p:sp>
        <p:nvSpPr>
          <p:cNvPr id="1506" name="Google Shape;1506;p41"/>
          <p:cNvSpPr txBox="1"/>
          <p:nvPr>
            <p:ph type="ctrTitle"/>
          </p:nvPr>
        </p:nvSpPr>
        <p:spPr>
          <a:xfrm>
            <a:off x="713225" y="1058875"/>
            <a:ext cx="4053300" cy="237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solidFill>
                  <a:schemeClr val="lt1"/>
                </a:solidFill>
              </a:rPr>
              <a:t>New </a:t>
            </a:r>
            <a:r>
              <a:rPr lang="en">
                <a:solidFill>
                  <a:schemeClr val="lt1"/>
                </a:solidFill>
              </a:rPr>
              <a:t>Crypto-</a:t>
            </a:r>
            <a:endParaRPr>
              <a:solidFill>
                <a:schemeClr val="lt1"/>
              </a:solidFill>
            </a:endParaRPr>
          </a:p>
          <a:p>
            <a:pPr indent="0" lvl="0" marL="0" rtl="0" algn="l">
              <a:spcBef>
                <a:spcPts val="0"/>
              </a:spcBef>
              <a:spcAft>
                <a:spcPts val="0"/>
              </a:spcAft>
              <a:buNone/>
            </a:pPr>
            <a:r>
              <a:rPr lang="en">
                <a:solidFill>
                  <a:schemeClr val="lt1"/>
                </a:solidFill>
              </a:rPr>
              <a:t>Currency</a:t>
            </a:r>
            <a:r>
              <a:rPr lang="en">
                <a:solidFill>
                  <a:schemeClr val="lt1"/>
                </a:solidFill>
              </a:rPr>
              <a:t> Design</a:t>
            </a:r>
            <a:endParaRPr sz="2900">
              <a:solidFill>
                <a:srgbClr val="4581EB"/>
              </a:solidFill>
              <a:latin typeface="Russo One"/>
              <a:ea typeface="Russo One"/>
              <a:cs typeface="Russo One"/>
              <a:sym typeface="Russo One"/>
            </a:endParaRPr>
          </a:p>
        </p:txBody>
      </p:sp>
      <p:pic>
        <p:nvPicPr>
          <p:cNvPr id="1507" name="Google Shape;1507;p41"/>
          <p:cNvPicPr preferRelativeResize="0"/>
          <p:nvPr/>
        </p:nvPicPr>
        <p:blipFill rotWithShape="1">
          <a:blip r:embed="rId3">
            <a:alphaModFix/>
          </a:blip>
          <a:srcRect b="0" l="19" r="19" t="0"/>
          <a:stretch/>
        </p:blipFill>
        <p:spPr>
          <a:xfrm>
            <a:off x="5513600" y="901798"/>
            <a:ext cx="2591575" cy="3339900"/>
          </a:xfrm>
          <a:prstGeom prst="rect">
            <a:avLst/>
          </a:prstGeom>
          <a:noFill/>
          <a:ln>
            <a:noFill/>
          </a:ln>
        </p:spPr>
      </p:pic>
      <p:cxnSp>
        <p:nvCxnSpPr>
          <p:cNvPr id="1508" name="Google Shape;1508;p41"/>
          <p:cNvCxnSpPr/>
          <p:nvPr/>
        </p:nvCxnSpPr>
        <p:spPr>
          <a:xfrm>
            <a:off x="2211250" y="3431750"/>
            <a:ext cx="16464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3989"/>
            </a:gs>
            <a:gs pos="100000">
              <a:srgbClr val="001C4C"/>
            </a:gs>
          </a:gsLst>
          <a:path path="circle">
            <a:fillToRect b="50%" l="50%" r="50%" t="50%"/>
          </a:path>
          <a:tileRect/>
        </a:gradFill>
      </p:bgPr>
    </p:bg>
    <p:spTree>
      <p:nvGrpSpPr>
        <p:cNvPr id="1512" name="Shape 1512"/>
        <p:cNvGrpSpPr/>
        <p:nvPr/>
      </p:nvGrpSpPr>
      <p:grpSpPr>
        <a:xfrm>
          <a:off x="0" y="0"/>
          <a:ext cx="0" cy="0"/>
          <a:chOff x="0" y="0"/>
          <a:chExt cx="0" cy="0"/>
        </a:xfrm>
      </p:grpSpPr>
      <p:sp>
        <p:nvSpPr>
          <p:cNvPr id="1513" name="Google Shape;1513;p42"/>
          <p:cNvSpPr/>
          <p:nvPr/>
        </p:nvSpPr>
        <p:spPr>
          <a:xfrm>
            <a:off x="3414613" y="3029625"/>
            <a:ext cx="697200" cy="6972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2"/>
          <p:cNvSpPr txBox="1"/>
          <p:nvPr>
            <p:ph idx="21" type="title"/>
          </p:nvPr>
        </p:nvSpPr>
        <p:spPr>
          <a:xfrm>
            <a:off x="3426175" y="3099825"/>
            <a:ext cx="642900" cy="5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515" name="Google Shape;1515;p42"/>
          <p:cNvSpPr/>
          <p:nvPr/>
        </p:nvSpPr>
        <p:spPr>
          <a:xfrm>
            <a:off x="6031375" y="1285425"/>
            <a:ext cx="697200" cy="6972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2"/>
          <p:cNvSpPr/>
          <p:nvPr/>
        </p:nvSpPr>
        <p:spPr>
          <a:xfrm>
            <a:off x="3387463" y="1285425"/>
            <a:ext cx="697200" cy="6972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2"/>
          <p:cNvSpPr/>
          <p:nvPr/>
        </p:nvSpPr>
        <p:spPr>
          <a:xfrm>
            <a:off x="770700" y="3029625"/>
            <a:ext cx="697200" cy="6972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2"/>
          <p:cNvSpPr/>
          <p:nvPr/>
        </p:nvSpPr>
        <p:spPr>
          <a:xfrm>
            <a:off x="6058525" y="3029625"/>
            <a:ext cx="697200" cy="6972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2"/>
          <p:cNvSpPr/>
          <p:nvPr/>
        </p:nvSpPr>
        <p:spPr>
          <a:xfrm>
            <a:off x="743550" y="1285425"/>
            <a:ext cx="697200" cy="6972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2"/>
          <p:cNvSpPr txBox="1"/>
          <p:nvPr>
            <p:ph idx="3" type="title"/>
          </p:nvPr>
        </p:nvSpPr>
        <p:spPr>
          <a:xfrm>
            <a:off x="770700" y="1356650"/>
            <a:ext cx="642900" cy="5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01</a:t>
            </a:r>
            <a:endParaRPr sz="2600"/>
          </a:p>
        </p:txBody>
      </p:sp>
      <p:sp>
        <p:nvSpPr>
          <p:cNvPr id="1521" name="Google Shape;1521;p42"/>
          <p:cNvSpPr txBox="1"/>
          <p:nvPr>
            <p:ph type="title"/>
          </p:nvPr>
        </p:nvSpPr>
        <p:spPr>
          <a:xfrm>
            <a:off x="713225" y="539525"/>
            <a:ext cx="7717500" cy="57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1522" name="Google Shape;1522;p42"/>
          <p:cNvSpPr txBox="1"/>
          <p:nvPr>
            <p:ph idx="1" type="subTitle"/>
          </p:nvPr>
        </p:nvSpPr>
        <p:spPr>
          <a:xfrm>
            <a:off x="713225" y="1932209"/>
            <a:ext cx="23994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Eval Crypto Platforms</a:t>
            </a:r>
            <a:endParaRPr sz="1500"/>
          </a:p>
        </p:txBody>
      </p:sp>
      <p:sp>
        <p:nvSpPr>
          <p:cNvPr id="1523" name="Google Shape;1523;p42"/>
          <p:cNvSpPr txBox="1"/>
          <p:nvPr>
            <p:ph idx="4" type="subTitle"/>
          </p:nvPr>
        </p:nvSpPr>
        <p:spPr>
          <a:xfrm>
            <a:off x="713225" y="3664653"/>
            <a:ext cx="2399400" cy="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Fraud Detection</a:t>
            </a:r>
            <a:endParaRPr/>
          </a:p>
        </p:txBody>
      </p:sp>
      <p:sp>
        <p:nvSpPr>
          <p:cNvPr id="1524" name="Google Shape;1524;p42"/>
          <p:cNvSpPr txBox="1"/>
          <p:nvPr>
            <p:ph idx="6" type="title"/>
          </p:nvPr>
        </p:nvSpPr>
        <p:spPr>
          <a:xfrm>
            <a:off x="770700" y="3099825"/>
            <a:ext cx="642900" cy="5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525" name="Google Shape;1525;p42"/>
          <p:cNvSpPr txBox="1"/>
          <p:nvPr>
            <p:ph idx="7" type="subTitle"/>
          </p:nvPr>
        </p:nvSpPr>
        <p:spPr>
          <a:xfrm>
            <a:off x="6031375" y="1931128"/>
            <a:ext cx="23994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KYC</a:t>
            </a:r>
            <a:endParaRPr/>
          </a:p>
        </p:txBody>
      </p:sp>
      <p:sp>
        <p:nvSpPr>
          <p:cNvPr id="1526" name="Google Shape;1526;p42"/>
          <p:cNvSpPr txBox="1"/>
          <p:nvPr>
            <p:ph idx="8" type="subTitle"/>
          </p:nvPr>
        </p:nvSpPr>
        <p:spPr>
          <a:xfrm>
            <a:off x="6031375" y="2339588"/>
            <a:ext cx="23994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Your Customer</a:t>
            </a:r>
            <a:endParaRPr/>
          </a:p>
        </p:txBody>
      </p:sp>
      <p:sp>
        <p:nvSpPr>
          <p:cNvPr id="1527" name="Google Shape;1527;p42"/>
          <p:cNvSpPr txBox="1"/>
          <p:nvPr>
            <p:ph idx="9" type="title"/>
          </p:nvPr>
        </p:nvSpPr>
        <p:spPr>
          <a:xfrm>
            <a:off x="6081665" y="1355628"/>
            <a:ext cx="642900" cy="5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03</a:t>
            </a:r>
            <a:endParaRPr sz="2600"/>
          </a:p>
        </p:txBody>
      </p:sp>
      <p:sp>
        <p:nvSpPr>
          <p:cNvPr id="1528" name="Google Shape;1528;p42"/>
          <p:cNvSpPr txBox="1"/>
          <p:nvPr>
            <p:ph idx="13" type="subTitle"/>
          </p:nvPr>
        </p:nvSpPr>
        <p:spPr>
          <a:xfrm>
            <a:off x="6031375" y="3663575"/>
            <a:ext cx="2399400" cy="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1529" name="Google Shape;1529;p42"/>
          <p:cNvSpPr txBox="1"/>
          <p:nvPr>
            <p:ph idx="15" type="title"/>
          </p:nvPr>
        </p:nvSpPr>
        <p:spPr>
          <a:xfrm>
            <a:off x="6081675" y="3098700"/>
            <a:ext cx="642900" cy="5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530" name="Google Shape;1530;p42"/>
          <p:cNvSpPr txBox="1"/>
          <p:nvPr>
            <p:ph idx="16" type="subTitle"/>
          </p:nvPr>
        </p:nvSpPr>
        <p:spPr>
          <a:xfrm>
            <a:off x="3372300" y="1932209"/>
            <a:ext cx="23994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AML</a:t>
            </a:r>
            <a:endParaRPr/>
          </a:p>
        </p:txBody>
      </p:sp>
      <p:sp>
        <p:nvSpPr>
          <p:cNvPr id="1531" name="Google Shape;1531;p42"/>
          <p:cNvSpPr txBox="1"/>
          <p:nvPr>
            <p:ph idx="17" type="subTitle"/>
          </p:nvPr>
        </p:nvSpPr>
        <p:spPr>
          <a:xfrm>
            <a:off x="3372300" y="2340475"/>
            <a:ext cx="23994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Anti-Money Laundering</a:t>
            </a:r>
            <a:endParaRPr/>
          </a:p>
          <a:p>
            <a:pPr indent="0" lvl="0" marL="0" rtl="0" algn="l">
              <a:spcBef>
                <a:spcPts val="0"/>
              </a:spcBef>
              <a:spcAft>
                <a:spcPts val="0"/>
              </a:spcAft>
              <a:buNone/>
            </a:pPr>
            <a:r>
              <a:t/>
            </a:r>
            <a:endParaRPr/>
          </a:p>
        </p:txBody>
      </p:sp>
      <p:sp>
        <p:nvSpPr>
          <p:cNvPr id="1532" name="Google Shape;1532;p42"/>
          <p:cNvSpPr txBox="1"/>
          <p:nvPr>
            <p:ph idx="18" type="title"/>
          </p:nvPr>
        </p:nvSpPr>
        <p:spPr>
          <a:xfrm>
            <a:off x="3426177" y="1356653"/>
            <a:ext cx="642900" cy="5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02</a:t>
            </a:r>
            <a:endParaRPr sz="2600"/>
          </a:p>
        </p:txBody>
      </p:sp>
      <p:sp>
        <p:nvSpPr>
          <p:cNvPr id="1533" name="Google Shape;1533;p42"/>
          <p:cNvSpPr txBox="1"/>
          <p:nvPr>
            <p:ph idx="19" type="subTitle"/>
          </p:nvPr>
        </p:nvSpPr>
        <p:spPr>
          <a:xfrm>
            <a:off x="3372300" y="3664653"/>
            <a:ext cx="2399400" cy="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a:t>
            </a:r>
            <a:endParaRPr/>
          </a:p>
        </p:txBody>
      </p:sp>
      <p:cxnSp>
        <p:nvCxnSpPr>
          <p:cNvPr id="1534" name="Google Shape;1534;p42"/>
          <p:cNvCxnSpPr/>
          <p:nvPr/>
        </p:nvCxnSpPr>
        <p:spPr>
          <a:xfrm>
            <a:off x="1904400" y="1112200"/>
            <a:ext cx="20652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4493"/>
            </a:gs>
            <a:gs pos="100000">
              <a:srgbClr val="001C4C"/>
            </a:gs>
          </a:gsLst>
          <a:path path="circle">
            <a:fillToRect b="50%" l="50%" r="50%" t="50%"/>
          </a:path>
          <a:tileRect/>
        </a:gradFill>
      </p:bgPr>
    </p:bg>
    <p:spTree>
      <p:nvGrpSpPr>
        <p:cNvPr id="1538" name="Shape 1538"/>
        <p:cNvGrpSpPr/>
        <p:nvPr/>
      </p:nvGrpSpPr>
      <p:grpSpPr>
        <a:xfrm>
          <a:off x="0" y="0"/>
          <a:ext cx="0" cy="0"/>
          <a:chOff x="0" y="0"/>
          <a:chExt cx="0" cy="0"/>
        </a:xfrm>
      </p:grpSpPr>
      <p:sp>
        <p:nvSpPr>
          <p:cNvPr id="1539" name="Google Shape;1539;p43"/>
          <p:cNvSpPr/>
          <p:nvPr/>
        </p:nvSpPr>
        <p:spPr>
          <a:xfrm>
            <a:off x="3965325" y="3304475"/>
            <a:ext cx="3917100" cy="488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3"/>
          <p:cNvSpPr/>
          <p:nvPr/>
        </p:nvSpPr>
        <p:spPr>
          <a:xfrm>
            <a:off x="1022075" y="1264638"/>
            <a:ext cx="2614200" cy="2614200"/>
          </a:xfrm>
          <a:prstGeom prst="ellips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3"/>
          <p:cNvSpPr txBox="1"/>
          <p:nvPr>
            <p:ph type="title"/>
          </p:nvPr>
        </p:nvSpPr>
        <p:spPr>
          <a:xfrm>
            <a:off x="4026475" y="1213825"/>
            <a:ext cx="4404300" cy="20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lt1"/>
                </a:solidFill>
              </a:rPr>
              <a:t>Evaluate Crypto Platforms</a:t>
            </a:r>
            <a:endParaRPr sz="5000">
              <a:solidFill>
                <a:schemeClr val="lt1"/>
              </a:solidFill>
            </a:endParaRPr>
          </a:p>
        </p:txBody>
      </p:sp>
      <p:sp>
        <p:nvSpPr>
          <p:cNvPr id="1542" name="Google Shape;1542;p43"/>
          <p:cNvSpPr txBox="1"/>
          <p:nvPr>
            <p:ph idx="1" type="subTitle"/>
          </p:nvPr>
        </p:nvSpPr>
        <p:spPr>
          <a:xfrm>
            <a:off x="4026475" y="3315125"/>
            <a:ext cx="4404300" cy="4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sovereign clienta sovereign requirement</a:t>
            </a:r>
            <a:endParaRPr/>
          </a:p>
        </p:txBody>
      </p:sp>
      <p:sp>
        <p:nvSpPr>
          <p:cNvPr id="1543" name="Google Shape;1543;p43"/>
          <p:cNvSpPr txBox="1"/>
          <p:nvPr>
            <p:ph idx="2" type="title"/>
          </p:nvPr>
        </p:nvSpPr>
        <p:spPr>
          <a:xfrm>
            <a:off x="803675" y="1747713"/>
            <a:ext cx="3051000" cy="163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44"/>
          <p:cNvSpPr txBox="1"/>
          <p:nvPr>
            <p:ph type="title"/>
          </p:nvPr>
        </p:nvSpPr>
        <p:spPr>
          <a:xfrm>
            <a:off x="330775" y="1552500"/>
            <a:ext cx="3846300" cy="20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a:t>
            </a:r>
            <a:endParaRPr/>
          </a:p>
          <a:p>
            <a:pPr indent="0" lvl="0" marL="0" rtl="0" algn="l">
              <a:spcBef>
                <a:spcPts val="0"/>
              </a:spcBef>
              <a:spcAft>
                <a:spcPts val="0"/>
              </a:spcAft>
              <a:buNone/>
            </a:pPr>
            <a:r>
              <a:rPr lang="en"/>
              <a:t>Overview</a:t>
            </a:r>
            <a:endParaRPr/>
          </a:p>
        </p:txBody>
      </p:sp>
      <p:sp>
        <p:nvSpPr>
          <p:cNvPr id="1549" name="Google Shape;1549;p44"/>
          <p:cNvSpPr txBox="1"/>
          <p:nvPr>
            <p:ph idx="1" type="subTitle"/>
          </p:nvPr>
        </p:nvSpPr>
        <p:spPr>
          <a:xfrm>
            <a:off x="4543075" y="1043700"/>
            <a:ext cx="4038300" cy="30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6"/>
                </a:solidFill>
                <a:latin typeface="Times New Roman"/>
                <a:ea typeface="Times New Roman"/>
                <a:cs typeface="Times New Roman"/>
                <a:sym typeface="Times New Roman"/>
              </a:rPr>
              <a:t>Objective</a:t>
            </a:r>
            <a:r>
              <a:rPr lang="en">
                <a:solidFill>
                  <a:schemeClr val="accent6"/>
                </a:solidFill>
                <a:latin typeface="Times New Roman"/>
                <a:ea typeface="Times New Roman"/>
                <a:cs typeface="Times New Roman"/>
                <a:sym typeface="Times New Roman"/>
              </a:rPr>
              <a:t>: Design a sovereign-backed cryptocurrency with secure and compliant operation.</a:t>
            </a:r>
            <a:endParaRPr>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accent6"/>
                </a:solidFill>
                <a:latin typeface="Times New Roman"/>
                <a:ea typeface="Times New Roman"/>
                <a:cs typeface="Times New Roman"/>
                <a:sym typeface="Times New Roman"/>
              </a:rPr>
              <a:t>Key Requirements</a:t>
            </a:r>
            <a:r>
              <a:rPr lang="en">
                <a:solidFill>
                  <a:schemeClr val="accent6"/>
                </a:solidFill>
                <a:latin typeface="Times New Roman"/>
                <a:ea typeface="Times New Roman"/>
                <a:cs typeface="Times New Roman"/>
                <a:sym typeface="Times New Roman"/>
              </a:rPr>
              <a:t>:</a:t>
            </a:r>
            <a:endParaRPr>
              <a:solidFill>
                <a:schemeClr val="accent6"/>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accent6"/>
              </a:buClr>
              <a:buSzPts val="1600"/>
              <a:buFont typeface="Times New Roman"/>
              <a:buChar char="●"/>
            </a:pPr>
            <a:r>
              <a:rPr lang="en">
                <a:solidFill>
                  <a:schemeClr val="accent6"/>
                </a:solidFill>
                <a:latin typeface="Times New Roman"/>
                <a:ea typeface="Times New Roman"/>
                <a:cs typeface="Times New Roman"/>
                <a:sym typeface="Times New Roman"/>
              </a:rPr>
              <a:t>Substitute traditional fiat currency.</a:t>
            </a:r>
            <a:endParaRPr>
              <a:solidFill>
                <a:schemeClr val="accent6"/>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accent6"/>
              </a:buClr>
              <a:buSzPts val="1600"/>
              <a:buFont typeface="Times New Roman"/>
              <a:buChar char="●"/>
            </a:pPr>
            <a:r>
              <a:rPr lang="en">
                <a:solidFill>
                  <a:schemeClr val="accent6"/>
                </a:solidFill>
                <a:latin typeface="Times New Roman"/>
                <a:ea typeface="Times New Roman"/>
                <a:cs typeface="Times New Roman"/>
                <a:sym typeface="Times New Roman"/>
              </a:rPr>
              <a:t>Ensure regulatory adherence (AML, KYC, Fraud Detection).</a:t>
            </a:r>
            <a:endParaRPr>
              <a:solidFill>
                <a:schemeClr val="accent6"/>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a:solidFill>
                  <a:schemeClr val="accent6"/>
                </a:solidFill>
                <a:latin typeface="Times New Roman"/>
                <a:ea typeface="Times New Roman"/>
                <a:cs typeface="Times New Roman"/>
                <a:sym typeface="Times New Roman"/>
              </a:rPr>
              <a:t>Goal</a:t>
            </a:r>
            <a:r>
              <a:rPr lang="en">
                <a:solidFill>
                  <a:schemeClr val="accent6"/>
                </a:solidFill>
                <a:latin typeface="Times New Roman"/>
                <a:ea typeface="Times New Roman"/>
                <a:cs typeface="Times New Roman"/>
                <a:sym typeface="Times New Roman"/>
              </a:rPr>
              <a:t>: Identify the best-suited cryptocurrency platform for government adoption.</a:t>
            </a:r>
            <a:endParaRPr>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4493"/>
            </a:gs>
            <a:gs pos="100000">
              <a:srgbClr val="001C4C"/>
            </a:gs>
          </a:gsLst>
          <a:path path="circle">
            <a:fillToRect b="50%" l="50%" r="50%" t="50%"/>
          </a:path>
          <a:tileRect/>
        </a:gradFill>
      </p:bgPr>
    </p:bg>
    <p:spTree>
      <p:nvGrpSpPr>
        <p:cNvPr id="1553" name="Shape 1553"/>
        <p:cNvGrpSpPr/>
        <p:nvPr/>
      </p:nvGrpSpPr>
      <p:grpSpPr>
        <a:xfrm>
          <a:off x="0" y="0"/>
          <a:ext cx="0" cy="0"/>
          <a:chOff x="0" y="0"/>
          <a:chExt cx="0" cy="0"/>
        </a:xfrm>
      </p:grpSpPr>
      <p:sp>
        <p:nvSpPr>
          <p:cNvPr id="1554" name="Google Shape;1554;p45"/>
          <p:cNvSpPr/>
          <p:nvPr/>
        </p:nvSpPr>
        <p:spPr>
          <a:xfrm>
            <a:off x="2879200" y="3626550"/>
            <a:ext cx="3917100" cy="488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txBox="1"/>
          <p:nvPr>
            <p:ph type="title"/>
          </p:nvPr>
        </p:nvSpPr>
        <p:spPr>
          <a:xfrm>
            <a:off x="2901400" y="1039200"/>
            <a:ext cx="3872700" cy="22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lt1"/>
                </a:solidFill>
              </a:rPr>
              <a:t>Platform Selection</a:t>
            </a:r>
            <a:endParaRPr sz="5000">
              <a:solidFill>
                <a:schemeClr val="lt1"/>
              </a:solidFill>
            </a:endParaRPr>
          </a:p>
        </p:txBody>
      </p:sp>
      <p:sp>
        <p:nvSpPr>
          <p:cNvPr id="1556" name="Google Shape;1556;p45"/>
          <p:cNvSpPr txBox="1"/>
          <p:nvPr>
            <p:ph idx="1" type="subTitle"/>
          </p:nvPr>
        </p:nvSpPr>
        <p:spPr>
          <a:xfrm>
            <a:off x="2901400" y="3637200"/>
            <a:ext cx="4404300" cy="4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Considerations When </a:t>
            </a:r>
            <a:r>
              <a:rPr lang="en"/>
              <a:t>Selecting</a:t>
            </a:r>
            <a:r>
              <a:rPr lang="en"/>
              <a:t> Platform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ypto Mining Project Proposal by Slidesgo">
  <a:themeElements>
    <a:clrScheme name="Simple Light">
      <a:dk1>
        <a:srgbClr val="FFFFFF"/>
      </a:dk1>
      <a:lt1>
        <a:srgbClr val="FFFFFF"/>
      </a:lt1>
      <a:dk2>
        <a:srgbClr val="FFFFFF"/>
      </a:dk2>
      <a:lt2>
        <a:srgbClr val="4581EB"/>
      </a:lt2>
      <a:accent1>
        <a:srgbClr val="F5C434"/>
      </a:accent1>
      <a:accent2>
        <a:srgbClr val="E69138"/>
      </a:accent2>
      <a:accent3>
        <a:srgbClr val="FEEC4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