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59" d="100"/>
          <a:sy n="59" d="100"/>
        </p:scale>
        <p:origin x="37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6A0F8-8015-4D93-B329-95906B9FDD11}" type="datetimeFigureOut">
              <a:rPr lang="en-NG" smtClean="0"/>
              <a:t>05/11/2024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96E9A-5546-49A8-BC66-6ACD2B3AF8E0}" type="slidenum">
              <a:rPr lang="en-NG" smtClean="0"/>
              <a:t>‹#›</a:t>
            </a:fld>
            <a:endParaRPr lang="en-NG"/>
          </a:p>
        </p:txBody>
      </p:sp>
    </p:spTree>
    <p:extLst>
      <p:ext uri="{BB962C8B-B14F-4D97-AF65-F5344CB8AC3E}">
        <p14:creationId xmlns:p14="http://schemas.microsoft.com/office/powerpoint/2010/main" val="15444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16c75cd-d51a-4411-86d3-395fb939a36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16c75cd-d51a-4411-86d3-395fb939a36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Quantity ,Total  Quantity 2023 ,Total  Quantity 2024 ,Sales by Region ,Sales by Products ,Total  Sales ,Total  Sales 2023 ,Total  Sales 2024 ,Top Product Performance 2023 ,Top Product Performance 2024.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Month.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4</Words>
  <Application>Microsoft Office PowerPoint</Application>
  <PresentationFormat>Widescreen</PresentationFormat>
  <Paragraphs>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Calibri</vt:lpstr>
      <vt:lpstr>Calibri Light</vt:lpstr>
      <vt:lpstr>Custom Design</vt:lpstr>
      <vt:lpstr>Page 1</vt:lpstr>
      <vt:lpstr>Page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Joy Madu</cp:lastModifiedBy>
  <cp:revision>5</cp:revision>
  <dcterms:created xsi:type="dcterms:W3CDTF">2016-09-04T11:54:55Z</dcterms:created>
  <dcterms:modified xsi:type="dcterms:W3CDTF">2024-11-05T14:43:32Z</dcterms:modified>
</cp:coreProperties>
</file>