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5" d="100"/>
          <a:sy n="75" d="100"/>
        </p:scale>
        <p:origin x="77" y="9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5ECF7-E8F9-4241-8EB2-40C9B486C4ED}" type="datetimeFigureOut">
              <a:rPr lang="en-NG" smtClean="0"/>
              <a:t>13/06/2025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332C3-F6F7-449B-AEFD-FD0EB9B3B4FA}" type="slidenum">
              <a:rPr lang="en-NG" smtClean="0"/>
              <a:t>‹#›</a:t>
            </a:fld>
            <a:endParaRPr lang="en-NG"/>
          </a:p>
        </p:txBody>
      </p:sp>
    </p:spTree>
    <p:extLst>
      <p:ext uri="{BB962C8B-B14F-4D97-AF65-F5344CB8AC3E}">
        <p14:creationId xmlns:p14="http://schemas.microsoft.com/office/powerpoint/2010/main" val="2014484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Food wastage and WasteRate by Preparation Method</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Quantity of Food by Type of Food</a:t>
            </a:r>
            <a:endParaRPr dirty="0"/>
          </a:p>
          <a:p>
            <a:r>
              <a:rPr b="0" dirty="0"/>
              <a:t>No alt text provided</a:t>
            </a:r>
            <a:endParaRPr dirty="0"/>
          </a:p>
          <a:p>
            <a:endParaRPr dirty="0"/>
          </a:p>
          <a:p>
            <a:r>
              <a:rPr b="1" dirty="0"/>
              <a:t>Portion Size and Food wastage by Type of Food</a:t>
            </a:r>
            <a:endParaRPr dirty="0"/>
          </a:p>
          <a:p>
            <a:r>
              <a:rPr b="0" dirty="0"/>
              <a:t>No alt text provided</a:t>
            </a:r>
            <a:endParaRPr dirty="0"/>
          </a:p>
          <a:p>
            <a:endParaRPr dirty="0"/>
          </a:p>
          <a:p>
            <a:r>
              <a:rPr b="1" dirty="0"/>
              <a:t>Food wastage by Pricing</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GraceyBee's Restaurant</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funnel</a:t>
            </a:r>
            <a:endParaRPr dirty="0"/>
          </a:p>
          <a:p>
            <a:r>
              <a:rPr b="0" dirty="0"/>
              <a:t>No alt text provided</a:t>
            </a:r>
            <a:endParaRPr dirty="0"/>
          </a:p>
          <a:p>
            <a:endParaRPr dirty="0"/>
          </a:p>
          <a:p>
            <a:r>
              <a:rPr b="1" dirty="0"/>
              <a:t>Food Wastage by Storage Conditions</a:t>
            </a:r>
            <a:endParaRPr dirty="0"/>
          </a:p>
          <a:p>
            <a:r>
              <a:rPr b="0" dirty="0"/>
              <a:t>No alt text provided</a:t>
            </a:r>
            <a:endParaRPr dirty="0"/>
          </a:p>
          <a:p>
            <a:endParaRPr dirty="0"/>
          </a:p>
          <a:p>
            <a:r>
              <a:rPr b="1" dirty="0"/>
              <a:t>Food wastage by Purchase History and Type of Food</a:t>
            </a:r>
            <a:endParaRPr dirty="0"/>
          </a:p>
          <a:p>
            <a:r>
              <a:rPr b="0" dirty="0"/>
              <a:t>No alt text provided</a:t>
            </a:r>
            <a:endParaRPr dirty="0"/>
          </a:p>
          <a:p>
            <a:endParaRPr dirty="0"/>
          </a:p>
          <a:p>
            <a:r>
              <a:rPr b="1" dirty="0"/>
              <a:t>Food Wastage by Event Type</a:t>
            </a:r>
            <a:endParaRPr dirty="0"/>
          </a:p>
          <a:p>
            <a:r>
              <a:rPr b="0" dirty="0"/>
              <a:t>No alt text provided</a:t>
            </a:r>
            <a:endParaRPr dirty="0"/>
          </a:p>
          <a:p>
            <a:endParaRPr dirty="0"/>
          </a:p>
          <a:p>
            <a:r>
              <a:rPr b="1" dirty="0"/>
              <a:t>Food wastage by Seasonality and Type of Food</a:t>
            </a:r>
            <a:endParaRPr dirty="0"/>
          </a:p>
          <a:p>
            <a:r>
              <a:rPr b="0" dirty="0"/>
              <a:t>No alt text provided</a:t>
            </a:r>
            <a:endParaRPr dirty="0"/>
          </a:p>
          <a:p>
            <a:endParaRPr dirty="0"/>
          </a:p>
          <a:p>
            <a:r>
              <a:rPr b="1" dirty="0"/>
              <a:t>Food wastage by Geographical Location and Event Type</a:t>
            </a:r>
            <a:endParaRPr dirty="0"/>
          </a:p>
          <a:p>
            <a:r>
              <a:rPr b="0" dirty="0"/>
              <a:t>No alt text provided</a:t>
            </a:r>
            <a:endParaRPr dirty="0"/>
          </a:p>
          <a:p>
            <a:endParaRPr dirty="0"/>
          </a:p>
          <a:p>
            <a:r>
              <a:rPr b="1" dirty="0"/>
              <a:t>GraceyBee's Restaurant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GraceyBee's Restaurant</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RECOMMENDATIONS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89c3b7a8-c09b-4edf-95c6-76bab254f660?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89c3b7a8-c09b-4edf-95c6-76bab254f66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89c3b7a8-c09b-4edf-95c6-76bab254f660/?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89c3b7a8-c09b-4edf-95c6-76bab254f660/?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Akinwumi Oluwatobi Food_wastage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6/13/2025 5:04:56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6/13/2025 5:02:25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Food wastage and WasteRate by Preparation Method ,clusteredBarChart ,donutChart ,Quantity of Food by Type of Food ,Portion Size and Food wastage by Type of Food ,Food wastage by Pricing ,image ,image ,GraceyBee's Restauran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funnel ,Food Wastage by Storage Conditions ,Food wastage by Purchase History and Type of Food ,Food Wastage by Event Type ,Food wastage by Seasonality and Type of Food ,Food wastage by Geographical Location and Event Type ,GraceyBee's Restaurant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raceyBee's Restaurant ,image ,image ,RECOMMENDATION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Recommendation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196</Words>
  <Application>Microsoft Office PowerPoint</Application>
  <PresentationFormat>Widescreen</PresentationFormat>
  <Paragraphs>72</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Calibri</vt:lpstr>
      <vt:lpstr>Calibri Light</vt:lpstr>
      <vt:lpstr>Segoe UI</vt:lpstr>
      <vt:lpstr>Segoe UI Light</vt:lpstr>
      <vt:lpstr>Segoe UI Semibold</vt:lpstr>
      <vt:lpstr>Custom Design</vt:lpstr>
      <vt:lpstr>Akinwumi Oluwatobi Food_wastage Analysis</vt:lpstr>
      <vt:lpstr>Page 1</vt:lpstr>
      <vt:lpstr>Page 2</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OLUWATOBI AKINWUMI</cp:lastModifiedBy>
  <cp:revision>4</cp:revision>
  <dcterms:created xsi:type="dcterms:W3CDTF">2016-09-04T11:54:55Z</dcterms:created>
  <dcterms:modified xsi:type="dcterms:W3CDTF">2025-06-13T05:09:26Z</dcterms:modified>
</cp:coreProperties>
</file>