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Total Profit of the Brewery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Total Profit by territories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Year with Highest Profit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Lowest Performing Month by Profit (2017–2019)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Min Profit in December 2018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Monthly Profit Contribution in 2019 (% of Annual Profit)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Brand with the Highest Profit in Senegal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2 Consumer Brands in Ghana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IBUWUMS BREWERY PLC: Profit &amp; Brand Performance (2017–2019)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Profit over months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3 Consumed Brands in Francophone Countries (2018–2019)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Beer Brands Consumed in Nigeria (3-Year Overview)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Malt Brand in Anglophone Region (2018–2019)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2019 Profit by countries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Which Country Drinks the Most Beer?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IBUWUMS BREWERY PLC: Profit &amp; Brand Performance (2017–2019)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Salesperson for Budweiser in Senegal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Top-Selling Brand in South-South Nigeria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Beer consumption in Nigeria.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Budweiser Consumption by Region in Nigeria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Regional Sales of Budweiser – Nigeria, 2019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Country with the Highest Profit in Q4 2019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IBUWUMS BREWERY PLC: Profit &amp; Brand Performance (2017–2019)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Selling Brands in Nigeria (2019)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147e1bea-2328-4b70-bb40-82e5406cdba7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367d4d1cb0e94032" /><Relationship Type="http://schemas.openxmlformats.org/officeDocument/2006/relationships/slideLayout" Target="/ppt/slideLayouts/slideLayout8.xml" Id="Rc89103de965e4798" /><Relationship Type="http://schemas.openxmlformats.org/officeDocument/2006/relationships/hyperlink" Target="https://app.powerbi.com/groups/me/reports/147e1bea-2328-4b70-bb40-82e5406cdba7/?pbi_source=PowerPoint" TargetMode="External" Id="RelId0" /><Relationship Type="http://schemas.openxmlformats.org/officeDocument/2006/relationships/image" Target="/ppt/media/image4.png" Id="imgId3564608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8ee7359fb09d4e8f" /><Relationship Type="http://schemas.openxmlformats.org/officeDocument/2006/relationships/slideLayout" Target="/ppt/slideLayouts/slideLayout8.xml" Id="R712cf4bc73e346c0" /><Relationship Type="http://schemas.openxmlformats.org/officeDocument/2006/relationships/hyperlink" Target="https://app.powerbi.com/groups/me/reports/147e1bea-2328-4b70-bb40-82e5406cdba7/?pbi_source=PowerPoint" TargetMode="External" Id="RelId1" /><Relationship Type="http://schemas.openxmlformats.org/officeDocument/2006/relationships/image" Target="/ppt/media/image5.png" Id="imgId35646089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1ed1b8a959dd49c5" /><Relationship Type="http://schemas.openxmlformats.org/officeDocument/2006/relationships/slideLayout" Target="/ppt/slideLayouts/slideLayout8.xml" Id="R203b42e25c9a41f2" /><Relationship Type="http://schemas.openxmlformats.org/officeDocument/2006/relationships/hyperlink" Target="https://app.powerbi.com/groups/me/reports/147e1bea-2328-4b70-bb40-82e5406cdba7/?pbi_source=PowerPoint" TargetMode="External" Id="RelId2" /><Relationship Type="http://schemas.openxmlformats.org/officeDocument/2006/relationships/image" Target="/ppt/media/image6.png" Id="imgId3564609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Ibuwums Brewery Plc. _ Oluwatobi Akinwumi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6/19/2025 1:05:04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6/19/2025 12:58:11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tal Profit of the Brewery ,Total Profit by territories ,Year with Highest Profit ,Lowest Performing Month by Profit (2017–2019) ,Min Profit in December 2018 ,Monthly Profit Contribution in 2019 (% of Annual Profit) ,Brand with the Highest Profit in Senegal ,Top 2 Consumer Brands in Ghana ,IBUWUMS BREWERY PLC: Profit &amp; Brand Performance (2017–2019) ,shape ,image ,imag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64608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Territories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rofit over months ,Top 3 Consumed Brands in Francophone Countries (2018–2019) ,Top Beer Brands Consumed in Nigeria (3-Year Overview) ,Top Malt Brand in Anglophone Region (2018–2019) ,2019 Profit by countries ,shape ,Which Country Drinks the Most Beer? ,IBUWUMS BREWERY PLC: Profit &amp; Brand Performance (2017–2019) ,image ,image ,Top Salesperson for Budweiser in Senegal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64608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Other countries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op-Selling Brand in South-South Nigeria ,Beer consumption in Nigeria. ,Budweiser Consumption by Region in Nigeria ,Regional Sales of Budweiser – Nigeria, 2019 ,Country with the Highest Profit in Q4 2019 ,shape ,IBUWUMS BREWERY PLC: Profit &amp; Brand Performance (2017–2019) ,image ,image ,Top Selling Brands in Nigeria (2019)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564609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in Nigeria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