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Profit by gender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Wealth Segment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States Sales and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 status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Ordered Online?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that own cars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New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Order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Sales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Profit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Total Customers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Customers Transactions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by gender and Age Group</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KPMG SPROCKET SALES ANALYSIS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Profit and No of Sales by Product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Profit and No of sales by job category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stackedAreaChart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Month</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KPMG SPROCKET SALES ANALYSIS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Age Groups with cars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columnChart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by Product line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KPMG SPROCKET SALES ANALYSIS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KPMG SPROCKET SALES ANALYSIS</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88a44184-81ad-47c5-8a40-f4bbe58a2ac6?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8a0df58f995a4858" /><Relationship Type="http://schemas.openxmlformats.org/officeDocument/2006/relationships/slideLayout" Target="/ppt/slideLayouts/slideLayout8.xml" Id="R824d2f0af85f4582" /><Relationship Type="http://schemas.openxmlformats.org/officeDocument/2006/relationships/hyperlink" Target="https://app.powerbi.com/groups/me/reports/88a44184-81ad-47c5-8a40-f4bbe58a2ac6/?pbi_source=PowerPoint" TargetMode="External" Id="RelId0" /><Relationship Type="http://schemas.openxmlformats.org/officeDocument/2006/relationships/image" Target="/ppt/media/image4.png" Id="imgId35134901"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aee2b1ab365b410f" /><Relationship Type="http://schemas.openxmlformats.org/officeDocument/2006/relationships/slideLayout" Target="/ppt/slideLayouts/slideLayout8.xml" Id="R5c2c4a500a284d9d" /><Relationship Type="http://schemas.openxmlformats.org/officeDocument/2006/relationships/hyperlink" Target="https://app.powerbi.com/groups/me/reports/88a44184-81ad-47c5-8a40-f4bbe58a2ac6/?pbi_source=PowerPoint" TargetMode="External" Id="RelId1" /><Relationship Type="http://schemas.openxmlformats.org/officeDocument/2006/relationships/image" Target="/ppt/media/image5.png" Id="imgId35134902"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838d73b40010460f" /><Relationship Type="http://schemas.openxmlformats.org/officeDocument/2006/relationships/slideLayout" Target="/ppt/slideLayouts/slideLayout8.xml" Id="R277ad9a055cf4abb" /><Relationship Type="http://schemas.openxmlformats.org/officeDocument/2006/relationships/hyperlink" Target="https://app.powerbi.com/groups/me/reports/88a44184-81ad-47c5-8a40-f4bbe58a2ac6/?pbi_source=PowerPoint" TargetMode="External" Id="RelId2" /><Relationship Type="http://schemas.openxmlformats.org/officeDocument/2006/relationships/image" Target="/ppt/media/image6.png" Id="imgId3513490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Akinwumi Oluwatobi - Sprocket Dataset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6/7/2025 5:27:17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6/7/2025 5:21:59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Profit by gender ,Profit by Wealth Segment ,States Sales and Profit ,Order status ,Ordered Online? ,Customers that own cars ,Total New Customers ,Average Order Value ,Total Sales ,Total Profit ,Total Customers ,Customers Transactions ,Profit by gender and Age Group ,KPMG SPROCKET SALES ANALYSIS.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35134901"/>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Profit and No of Sales by Product Size ,Profit and No of sales by job category ,stackedAreaChart ,Sales by Month ,KPMG SPROCKET SALES ANALYSIS.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35134902"/>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2</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Age Groups with cars ,columnChart ,Sales by Product line ,clusteredBarChart ,KPMG SPROCKET SALES ANALYSIS ,KPMG SPROCKET SALES ANALYSIS.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3513490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3</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