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5" d="100"/>
          <a:sy n="75" d="100"/>
        </p:scale>
        <p:origin x="77"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C404A-6D61-4E29-B7CF-4F6FBE48B751}" type="datetimeFigureOut">
              <a:rPr lang="en-NG" smtClean="0"/>
              <a:t>07/06/2025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D6183-525B-4226-A57D-E0CA46370E78}" type="slidenum">
              <a:rPr lang="en-NG" smtClean="0"/>
              <a:t>‹#›</a:t>
            </a:fld>
            <a:endParaRPr lang="en-NG"/>
          </a:p>
        </p:txBody>
      </p:sp>
    </p:spTree>
    <p:extLst>
      <p:ext uri="{BB962C8B-B14F-4D97-AF65-F5344CB8AC3E}">
        <p14:creationId xmlns:p14="http://schemas.microsoft.com/office/powerpoint/2010/main" val="200204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Revenue by Channel</a:t>
            </a:r>
            <a:endParaRPr dirty="0"/>
          </a:p>
          <a:p>
            <a:r>
              <a:rPr b="0" dirty="0"/>
              <a:t>No alt text provided</a:t>
            </a:r>
            <a:endParaRPr dirty="0"/>
          </a:p>
          <a:p>
            <a:endParaRPr dirty="0"/>
          </a:p>
          <a:p>
            <a:r>
              <a:rPr b="1" dirty="0"/>
              <a:t>Average Sales Cycle Days</a:t>
            </a:r>
            <a:endParaRPr dirty="0"/>
          </a:p>
          <a:p>
            <a:r>
              <a:rPr b="0" dirty="0"/>
              <a:t>No alt text provided</a:t>
            </a:r>
            <a:endParaRPr dirty="0"/>
          </a:p>
          <a:p>
            <a:endParaRPr dirty="0"/>
          </a:p>
          <a:p>
            <a:r>
              <a:rPr b="1" dirty="0"/>
              <a:t>Average Sales Cycle Partners</a:t>
            </a:r>
            <a:endParaRPr dirty="0"/>
          </a:p>
          <a:p>
            <a:r>
              <a:rPr b="0" dirty="0"/>
              <a:t>No alt text provided</a:t>
            </a:r>
            <a:endParaRPr dirty="0"/>
          </a:p>
          <a:p>
            <a:endParaRPr dirty="0"/>
          </a:p>
          <a:p>
            <a:r>
              <a:rPr b="1" dirty="0"/>
              <a:t>Partner Revenue</a:t>
            </a:r>
            <a:endParaRPr dirty="0"/>
          </a:p>
          <a:p>
            <a:r>
              <a:rPr b="0" dirty="0"/>
              <a:t>No alt text provided</a:t>
            </a:r>
            <a:endParaRPr dirty="0"/>
          </a:p>
          <a:p>
            <a:endParaRPr dirty="0"/>
          </a:p>
          <a:p>
            <a:r>
              <a:rPr b="1" dirty="0"/>
              <a:t>Factored Revenue</a:t>
            </a:r>
            <a:endParaRPr dirty="0"/>
          </a:p>
          <a:p>
            <a:r>
              <a:rPr b="0" dirty="0"/>
              <a:t>No alt text provided</a:t>
            </a:r>
            <a:endParaRPr dirty="0"/>
          </a:p>
          <a:p>
            <a:endParaRPr dirty="0"/>
          </a:p>
          <a:p>
            <a:r>
              <a:rPr b="1" dirty="0"/>
              <a:t>Total Revenue</a:t>
            </a:r>
            <a:endParaRPr dirty="0"/>
          </a:p>
          <a:p>
            <a:r>
              <a:rPr b="0" dirty="0"/>
              <a:t>No alt text provided</a:t>
            </a:r>
            <a:endParaRPr dirty="0"/>
          </a:p>
          <a:p>
            <a:endParaRPr dirty="0"/>
          </a:p>
          <a:p>
            <a:r>
              <a:rPr b="1" dirty="0"/>
              <a:t>Opportunity by Channel</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Revenue by Region and Channel</a:t>
            </a:r>
            <a:endParaRPr dirty="0"/>
          </a:p>
          <a:p>
            <a:r>
              <a:rPr b="0" dirty="0"/>
              <a:t>No alt text provided</a:t>
            </a:r>
            <a:endParaRPr dirty="0"/>
          </a:p>
          <a:p>
            <a:endParaRPr dirty="0"/>
          </a:p>
          <a:p>
            <a:r>
              <a:rPr b="1" dirty="0"/>
              <a:t>Revenue by Region and Opportunity Size</a:t>
            </a:r>
            <a:endParaRPr dirty="0"/>
          </a:p>
          <a:p>
            <a:r>
              <a:rPr b="0" dirty="0"/>
              <a:t>No alt text provided</a:t>
            </a:r>
            <a:endParaRPr dirty="0"/>
          </a:p>
          <a:p>
            <a:endParaRPr dirty="0"/>
          </a:p>
          <a:p>
            <a:r>
              <a:rPr b="1" dirty="0"/>
              <a:t>Region</a:t>
            </a:r>
            <a:endParaRPr dirty="0"/>
          </a:p>
          <a:p>
            <a:r>
              <a:rPr b="0" dirty="0"/>
              <a:t>No alt text provided</a:t>
            </a:r>
            <a:endParaRPr dirty="0"/>
          </a:p>
          <a:p>
            <a:endParaRPr dirty="0"/>
          </a:p>
          <a:p>
            <a:r>
              <a:rPr b="1" dirty="0"/>
              <a:t>Sales Channels</a:t>
            </a:r>
            <a:endParaRPr dirty="0"/>
          </a:p>
          <a:p>
            <a:r>
              <a:rPr b="0" dirty="0"/>
              <a:t>No alt text provided</a:t>
            </a:r>
            <a:endParaRPr dirty="0"/>
          </a:p>
          <a:p>
            <a:endParaRPr dirty="0"/>
          </a:p>
          <a:p>
            <a:r>
              <a:rPr b="1" dirty="0"/>
              <a:t>TobbySam Networking Services Ltd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5 Revenue by Partner</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Total Opps</a:t>
            </a:r>
            <a:endParaRPr dirty="0"/>
          </a:p>
          <a:p>
            <a:r>
              <a:rPr b="0" dirty="0"/>
              <a:t>No alt text provided</a:t>
            </a:r>
            <a:endParaRPr dirty="0"/>
          </a:p>
          <a:p>
            <a:endParaRPr dirty="0"/>
          </a:p>
          <a:p>
            <a:r>
              <a:rPr b="1" dirty="0"/>
              <a:t>Conversion Rate</a:t>
            </a:r>
            <a:endParaRPr dirty="0"/>
          </a:p>
          <a:p>
            <a:r>
              <a:rPr b="0" dirty="0"/>
              <a:t>No alt text provided</a:t>
            </a:r>
            <a:endParaRPr dirty="0"/>
          </a:p>
          <a:p>
            <a:endParaRPr dirty="0"/>
          </a:p>
          <a:p>
            <a:r>
              <a:rPr b="1" dirty="0"/>
              <a:t>Partner Opps</a:t>
            </a:r>
            <a:endParaRPr dirty="0"/>
          </a:p>
          <a:p>
            <a:r>
              <a:rPr b="0" dirty="0"/>
              <a:t>No alt text provided</a:t>
            </a:r>
            <a:endParaRPr dirty="0"/>
          </a:p>
          <a:p>
            <a:endParaRPr dirty="0"/>
          </a:p>
          <a:p>
            <a:r>
              <a:rPr b="1" dirty="0"/>
              <a:t>TobbySam Networking Services Ltd</a:t>
            </a:r>
            <a:endParaRPr dirty="0"/>
          </a:p>
          <a:p>
            <a:r>
              <a:rPr b="0" dirty="0"/>
              <a:t>No alt text provided</a:t>
            </a:r>
            <a:endParaRPr dirty="0"/>
          </a:p>
          <a:p>
            <a:endParaRPr dirty="0"/>
          </a:p>
          <a:p>
            <a:r>
              <a:rPr b="1" dirty="0"/>
              <a:t>Sales Channels</a:t>
            </a:r>
            <a:endParaRPr dirty="0"/>
          </a:p>
          <a:p>
            <a:r>
              <a:rPr b="0" dirty="0"/>
              <a:t>No alt text provided</a:t>
            </a:r>
            <a:endParaRPr dirty="0"/>
          </a:p>
          <a:p>
            <a:endParaRPr dirty="0"/>
          </a:p>
          <a:p>
            <a:r>
              <a:rPr b="1" dirty="0"/>
              <a:t>Region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5202b9c4-370b-4e1c-8fca-634021b1199e?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5202b9c4-370b-4e1c-8fca-634021b1199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5202b9c4-370b-4e1c-8fca-634021b1199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Oluwatobi Akinwumi Sales Opportunity Tracking</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6/7/2025 5:07:41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6/7/2025 4:59:42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by Channel ,Average Sales Cycle Days ,Average Sales Cycle Partners ,Partner Revenue ,Factored Revenue ,Total Revenue ,Opportunity by Channel ,treemap ,funnel ,funnel ,Revenue by Region and Channel ,Revenue by Region and Opportunity Size ,Region ,Sales Channels ,TobbySam Networking Services Lt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5 Revenue by Partner ,barChart ,lineChart ,lineChart ,columnChart ,Total Opps ,Conversion Rate ,Partner Opps ,TobbySam Networking Services Ltd ,Sales Channels ,Reg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Partner</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194</Words>
  <Application>Microsoft Office PowerPoint</Application>
  <PresentationFormat>Widescreen</PresentationFormat>
  <Paragraphs>84</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Arial</vt:lpstr>
      <vt:lpstr>Calibri</vt:lpstr>
      <vt:lpstr>Calibri Light</vt:lpstr>
      <vt:lpstr>Segoe UI</vt:lpstr>
      <vt:lpstr>Segoe UI Light</vt:lpstr>
      <vt:lpstr>Segoe UI Semibold</vt:lpstr>
      <vt:lpstr>Custom Design</vt:lpstr>
      <vt:lpstr>Oluwatobi Akinwumi Sales Opportunity Tracking</vt:lpstr>
      <vt:lpstr>Page 1</vt:lpstr>
      <vt:lpstr>Partner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OLUWATOBI AKINWUMI</cp:lastModifiedBy>
  <cp:revision>4</cp:revision>
  <dcterms:created xsi:type="dcterms:W3CDTF">2016-09-04T11:54:55Z</dcterms:created>
  <dcterms:modified xsi:type="dcterms:W3CDTF">2025-06-07T17:08:45Z</dcterms:modified>
</cp:coreProperties>
</file>