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7" r:id="rId8"/>
    <p:sldId id="269" r:id="rId9"/>
    <p:sldId id="268" r:id="rId10"/>
    <p:sldId id="270" r:id="rId11"/>
    <p:sldId id="271" r:id="rId12"/>
    <p:sldId id="257" r:id="rId13"/>
    <p:sldId id="265" r:id="rId14"/>
    <p:sldId id="258" r:id="rId15"/>
    <p:sldId id="272" r:id="rId16"/>
    <p:sldId id="259" r:id="rId17"/>
    <p:sldId id="273" r:id="rId18"/>
    <p:sldId id="26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3174D-6235-4D08-AB81-089E805E41C9}" v="10" dt="2024-04-23T17:35:04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Ugwuoji" clId="Web-{BBB3174D-6235-4D08-AB81-089E805E41C9}"/>
    <pc:docChg chg="modSld modMainMaster">
      <pc:chgData name="Emmanuel Ugwuoji" userId="" providerId="" clId="Web-{BBB3174D-6235-4D08-AB81-089E805E41C9}" dt="2024-04-23T17:35:01.556" v="8" actId="20577"/>
      <pc:docMkLst>
        <pc:docMk/>
      </pc:docMkLst>
      <pc:sldChg chg="modSp mod">
        <pc:chgData name="Emmanuel Ugwuoji" userId="" providerId="" clId="Web-{BBB3174D-6235-4D08-AB81-089E805E41C9}" dt="2024-04-23T17:35:01.556" v="8" actId="20577"/>
        <pc:sldMkLst>
          <pc:docMk/>
          <pc:sldMk cId="2485218970" sldId="256"/>
        </pc:sldMkLst>
        <pc:spChg chg="mod">
          <ac:chgData name="Emmanuel Ugwuoji" userId="" providerId="" clId="Web-{BBB3174D-6235-4D08-AB81-089E805E41C9}" dt="2024-04-23T17:35:01.556" v="8" actId="20577"/>
          <ac:spMkLst>
            <pc:docMk/>
            <pc:sldMk cId="2485218970" sldId="256"/>
            <ac:spMk id="2" creationId="{E00F054F-1B6F-AF58-F9F8-7491496352AA}"/>
          </ac:spMkLst>
        </pc:spChg>
      </pc:sldChg>
      <pc:sldChg chg="mod">
        <pc:chgData name="Emmanuel Ugwuoji" userId="" providerId="" clId="Web-{BBB3174D-6235-4D08-AB81-089E805E41C9}" dt="2024-04-23T17:33:44.991" v="1"/>
        <pc:sldMkLst>
          <pc:docMk/>
          <pc:sldMk cId="1158720736" sldId="257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4064759568" sldId="258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538618680" sldId="259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3204131831" sldId="260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2740921706" sldId="261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3831277682" sldId="262"/>
        </pc:sldMkLst>
      </pc:sldChg>
      <pc:sldChg chg="mod setBg">
        <pc:chgData name="Emmanuel Ugwuoji" userId="" providerId="" clId="Web-{BBB3174D-6235-4D08-AB81-089E805E41C9}" dt="2024-04-23T17:33:44.991" v="1"/>
        <pc:sldMkLst>
          <pc:docMk/>
          <pc:sldMk cId="4284798365" sldId="263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2255991051" sldId="264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3102325352" sldId="265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4174142510" sldId="266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4070631809" sldId="267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3930476949" sldId="268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3489435240" sldId="269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1035806203" sldId="270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2491802975" sldId="271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808571861" sldId="272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550723193" sldId="273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4167346918" sldId="274"/>
        </pc:sldMkLst>
      </pc:sldChg>
      <pc:sldChg chg="mod">
        <pc:chgData name="Emmanuel Ugwuoji" userId="" providerId="" clId="Web-{BBB3174D-6235-4D08-AB81-089E805E41C9}" dt="2024-04-23T17:33:44.991" v="1"/>
        <pc:sldMkLst>
          <pc:docMk/>
          <pc:sldMk cId="1019587153" sldId="275"/>
        </pc:sldMkLst>
      </pc:sldChg>
      <pc:sldMasterChg chg="mod setBg modSldLayout">
        <pc:chgData name="Emmanuel Ugwuoji" userId="" providerId="" clId="Web-{BBB3174D-6235-4D08-AB81-089E805E41C9}" dt="2024-04-23T17:33:44.991" v="1"/>
        <pc:sldMasterMkLst>
          <pc:docMk/>
          <pc:sldMasterMk cId="2236119749" sldId="2147483699"/>
        </pc:sldMasterMkLst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982145985" sldId="2147483688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1766650877" sldId="2147483689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289028742" sldId="2147483690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4183101446" sldId="2147483691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2101747565" sldId="2147483692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4256291653" sldId="2147483693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494051086" sldId="2147483694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2247759342" sldId="2147483695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2855318337" sldId="2147483696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3369118537" sldId="2147483697"/>
          </pc:sldLayoutMkLst>
        </pc:sldLayoutChg>
        <pc:sldLayoutChg chg="mod">
          <pc:chgData name="Emmanuel Ugwuoji" userId="" providerId="" clId="Web-{BBB3174D-6235-4D08-AB81-089E805E41C9}" dt="2024-04-23T17:33:44.991" v="1"/>
          <pc:sldLayoutMkLst>
            <pc:docMk/>
            <pc:sldMasterMk cId="2236119749" sldId="2147483699"/>
            <pc:sldLayoutMk cId="50012637" sldId="2147483698"/>
          </pc:sldLayoutMkLst>
        </pc:sldLayoutChg>
      </pc:sldMasterChg>
    </pc:docChg>
  </pc:docChgLst>
  <pc:docChgLst>
    <pc:chgData name="Ugwuoji, Emmanuel" userId="8b24f6d0-268a-43b8-bac6-9888fe9763ec" providerId="ADAL" clId="{03A000F6-0CF3-4409-97F1-D92E698C6CB9}"/>
    <pc:docChg chg="modSld">
      <pc:chgData name="Ugwuoji, Emmanuel" userId="8b24f6d0-268a-43b8-bac6-9888fe9763ec" providerId="ADAL" clId="{03A000F6-0CF3-4409-97F1-D92E698C6CB9}" dt="2024-04-15T19:45:01.822" v="7" actId="14100"/>
      <pc:docMkLst>
        <pc:docMk/>
      </pc:docMkLst>
      <pc:sldChg chg="modSp mod">
        <pc:chgData name="Ugwuoji, Emmanuel" userId="8b24f6d0-268a-43b8-bac6-9888fe9763ec" providerId="ADAL" clId="{03A000F6-0CF3-4409-97F1-D92E698C6CB9}" dt="2024-04-15T19:45:01.822" v="7" actId="14100"/>
        <pc:sldMkLst>
          <pc:docMk/>
          <pc:sldMk cId="4064759568" sldId="258"/>
        </pc:sldMkLst>
        <pc:spChg chg="mod">
          <ac:chgData name="Ugwuoji, Emmanuel" userId="8b24f6d0-268a-43b8-bac6-9888fe9763ec" providerId="ADAL" clId="{03A000F6-0CF3-4409-97F1-D92E698C6CB9}" dt="2024-04-15T19:44:52.704" v="5" actId="1076"/>
          <ac:spMkLst>
            <pc:docMk/>
            <pc:sldMk cId="4064759568" sldId="258"/>
            <ac:spMk id="2" creationId="{C04B579D-91E1-9620-4008-C4F71786EBED}"/>
          </ac:spMkLst>
        </pc:spChg>
        <pc:picChg chg="mod">
          <ac:chgData name="Ugwuoji, Emmanuel" userId="8b24f6d0-268a-43b8-bac6-9888fe9763ec" providerId="ADAL" clId="{03A000F6-0CF3-4409-97F1-D92E698C6CB9}" dt="2024-04-15T19:45:01.822" v="7" actId="14100"/>
          <ac:picMkLst>
            <pc:docMk/>
            <pc:sldMk cId="4064759568" sldId="258"/>
            <ac:picMk id="4" creationId="{358E1E51-6F80-F97E-36A0-3BE4FFF66A07}"/>
          </ac:picMkLst>
        </pc:picChg>
      </pc:sldChg>
      <pc:sldChg chg="modSp mod">
        <pc:chgData name="Ugwuoji, Emmanuel" userId="8b24f6d0-268a-43b8-bac6-9888fe9763ec" providerId="ADAL" clId="{03A000F6-0CF3-4409-97F1-D92E698C6CB9}" dt="2024-04-15T19:44:42.031" v="3" actId="14100"/>
        <pc:sldMkLst>
          <pc:docMk/>
          <pc:sldMk cId="538618680" sldId="259"/>
        </pc:sldMkLst>
        <pc:spChg chg="mod">
          <ac:chgData name="Ugwuoji, Emmanuel" userId="8b24f6d0-268a-43b8-bac6-9888fe9763ec" providerId="ADAL" clId="{03A000F6-0CF3-4409-97F1-D92E698C6CB9}" dt="2024-04-15T19:44:37.746" v="2" actId="1076"/>
          <ac:spMkLst>
            <pc:docMk/>
            <pc:sldMk cId="538618680" sldId="259"/>
            <ac:spMk id="2" creationId="{C04B579D-91E1-9620-4008-C4F71786EBED}"/>
          </ac:spMkLst>
        </pc:spChg>
        <pc:picChg chg="mod">
          <ac:chgData name="Ugwuoji, Emmanuel" userId="8b24f6d0-268a-43b8-bac6-9888fe9763ec" providerId="ADAL" clId="{03A000F6-0CF3-4409-97F1-D92E698C6CB9}" dt="2024-04-15T19:44:42.031" v="3" actId="14100"/>
          <ac:picMkLst>
            <pc:docMk/>
            <pc:sldMk cId="538618680" sldId="259"/>
            <ac:picMk id="4" creationId="{453AFA93-B1EA-0574-C25A-502F07024448}"/>
          </ac:picMkLst>
        </pc:picChg>
      </pc:sldChg>
      <pc:sldChg chg="modSp mod">
        <pc:chgData name="Ugwuoji, Emmanuel" userId="8b24f6d0-268a-43b8-bac6-9888fe9763ec" providerId="ADAL" clId="{03A000F6-0CF3-4409-97F1-D92E698C6CB9}" dt="2024-04-15T19:44:08.953" v="1" actId="14100"/>
        <pc:sldMkLst>
          <pc:docMk/>
          <pc:sldMk cId="3204131831" sldId="260"/>
        </pc:sldMkLst>
        <pc:picChg chg="mod">
          <ac:chgData name="Ugwuoji, Emmanuel" userId="8b24f6d0-268a-43b8-bac6-9888fe9763ec" providerId="ADAL" clId="{03A000F6-0CF3-4409-97F1-D92E698C6CB9}" dt="2024-04-15T19:44:08.953" v="1" actId="14100"/>
          <ac:picMkLst>
            <pc:docMk/>
            <pc:sldMk cId="3204131831" sldId="260"/>
            <ac:picMk id="4" creationId="{F26BA2F3-A061-1FF5-5995-32F4B8B193A6}"/>
          </ac:picMkLst>
        </pc:picChg>
      </pc:sldChg>
    </pc:docChg>
  </pc:docChgLst>
  <pc:docChgLst>
    <pc:chgData name="Emmanuel" userId="8b24f6d0-268a-43b8-bac6-9888fe9763ec" providerId="ADAL" clId="{03A000F6-0CF3-4409-97F1-D92E698C6CB9}"/>
    <pc:docChg chg="undo redo custSel addSld modSld sldOrd">
      <pc:chgData name="Emmanuel" userId="8b24f6d0-268a-43b8-bac6-9888fe9763ec" providerId="ADAL" clId="{03A000F6-0CF3-4409-97F1-D92E698C6CB9}" dt="2024-04-15T22:03:13.984" v="1424" actId="255"/>
      <pc:docMkLst>
        <pc:docMk/>
      </pc:docMkLst>
      <pc:sldChg chg="modSp mod setBg">
        <pc:chgData name="Emmanuel" userId="8b24f6d0-268a-43b8-bac6-9888fe9763ec" providerId="ADAL" clId="{03A000F6-0CF3-4409-97F1-D92E698C6CB9}" dt="2024-03-30T03:47:32.216" v="631" actId="6549"/>
        <pc:sldMkLst>
          <pc:docMk/>
          <pc:sldMk cId="2485218970" sldId="256"/>
        </pc:sldMkLst>
        <pc:spChg chg="mod">
          <ac:chgData name="Emmanuel" userId="8b24f6d0-268a-43b8-bac6-9888fe9763ec" providerId="ADAL" clId="{03A000F6-0CF3-4409-97F1-D92E698C6CB9}" dt="2024-03-30T03:47:32.216" v="631" actId="6549"/>
          <ac:spMkLst>
            <pc:docMk/>
            <pc:sldMk cId="2485218970" sldId="256"/>
            <ac:spMk id="2" creationId="{E00F054F-1B6F-AF58-F9F8-7491496352AA}"/>
          </ac:spMkLst>
        </pc:spChg>
        <pc:picChg chg="mod">
          <ac:chgData name="Emmanuel" userId="8b24f6d0-268a-43b8-bac6-9888fe9763ec" providerId="ADAL" clId="{03A000F6-0CF3-4409-97F1-D92E698C6CB9}" dt="2024-03-30T03:09:15.660" v="320" actId="14100"/>
          <ac:picMkLst>
            <pc:docMk/>
            <pc:sldMk cId="2485218970" sldId="256"/>
            <ac:picMk id="4" creationId="{1FEDD486-907B-90F9-782C-8BFF8CA06379}"/>
          </ac:picMkLst>
        </pc:picChg>
      </pc:sldChg>
      <pc:sldChg chg="modSp mod">
        <pc:chgData name="Emmanuel" userId="8b24f6d0-268a-43b8-bac6-9888fe9763ec" providerId="ADAL" clId="{03A000F6-0CF3-4409-97F1-D92E698C6CB9}" dt="2024-04-15T21:09:20.070" v="1066" actId="14100"/>
        <pc:sldMkLst>
          <pc:docMk/>
          <pc:sldMk cId="1158720736" sldId="257"/>
        </pc:sldMkLst>
        <pc:spChg chg="mod">
          <ac:chgData name="Emmanuel" userId="8b24f6d0-268a-43b8-bac6-9888fe9763ec" providerId="ADAL" clId="{03A000F6-0CF3-4409-97F1-D92E698C6CB9}" dt="2024-03-30T03:58:06.728" v="783" actId="122"/>
          <ac:spMkLst>
            <pc:docMk/>
            <pc:sldMk cId="1158720736" sldId="257"/>
            <ac:spMk id="2" creationId="{C04B579D-91E1-9620-4008-C4F71786EBED}"/>
          </ac:spMkLst>
        </pc:spChg>
        <pc:picChg chg="mod">
          <ac:chgData name="Emmanuel" userId="8b24f6d0-268a-43b8-bac6-9888fe9763ec" providerId="ADAL" clId="{03A000F6-0CF3-4409-97F1-D92E698C6CB9}" dt="2024-04-15T21:09:20.070" v="1066" actId="14100"/>
          <ac:picMkLst>
            <pc:docMk/>
            <pc:sldMk cId="1158720736" sldId="257"/>
            <ac:picMk id="5" creationId="{EF79DF03-6EC2-7B29-189F-7BF8555AD262}"/>
          </ac:picMkLst>
        </pc:picChg>
      </pc:sldChg>
      <pc:sldChg chg="modSp mod">
        <pc:chgData name="Emmanuel" userId="8b24f6d0-268a-43b8-bac6-9888fe9763ec" providerId="ADAL" clId="{03A000F6-0CF3-4409-97F1-D92E698C6CB9}" dt="2024-04-15T21:16:38.881" v="1150" actId="1076"/>
        <pc:sldMkLst>
          <pc:docMk/>
          <pc:sldMk cId="4064759568" sldId="258"/>
        </pc:sldMkLst>
        <pc:spChg chg="mod">
          <ac:chgData name="Emmanuel" userId="8b24f6d0-268a-43b8-bac6-9888fe9763ec" providerId="ADAL" clId="{03A000F6-0CF3-4409-97F1-D92E698C6CB9}" dt="2024-04-15T21:16:38.881" v="1150" actId="1076"/>
          <ac:spMkLst>
            <pc:docMk/>
            <pc:sldMk cId="4064759568" sldId="258"/>
            <ac:spMk id="2" creationId="{C04B579D-91E1-9620-4008-C4F71786EBED}"/>
          </ac:spMkLst>
        </pc:spChg>
      </pc:sldChg>
      <pc:sldChg chg="addSp delSp modSp mod delAnim modAnim">
        <pc:chgData name="Emmanuel" userId="8b24f6d0-268a-43b8-bac6-9888fe9763ec" providerId="ADAL" clId="{03A000F6-0CF3-4409-97F1-D92E698C6CB9}" dt="2024-04-15T21:44:26.400" v="1241" actId="478"/>
        <pc:sldMkLst>
          <pc:docMk/>
          <pc:sldMk cId="538618680" sldId="259"/>
        </pc:sldMkLst>
        <pc:spChg chg="mod">
          <ac:chgData name="Emmanuel" userId="8b24f6d0-268a-43b8-bac6-9888fe9763ec" providerId="ADAL" clId="{03A000F6-0CF3-4409-97F1-D92E698C6CB9}" dt="2024-04-15T21:44:19.241" v="1238" actId="255"/>
          <ac:spMkLst>
            <pc:docMk/>
            <pc:sldMk cId="538618680" sldId="259"/>
            <ac:spMk id="2" creationId="{C04B579D-91E1-9620-4008-C4F71786EBED}"/>
          </ac:spMkLst>
        </pc:spChg>
        <pc:spChg chg="add del mod">
          <ac:chgData name="Emmanuel" userId="8b24f6d0-268a-43b8-bac6-9888fe9763ec" providerId="ADAL" clId="{03A000F6-0CF3-4409-97F1-D92E698C6CB9}" dt="2024-04-15T21:44:26.400" v="1241" actId="478"/>
          <ac:spMkLst>
            <pc:docMk/>
            <pc:sldMk cId="538618680" sldId="259"/>
            <ac:spMk id="3" creationId="{45ADC24A-EF30-5A78-0DD5-9B814C3ABB61}"/>
          </ac:spMkLst>
        </pc:spChg>
        <pc:spChg chg="add del mod">
          <ac:chgData name="Emmanuel" userId="8b24f6d0-268a-43b8-bac6-9888fe9763ec" providerId="ADAL" clId="{03A000F6-0CF3-4409-97F1-D92E698C6CB9}" dt="2024-04-15T21:44:25.329" v="1240" actId="478"/>
          <ac:spMkLst>
            <pc:docMk/>
            <pc:sldMk cId="538618680" sldId="259"/>
            <ac:spMk id="5" creationId="{B5635449-05B3-980C-6BF8-55BC493CAC4D}"/>
          </ac:spMkLst>
        </pc:spChg>
      </pc:sldChg>
      <pc:sldChg chg="modSp mod">
        <pc:chgData name="Emmanuel" userId="8b24f6d0-268a-43b8-bac6-9888fe9763ec" providerId="ADAL" clId="{03A000F6-0CF3-4409-97F1-D92E698C6CB9}" dt="2024-04-15T21:47:09.976" v="1263" actId="255"/>
        <pc:sldMkLst>
          <pc:docMk/>
          <pc:sldMk cId="3204131831" sldId="260"/>
        </pc:sldMkLst>
        <pc:spChg chg="mod">
          <ac:chgData name="Emmanuel" userId="8b24f6d0-268a-43b8-bac6-9888fe9763ec" providerId="ADAL" clId="{03A000F6-0CF3-4409-97F1-D92E698C6CB9}" dt="2024-04-15T21:47:09.976" v="1263" actId="255"/>
          <ac:spMkLst>
            <pc:docMk/>
            <pc:sldMk cId="3204131831" sldId="260"/>
            <ac:spMk id="2" creationId="{C04B579D-91E1-9620-4008-C4F71786EBED}"/>
          </ac:spMkLst>
        </pc:spChg>
      </pc:sldChg>
      <pc:sldChg chg="modSp new mod ord setBg">
        <pc:chgData name="Emmanuel" userId="8b24f6d0-268a-43b8-bac6-9888fe9763ec" providerId="ADAL" clId="{03A000F6-0CF3-4409-97F1-D92E698C6CB9}" dt="2024-04-15T21:48:51.853" v="1270" actId="20577"/>
        <pc:sldMkLst>
          <pc:docMk/>
          <pc:sldMk cId="2740921706" sldId="261"/>
        </pc:sldMkLst>
        <pc:spChg chg="mod">
          <ac:chgData name="Emmanuel" userId="8b24f6d0-268a-43b8-bac6-9888fe9763ec" providerId="ADAL" clId="{03A000F6-0CF3-4409-97F1-D92E698C6CB9}" dt="2024-04-11T20:46:17.186" v="798" actId="20577"/>
          <ac:spMkLst>
            <pc:docMk/>
            <pc:sldMk cId="2740921706" sldId="261"/>
            <ac:spMk id="2" creationId="{7F39E994-A70B-B4E5-C4AE-6BC8D3EC4CA1}"/>
          </ac:spMkLst>
        </pc:spChg>
        <pc:spChg chg="mod">
          <ac:chgData name="Emmanuel" userId="8b24f6d0-268a-43b8-bac6-9888fe9763ec" providerId="ADAL" clId="{03A000F6-0CF3-4409-97F1-D92E698C6CB9}" dt="2024-04-15T21:48:51.853" v="1270" actId="20577"/>
          <ac:spMkLst>
            <pc:docMk/>
            <pc:sldMk cId="2740921706" sldId="261"/>
            <ac:spMk id="3" creationId="{1FA10EBC-AD04-CFA6-C76E-48BC1434BA43}"/>
          </ac:spMkLst>
        </pc:spChg>
      </pc:sldChg>
      <pc:sldChg chg="addSp delSp modSp new mod setBg">
        <pc:chgData name="Emmanuel" userId="8b24f6d0-268a-43b8-bac6-9888fe9763ec" providerId="ADAL" clId="{03A000F6-0CF3-4409-97F1-D92E698C6CB9}" dt="2024-03-30T03:46:27.528" v="630" actId="1076"/>
        <pc:sldMkLst>
          <pc:docMk/>
          <pc:sldMk cId="3831277682" sldId="262"/>
        </pc:sldMkLst>
        <pc:spChg chg="mod">
          <ac:chgData name="Emmanuel" userId="8b24f6d0-268a-43b8-bac6-9888fe9763ec" providerId="ADAL" clId="{03A000F6-0CF3-4409-97F1-D92E698C6CB9}" dt="2024-03-30T03:28:30.361" v="483" actId="20577"/>
          <ac:spMkLst>
            <pc:docMk/>
            <pc:sldMk cId="3831277682" sldId="262"/>
            <ac:spMk id="2" creationId="{0934B10D-489F-1108-558D-610F8BF67D30}"/>
          </ac:spMkLst>
        </pc:spChg>
        <pc:spChg chg="del mod">
          <ac:chgData name="Emmanuel" userId="8b24f6d0-268a-43b8-bac6-9888fe9763ec" providerId="ADAL" clId="{03A000F6-0CF3-4409-97F1-D92E698C6CB9}" dt="2024-03-30T03:06:38.356" v="309"/>
          <ac:spMkLst>
            <pc:docMk/>
            <pc:sldMk cId="3831277682" sldId="262"/>
            <ac:spMk id="3" creationId="{84FCF63C-927F-7731-F86C-451A36280449}"/>
          </ac:spMkLst>
        </pc:spChg>
        <pc:spChg chg="add del mod">
          <ac:chgData name="Emmanuel" userId="8b24f6d0-268a-43b8-bac6-9888fe9763ec" providerId="ADAL" clId="{03A000F6-0CF3-4409-97F1-D92E698C6CB9}" dt="2024-03-30T03:06:42.103" v="310"/>
          <ac:spMkLst>
            <pc:docMk/>
            <pc:sldMk cId="3831277682" sldId="262"/>
            <ac:spMk id="4" creationId="{74998916-6515-647F-D1AD-3CCC2B141126}"/>
          </ac:spMkLst>
        </pc:spChg>
        <pc:spChg chg="add del mod">
          <ac:chgData name="Emmanuel" userId="8b24f6d0-268a-43b8-bac6-9888fe9763ec" providerId="ADAL" clId="{03A000F6-0CF3-4409-97F1-D92E698C6CB9}" dt="2024-03-30T03:08:26.005" v="316" actId="478"/>
          <ac:spMkLst>
            <pc:docMk/>
            <pc:sldMk cId="3831277682" sldId="262"/>
            <ac:spMk id="5" creationId="{E59AB2DE-2C68-4ED4-FAA7-C762662571E8}"/>
          </ac:spMkLst>
        </pc:spChg>
        <pc:spChg chg="add mod">
          <ac:chgData name="Emmanuel" userId="8b24f6d0-268a-43b8-bac6-9888fe9763ec" providerId="ADAL" clId="{03A000F6-0CF3-4409-97F1-D92E698C6CB9}" dt="2024-03-30T03:19:41.703" v="394" actId="1076"/>
          <ac:spMkLst>
            <pc:docMk/>
            <pc:sldMk cId="3831277682" sldId="262"/>
            <ac:spMk id="6" creationId="{EB0672CD-4006-CDC6-6AFF-BDD0BAFA2F8F}"/>
          </ac:spMkLst>
        </pc:spChg>
        <pc:spChg chg="add del mod">
          <ac:chgData name="Emmanuel" userId="8b24f6d0-268a-43b8-bac6-9888fe9763ec" providerId="ADAL" clId="{03A000F6-0CF3-4409-97F1-D92E698C6CB9}" dt="2024-03-30T03:41:35.606" v="578" actId="6549"/>
          <ac:spMkLst>
            <pc:docMk/>
            <pc:sldMk cId="3831277682" sldId="262"/>
            <ac:spMk id="9" creationId="{3B840215-F87B-8ADB-915C-CE240BFA7E58}"/>
          </ac:spMkLst>
        </pc:spChg>
        <pc:spChg chg="add mod">
          <ac:chgData name="Emmanuel" userId="8b24f6d0-268a-43b8-bac6-9888fe9763ec" providerId="ADAL" clId="{03A000F6-0CF3-4409-97F1-D92E698C6CB9}" dt="2024-03-30T03:27:15.807" v="463" actId="20577"/>
          <ac:spMkLst>
            <pc:docMk/>
            <pc:sldMk cId="3831277682" sldId="262"/>
            <ac:spMk id="12" creationId="{6260257A-059A-99C6-69F3-2999A8F9BC51}"/>
          </ac:spMkLst>
        </pc:spChg>
        <pc:spChg chg="add mod">
          <ac:chgData name="Emmanuel" userId="8b24f6d0-268a-43b8-bac6-9888fe9763ec" providerId="ADAL" clId="{03A000F6-0CF3-4409-97F1-D92E698C6CB9}" dt="2024-03-30T03:21:24.843" v="414" actId="1076"/>
          <ac:spMkLst>
            <pc:docMk/>
            <pc:sldMk cId="3831277682" sldId="262"/>
            <ac:spMk id="13" creationId="{0C42899F-110E-4B58-CC8D-0BD5B15CB564}"/>
          </ac:spMkLst>
        </pc:spChg>
        <pc:spChg chg="add mod">
          <ac:chgData name="Emmanuel" userId="8b24f6d0-268a-43b8-bac6-9888fe9763ec" providerId="ADAL" clId="{03A000F6-0CF3-4409-97F1-D92E698C6CB9}" dt="2024-03-30T03:26:18.028" v="427" actId="20577"/>
          <ac:spMkLst>
            <pc:docMk/>
            <pc:sldMk cId="3831277682" sldId="262"/>
            <ac:spMk id="16" creationId="{89E15EEE-4AA9-7160-2E57-692EFFDCEA77}"/>
          </ac:spMkLst>
        </pc:spChg>
        <pc:spChg chg="add mod">
          <ac:chgData name="Emmanuel" userId="8b24f6d0-268a-43b8-bac6-9888fe9763ec" providerId="ADAL" clId="{03A000F6-0CF3-4409-97F1-D92E698C6CB9}" dt="2024-03-30T03:44:17.847" v="596" actId="1076"/>
          <ac:spMkLst>
            <pc:docMk/>
            <pc:sldMk cId="3831277682" sldId="262"/>
            <ac:spMk id="17" creationId="{1DEEC959-9F41-8647-37AF-FBEDE3CF634B}"/>
          </ac:spMkLst>
        </pc:spChg>
        <pc:spChg chg="add mod">
          <ac:chgData name="Emmanuel" userId="8b24f6d0-268a-43b8-bac6-9888fe9763ec" providerId="ADAL" clId="{03A000F6-0CF3-4409-97F1-D92E698C6CB9}" dt="2024-03-30T03:31:42.689" v="530" actId="14100"/>
          <ac:spMkLst>
            <pc:docMk/>
            <pc:sldMk cId="3831277682" sldId="262"/>
            <ac:spMk id="18" creationId="{67EC4C31-8705-492E-062D-933FB8AF6F1E}"/>
          </ac:spMkLst>
        </pc:spChg>
        <pc:spChg chg="add mod">
          <ac:chgData name="Emmanuel" userId="8b24f6d0-268a-43b8-bac6-9888fe9763ec" providerId="ADAL" clId="{03A000F6-0CF3-4409-97F1-D92E698C6CB9}" dt="2024-03-30T03:31:54.634" v="532" actId="1076"/>
          <ac:spMkLst>
            <pc:docMk/>
            <pc:sldMk cId="3831277682" sldId="262"/>
            <ac:spMk id="19" creationId="{A50CDDEB-A4EF-2767-DDB3-703E48FAC109}"/>
          </ac:spMkLst>
        </pc:spChg>
        <pc:spChg chg="add mod">
          <ac:chgData name="Emmanuel" userId="8b24f6d0-268a-43b8-bac6-9888fe9763ec" providerId="ADAL" clId="{03A000F6-0CF3-4409-97F1-D92E698C6CB9}" dt="2024-03-30T03:41:19.518" v="574" actId="20577"/>
          <ac:spMkLst>
            <pc:docMk/>
            <pc:sldMk cId="3831277682" sldId="262"/>
            <ac:spMk id="22" creationId="{CA77AEE4-F45A-BDAD-2FFF-A4614ACEDFCC}"/>
          </ac:spMkLst>
        </pc:spChg>
        <pc:spChg chg="add mod">
          <ac:chgData name="Emmanuel" userId="8b24f6d0-268a-43b8-bac6-9888fe9763ec" providerId="ADAL" clId="{03A000F6-0CF3-4409-97F1-D92E698C6CB9}" dt="2024-03-30T03:43:59.387" v="593" actId="1076"/>
          <ac:spMkLst>
            <pc:docMk/>
            <pc:sldMk cId="3831277682" sldId="262"/>
            <ac:spMk id="23" creationId="{0B65865F-3A52-A4FD-0FB0-F2F0FCF4CCDB}"/>
          </ac:spMkLst>
        </pc:spChg>
        <pc:spChg chg="add mod">
          <ac:chgData name="Emmanuel" userId="8b24f6d0-268a-43b8-bac6-9888fe9763ec" providerId="ADAL" clId="{03A000F6-0CF3-4409-97F1-D92E698C6CB9}" dt="2024-03-30T03:44:50.957" v="603" actId="20577"/>
          <ac:spMkLst>
            <pc:docMk/>
            <pc:sldMk cId="3831277682" sldId="262"/>
            <ac:spMk id="26" creationId="{A55767FA-CE2F-F84C-F510-1CC29E966E61}"/>
          </ac:spMkLst>
        </pc:spChg>
        <pc:spChg chg="add mod">
          <ac:chgData name="Emmanuel" userId="8b24f6d0-268a-43b8-bac6-9888fe9763ec" providerId="ADAL" clId="{03A000F6-0CF3-4409-97F1-D92E698C6CB9}" dt="2024-03-30T03:45:08.710" v="606" actId="14100"/>
          <ac:spMkLst>
            <pc:docMk/>
            <pc:sldMk cId="3831277682" sldId="262"/>
            <ac:spMk id="27" creationId="{D9C12646-BBC3-896F-0DAC-B265C5B75831}"/>
          </ac:spMkLst>
        </pc:spChg>
        <pc:spChg chg="add mod">
          <ac:chgData name="Emmanuel" userId="8b24f6d0-268a-43b8-bac6-9888fe9763ec" providerId="ADAL" clId="{03A000F6-0CF3-4409-97F1-D92E698C6CB9}" dt="2024-03-30T03:46:27.528" v="630" actId="1076"/>
          <ac:spMkLst>
            <pc:docMk/>
            <pc:sldMk cId="3831277682" sldId="262"/>
            <ac:spMk id="30" creationId="{6E417C29-DBE8-6DD0-080B-14C10717461F}"/>
          </ac:spMkLst>
        </pc:spChg>
        <pc:picChg chg="add mod">
          <ac:chgData name="Emmanuel" userId="8b24f6d0-268a-43b8-bac6-9888fe9763ec" providerId="ADAL" clId="{03A000F6-0CF3-4409-97F1-D92E698C6CB9}" dt="2024-03-30T03:19:41.703" v="394" actId="1076"/>
          <ac:picMkLst>
            <pc:docMk/>
            <pc:sldMk cId="3831277682" sldId="262"/>
            <ac:picMk id="8" creationId="{6C003488-83BB-1792-8FE8-FDF887AEA336}"/>
          </ac:picMkLst>
        </pc:picChg>
        <pc:picChg chg="add mod">
          <ac:chgData name="Emmanuel" userId="8b24f6d0-268a-43b8-bac6-9888fe9763ec" providerId="ADAL" clId="{03A000F6-0CF3-4409-97F1-D92E698C6CB9}" dt="2024-03-30T03:44:11.395" v="595" actId="14100"/>
          <ac:picMkLst>
            <pc:docMk/>
            <pc:sldMk cId="3831277682" sldId="262"/>
            <ac:picMk id="11" creationId="{12F466B5-EBCE-C66A-43F7-957B2CBCCDCB}"/>
          </ac:picMkLst>
        </pc:picChg>
        <pc:picChg chg="add mod">
          <ac:chgData name="Emmanuel" userId="8b24f6d0-268a-43b8-bac6-9888fe9763ec" providerId="ADAL" clId="{03A000F6-0CF3-4409-97F1-D92E698C6CB9}" dt="2024-03-30T03:25:55.495" v="417" actId="1076"/>
          <ac:picMkLst>
            <pc:docMk/>
            <pc:sldMk cId="3831277682" sldId="262"/>
            <ac:picMk id="15" creationId="{582AFEFD-B4CC-92A3-A17C-6406FD531E94}"/>
          </ac:picMkLst>
        </pc:picChg>
        <pc:picChg chg="add mod">
          <ac:chgData name="Emmanuel" userId="8b24f6d0-268a-43b8-bac6-9888fe9763ec" providerId="ADAL" clId="{03A000F6-0CF3-4409-97F1-D92E698C6CB9}" dt="2024-03-30T03:42:14.866" v="586" actId="14100"/>
          <ac:picMkLst>
            <pc:docMk/>
            <pc:sldMk cId="3831277682" sldId="262"/>
            <ac:picMk id="21" creationId="{2FD076FE-964A-2AA8-2875-A43D04E3354D}"/>
          </ac:picMkLst>
        </pc:picChg>
        <pc:picChg chg="add mod">
          <ac:chgData name="Emmanuel" userId="8b24f6d0-268a-43b8-bac6-9888fe9763ec" providerId="ADAL" clId="{03A000F6-0CF3-4409-97F1-D92E698C6CB9}" dt="2024-03-30T03:44:33.534" v="598" actId="1076"/>
          <ac:picMkLst>
            <pc:docMk/>
            <pc:sldMk cId="3831277682" sldId="262"/>
            <ac:picMk id="25" creationId="{0CCBEE0B-DE8F-3895-B0F0-6754E5B1A36F}"/>
          </ac:picMkLst>
        </pc:picChg>
        <pc:picChg chg="add mod">
          <ac:chgData name="Emmanuel" userId="8b24f6d0-268a-43b8-bac6-9888fe9763ec" providerId="ADAL" clId="{03A000F6-0CF3-4409-97F1-D92E698C6CB9}" dt="2024-03-30T03:45:50.178" v="609" actId="14100"/>
          <ac:picMkLst>
            <pc:docMk/>
            <pc:sldMk cId="3831277682" sldId="262"/>
            <ac:picMk id="29" creationId="{29223D55-D548-BEDF-F5A5-C7871EE68CEB}"/>
          </ac:picMkLst>
        </pc:picChg>
      </pc:sldChg>
      <pc:sldChg chg="addSp delSp modSp new mod modAnim">
        <pc:chgData name="Emmanuel" userId="8b24f6d0-268a-43b8-bac6-9888fe9763ec" providerId="ADAL" clId="{03A000F6-0CF3-4409-97F1-D92E698C6CB9}" dt="2024-04-15T20:35:14.111" v="821"/>
        <pc:sldMkLst>
          <pc:docMk/>
          <pc:sldMk cId="4284798365" sldId="263"/>
        </pc:sldMkLst>
        <pc:spChg chg="mod">
          <ac:chgData name="Emmanuel" userId="8b24f6d0-268a-43b8-bac6-9888fe9763ec" providerId="ADAL" clId="{03A000F6-0CF3-4409-97F1-D92E698C6CB9}" dt="2024-03-30T03:52:10.132" v="707" actId="122"/>
          <ac:spMkLst>
            <pc:docMk/>
            <pc:sldMk cId="4284798365" sldId="263"/>
            <ac:spMk id="2" creationId="{D2217193-13FF-6392-F92F-5D33B57341C3}"/>
          </ac:spMkLst>
        </pc:spChg>
        <pc:spChg chg="add mod">
          <ac:chgData name="Emmanuel" userId="8b24f6d0-268a-43b8-bac6-9888fe9763ec" providerId="ADAL" clId="{03A000F6-0CF3-4409-97F1-D92E698C6CB9}" dt="2024-04-15T20:34:40.529" v="820" actId="692"/>
          <ac:spMkLst>
            <pc:docMk/>
            <pc:sldMk cId="4284798365" sldId="263"/>
            <ac:spMk id="3" creationId="{4A505382-62B1-B63B-06AA-B13F765D8820}"/>
          </ac:spMkLst>
        </pc:spChg>
        <pc:spChg chg="del">
          <ac:chgData name="Emmanuel" userId="8b24f6d0-268a-43b8-bac6-9888fe9763ec" providerId="ADAL" clId="{03A000F6-0CF3-4409-97F1-D92E698C6CB9}" dt="2024-03-30T03:51:09.193" v="635" actId="478"/>
          <ac:spMkLst>
            <pc:docMk/>
            <pc:sldMk cId="4284798365" sldId="263"/>
            <ac:spMk id="3" creationId="{97F69DA5-C778-6338-5AE6-9A358788D6CE}"/>
          </ac:spMkLst>
        </pc:spChg>
        <pc:picChg chg="add mod">
          <ac:chgData name="Emmanuel" userId="8b24f6d0-268a-43b8-bac6-9888fe9763ec" providerId="ADAL" clId="{03A000F6-0CF3-4409-97F1-D92E698C6CB9}" dt="2024-03-30T03:51:32.840" v="641" actId="14100"/>
          <ac:picMkLst>
            <pc:docMk/>
            <pc:sldMk cId="4284798365" sldId="263"/>
            <ac:picMk id="5" creationId="{2BAEDE1A-1928-89DC-9C9B-66B740211681}"/>
          </ac:picMkLst>
        </pc:picChg>
      </pc:sldChg>
      <pc:sldChg chg="addSp delSp modSp new mod delAnim modAnim">
        <pc:chgData name="Emmanuel" userId="8b24f6d0-268a-43b8-bac6-9888fe9763ec" providerId="ADAL" clId="{03A000F6-0CF3-4409-97F1-D92E698C6CB9}" dt="2024-04-15T20:52:41.111" v="983" actId="478"/>
        <pc:sldMkLst>
          <pc:docMk/>
          <pc:sldMk cId="2255991051" sldId="264"/>
        </pc:sldMkLst>
        <pc:spChg chg="mod">
          <ac:chgData name="Emmanuel" userId="8b24f6d0-268a-43b8-bac6-9888fe9763ec" providerId="ADAL" clId="{03A000F6-0CF3-4409-97F1-D92E698C6CB9}" dt="2024-03-30T03:57:16.828" v="763" actId="122"/>
          <ac:spMkLst>
            <pc:docMk/>
            <pc:sldMk cId="2255991051" sldId="264"/>
            <ac:spMk id="2" creationId="{6CC31C5D-A956-5FE9-5977-C9CEF0AA6B4F}"/>
          </ac:spMkLst>
        </pc:spChg>
        <pc:spChg chg="add del mod">
          <ac:chgData name="Emmanuel" userId="8b24f6d0-268a-43b8-bac6-9888fe9763ec" providerId="ADAL" clId="{03A000F6-0CF3-4409-97F1-D92E698C6CB9}" dt="2024-04-15T20:49:34.644" v="972" actId="21"/>
          <ac:spMkLst>
            <pc:docMk/>
            <pc:sldMk cId="2255991051" sldId="264"/>
            <ac:spMk id="3" creationId="{1C6572B6-2BAF-851D-EF44-3E02B09CE6E5}"/>
          </ac:spMkLst>
        </pc:spChg>
        <pc:spChg chg="del">
          <ac:chgData name="Emmanuel" userId="8b24f6d0-268a-43b8-bac6-9888fe9763ec" providerId="ADAL" clId="{03A000F6-0CF3-4409-97F1-D92E698C6CB9}" dt="2024-03-30T03:55:59.693" v="709" actId="478"/>
          <ac:spMkLst>
            <pc:docMk/>
            <pc:sldMk cId="2255991051" sldId="264"/>
            <ac:spMk id="3" creationId="{E6B3AA47-820D-B71B-804E-F012BF6D6A90}"/>
          </ac:spMkLst>
        </pc:spChg>
        <pc:spChg chg="add del mod">
          <ac:chgData name="Emmanuel" userId="8b24f6d0-268a-43b8-bac6-9888fe9763ec" providerId="ADAL" clId="{03A000F6-0CF3-4409-97F1-D92E698C6CB9}" dt="2024-04-15T20:41:47.775" v="928" actId="21"/>
          <ac:spMkLst>
            <pc:docMk/>
            <pc:sldMk cId="2255991051" sldId="264"/>
            <ac:spMk id="4" creationId="{4A847AFE-FE43-5991-D003-1E0254A0F4B5}"/>
          </ac:spMkLst>
        </pc:spChg>
        <pc:spChg chg="add del mod">
          <ac:chgData name="Emmanuel" userId="8b24f6d0-268a-43b8-bac6-9888fe9763ec" providerId="ADAL" clId="{03A000F6-0CF3-4409-97F1-D92E698C6CB9}" dt="2024-04-15T20:52:39.459" v="982" actId="478"/>
          <ac:spMkLst>
            <pc:docMk/>
            <pc:sldMk cId="2255991051" sldId="264"/>
            <ac:spMk id="6" creationId="{83B0CC0D-7F73-05BC-181F-B49047A81EAF}"/>
          </ac:spMkLst>
        </pc:spChg>
        <pc:spChg chg="add del mod">
          <ac:chgData name="Emmanuel" userId="8b24f6d0-268a-43b8-bac6-9888fe9763ec" providerId="ADAL" clId="{03A000F6-0CF3-4409-97F1-D92E698C6CB9}" dt="2024-04-15T20:52:41.111" v="983" actId="478"/>
          <ac:spMkLst>
            <pc:docMk/>
            <pc:sldMk cId="2255991051" sldId="264"/>
            <ac:spMk id="7" creationId="{1AC2CA94-67D6-2459-A087-DDEDA8BAE4A6}"/>
          </ac:spMkLst>
        </pc:spChg>
        <pc:spChg chg="add mod">
          <ac:chgData name="Emmanuel" userId="8b24f6d0-268a-43b8-bac6-9888fe9763ec" providerId="ADAL" clId="{03A000F6-0CF3-4409-97F1-D92E698C6CB9}" dt="2024-04-15T20:50:08.455" v="975" actId="1076"/>
          <ac:spMkLst>
            <pc:docMk/>
            <pc:sldMk cId="2255991051" sldId="264"/>
            <ac:spMk id="8" creationId="{A9153A25-E355-3ECA-67DC-341B96CC4475}"/>
          </ac:spMkLst>
        </pc:spChg>
        <pc:picChg chg="add mod">
          <ac:chgData name="Emmanuel" userId="8b24f6d0-268a-43b8-bac6-9888fe9763ec" providerId="ADAL" clId="{03A000F6-0CF3-4409-97F1-D92E698C6CB9}" dt="2024-04-15T20:39:53.016" v="842" actId="1076"/>
          <ac:picMkLst>
            <pc:docMk/>
            <pc:sldMk cId="2255991051" sldId="264"/>
            <ac:picMk id="5" creationId="{4103ACC5-9E5D-0638-B3FE-FE06691AC369}"/>
          </ac:picMkLst>
        </pc:picChg>
      </pc:sldChg>
      <pc:sldChg chg="addSp delSp modSp new mod delAnim modAnim">
        <pc:chgData name="Emmanuel" userId="8b24f6d0-268a-43b8-bac6-9888fe9763ec" providerId="ADAL" clId="{03A000F6-0CF3-4409-97F1-D92E698C6CB9}" dt="2024-04-15T21:22:49.953" v="1166"/>
        <pc:sldMkLst>
          <pc:docMk/>
          <pc:sldMk cId="3102325352" sldId="265"/>
        </pc:sldMkLst>
        <pc:spChg chg="mod">
          <ac:chgData name="Emmanuel" userId="8b24f6d0-268a-43b8-bac6-9888fe9763ec" providerId="ADAL" clId="{03A000F6-0CF3-4409-97F1-D92E698C6CB9}" dt="2024-04-15T21:11:52.705" v="1115" actId="255"/>
          <ac:spMkLst>
            <pc:docMk/>
            <pc:sldMk cId="3102325352" sldId="265"/>
            <ac:spMk id="2" creationId="{6F38C6B5-7FA2-2721-8922-C8F4A747E45C}"/>
          </ac:spMkLst>
        </pc:spChg>
        <pc:spChg chg="del">
          <ac:chgData name="Emmanuel" userId="8b24f6d0-268a-43b8-bac6-9888fe9763ec" providerId="ADAL" clId="{03A000F6-0CF3-4409-97F1-D92E698C6CB9}" dt="2024-03-30T03:58:33.757" v="785" actId="478"/>
          <ac:spMkLst>
            <pc:docMk/>
            <pc:sldMk cId="3102325352" sldId="265"/>
            <ac:spMk id="3" creationId="{21B98253-D185-6F54-E9B1-366D6816DC77}"/>
          </ac:spMkLst>
        </pc:spChg>
        <pc:spChg chg="add mod">
          <ac:chgData name="Emmanuel" userId="8b24f6d0-268a-43b8-bac6-9888fe9763ec" providerId="ADAL" clId="{03A000F6-0CF3-4409-97F1-D92E698C6CB9}" dt="2024-04-15T21:12:25.271" v="1117" actId="1076"/>
          <ac:spMkLst>
            <pc:docMk/>
            <pc:sldMk cId="3102325352" sldId="265"/>
            <ac:spMk id="3" creationId="{973CD2B7-F00B-6034-E006-78A39EB7E325}"/>
          </ac:spMkLst>
        </pc:spChg>
        <pc:spChg chg="add del mod">
          <ac:chgData name="Emmanuel" userId="8b24f6d0-268a-43b8-bac6-9888fe9763ec" providerId="ADAL" clId="{03A000F6-0CF3-4409-97F1-D92E698C6CB9}" dt="2024-04-15T21:20:44.642" v="1151" actId="478"/>
          <ac:spMkLst>
            <pc:docMk/>
            <pc:sldMk cId="3102325352" sldId="265"/>
            <ac:spMk id="4" creationId="{4A847AFE-FE43-5991-D003-1E0254A0F4B5}"/>
          </ac:spMkLst>
        </pc:spChg>
        <pc:spChg chg="add mod">
          <ac:chgData name="Emmanuel" userId="8b24f6d0-268a-43b8-bac6-9888fe9763ec" providerId="ADAL" clId="{03A000F6-0CF3-4409-97F1-D92E698C6CB9}" dt="2024-04-15T21:12:49.464" v="1119" actId="1076"/>
          <ac:spMkLst>
            <pc:docMk/>
            <pc:sldMk cId="3102325352" sldId="265"/>
            <ac:spMk id="6" creationId="{308C37E0-721D-AF24-23CA-05C656F5956B}"/>
          </ac:spMkLst>
        </pc:spChg>
        <pc:spChg chg="add mod">
          <ac:chgData name="Emmanuel" userId="8b24f6d0-268a-43b8-bac6-9888fe9763ec" providerId="ADAL" clId="{03A000F6-0CF3-4409-97F1-D92E698C6CB9}" dt="2024-04-15T21:13:13.407" v="1121" actId="1076"/>
          <ac:spMkLst>
            <pc:docMk/>
            <pc:sldMk cId="3102325352" sldId="265"/>
            <ac:spMk id="7" creationId="{5F40302A-F3AB-EB13-0E31-12DBA854C34B}"/>
          </ac:spMkLst>
        </pc:spChg>
        <pc:picChg chg="add mod">
          <ac:chgData name="Emmanuel" userId="8b24f6d0-268a-43b8-bac6-9888fe9763ec" providerId="ADAL" clId="{03A000F6-0CF3-4409-97F1-D92E698C6CB9}" dt="2024-03-30T04:00:13.337" v="791" actId="1076"/>
          <ac:picMkLst>
            <pc:docMk/>
            <pc:sldMk cId="3102325352" sldId="265"/>
            <ac:picMk id="5" creationId="{70C02763-2EBF-1DF9-0930-3A1BA4F70937}"/>
          </ac:picMkLst>
        </pc:picChg>
        <pc:picChg chg="add mod">
          <ac:chgData name="Emmanuel" userId="8b24f6d0-268a-43b8-bac6-9888fe9763ec" providerId="ADAL" clId="{03A000F6-0CF3-4409-97F1-D92E698C6CB9}" dt="2024-04-15T21:20:57.574" v="1154" actId="1076"/>
          <ac:picMkLst>
            <pc:docMk/>
            <pc:sldMk cId="3102325352" sldId="265"/>
            <ac:picMk id="9" creationId="{1F458370-6072-04B8-FB56-9462DF55E654}"/>
          </ac:picMkLst>
        </pc:picChg>
        <pc:cxnChg chg="add mod">
          <ac:chgData name="Emmanuel" userId="8b24f6d0-268a-43b8-bac6-9888fe9763ec" providerId="ADAL" clId="{03A000F6-0CF3-4409-97F1-D92E698C6CB9}" dt="2024-04-15T21:21:48.086" v="1161" actId="692"/>
          <ac:cxnSpMkLst>
            <pc:docMk/>
            <pc:sldMk cId="3102325352" sldId="265"/>
            <ac:cxnSpMk id="11" creationId="{D1206802-3A6D-4ECE-911B-C36C1013DA4F}"/>
          </ac:cxnSpMkLst>
        </pc:cxnChg>
      </pc:sldChg>
      <pc:sldChg chg="addSp delSp modSp new mod">
        <pc:chgData name="Emmanuel" userId="8b24f6d0-268a-43b8-bac6-9888fe9763ec" providerId="ADAL" clId="{03A000F6-0CF3-4409-97F1-D92E698C6CB9}" dt="2024-04-15T20:38:29.697" v="840" actId="20577"/>
        <pc:sldMkLst>
          <pc:docMk/>
          <pc:sldMk cId="4174142510" sldId="266"/>
        </pc:sldMkLst>
        <pc:spChg chg="mod">
          <ac:chgData name="Emmanuel" userId="8b24f6d0-268a-43b8-bac6-9888fe9763ec" providerId="ADAL" clId="{03A000F6-0CF3-4409-97F1-D92E698C6CB9}" dt="2024-04-15T20:38:29.697" v="840" actId="20577"/>
          <ac:spMkLst>
            <pc:docMk/>
            <pc:sldMk cId="4174142510" sldId="266"/>
            <ac:spMk id="2" creationId="{EBA87156-7503-8CF3-763A-A0225D5FD184}"/>
          </ac:spMkLst>
        </pc:spChg>
        <pc:spChg chg="del">
          <ac:chgData name="Emmanuel" userId="8b24f6d0-268a-43b8-bac6-9888fe9763ec" providerId="ADAL" clId="{03A000F6-0CF3-4409-97F1-D92E698C6CB9}" dt="2024-04-15T20:32:25.375" v="800" actId="22"/>
          <ac:spMkLst>
            <pc:docMk/>
            <pc:sldMk cId="4174142510" sldId="266"/>
            <ac:spMk id="3" creationId="{FD92BEAF-5D76-7FFB-D46F-DA5CEE9D96F0}"/>
          </ac:spMkLst>
        </pc:spChg>
        <pc:picChg chg="add mod ord">
          <ac:chgData name="Emmanuel" userId="8b24f6d0-268a-43b8-bac6-9888fe9763ec" providerId="ADAL" clId="{03A000F6-0CF3-4409-97F1-D92E698C6CB9}" dt="2024-04-15T20:32:40.112" v="804" actId="14100"/>
          <ac:picMkLst>
            <pc:docMk/>
            <pc:sldMk cId="4174142510" sldId="266"/>
            <ac:picMk id="5" creationId="{2AFAAF7E-73A2-9918-87DD-D5809132CBD9}"/>
          </ac:picMkLst>
        </pc:picChg>
      </pc:sldChg>
      <pc:sldChg chg="addSp delSp modSp new mod ord modAnim">
        <pc:chgData name="Emmanuel" userId="8b24f6d0-268a-43b8-bac6-9888fe9763ec" providerId="ADAL" clId="{03A000F6-0CF3-4409-97F1-D92E698C6CB9}" dt="2024-04-15T20:52:02.118" v="981"/>
        <pc:sldMkLst>
          <pc:docMk/>
          <pc:sldMk cId="4070631809" sldId="267"/>
        </pc:sldMkLst>
        <pc:spChg chg="mod">
          <ac:chgData name="Emmanuel" userId="8b24f6d0-268a-43b8-bac6-9888fe9763ec" providerId="ADAL" clId="{03A000F6-0CF3-4409-97F1-D92E698C6CB9}" dt="2024-04-15T20:47:17.047" v="968" actId="1076"/>
          <ac:spMkLst>
            <pc:docMk/>
            <pc:sldMk cId="4070631809" sldId="267"/>
            <ac:spMk id="2" creationId="{87CAE5DE-1320-D6EF-10DD-4526B38AD05A}"/>
          </ac:spMkLst>
        </pc:spChg>
        <pc:spChg chg="del">
          <ac:chgData name="Emmanuel" userId="8b24f6d0-268a-43b8-bac6-9888fe9763ec" providerId="ADAL" clId="{03A000F6-0CF3-4409-97F1-D92E698C6CB9}" dt="2024-04-15T20:45:46.161" v="937" actId="22"/>
          <ac:spMkLst>
            <pc:docMk/>
            <pc:sldMk cId="4070631809" sldId="267"/>
            <ac:spMk id="3" creationId="{19DB1BC0-26EC-957E-2E14-63BBD0EF4AAE}"/>
          </ac:spMkLst>
        </pc:spChg>
        <pc:spChg chg="add mod">
          <ac:chgData name="Emmanuel" userId="8b24f6d0-268a-43b8-bac6-9888fe9763ec" providerId="ADAL" clId="{03A000F6-0CF3-4409-97F1-D92E698C6CB9}" dt="2024-04-15T20:47:24.151" v="970" actId="1076"/>
          <ac:spMkLst>
            <pc:docMk/>
            <pc:sldMk cId="4070631809" sldId="267"/>
            <ac:spMk id="6" creationId="{9A3F3468-3506-B0CB-E357-68C9239EFAF3}"/>
          </ac:spMkLst>
        </pc:spChg>
        <pc:picChg chg="add mod ord">
          <ac:chgData name="Emmanuel" userId="8b24f6d0-268a-43b8-bac6-9888fe9763ec" providerId="ADAL" clId="{03A000F6-0CF3-4409-97F1-D92E698C6CB9}" dt="2024-04-15T20:47:20.047" v="969" actId="14100"/>
          <ac:picMkLst>
            <pc:docMk/>
            <pc:sldMk cId="4070631809" sldId="267"/>
            <ac:picMk id="5" creationId="{E2377492-A930-56F2-1207-AD3D48573798}"/>
          </ac:picMkLst>
        </pc:picChg>
      </pc:sldChg>
      <pc:sldChg chg="delSp add mod delAnim modAnim">
        <pc:chgData name="Emmanuel" userId="8b24f6d0-268a-43b8-bac6-9888fe9763ec" providerId="ADAL" clId="{03A000F6-0CF3-4409-97F1-D92E698C6CB9}" dt="2024-04-15T21:08:57.338" v="1064"/>
        <pc:sldMkLst>
          <pc:docMk/>
          <pc:sldMk cId="3930476949" sldId="268"/>
        </pc:sldMkLst>
        <pc:spChg chg="del">
          <ac:chgData name="Emmanuel" userId="8b24f6d0-268a-43b8-bac6-9888fe9763ec" providerId="ADAL" clId="{03A000F6-0CF3-4409-97F1-D92E698C6CB9}" dt="2024-04-15T20:58:41.380" v="985" actId="21"/>
          <ac:spMkLst>
            <pc:docMk/>
            <pc:sldMk cId="3930476949" sldId="268"/>
            <ac:spMk id="3" creationId="{1C6572B6-2BAF-851D-EF44-3E02B09CE6E5}"/>
          </ac:spMkLst>
        </pc:spChg>
      </pc:sldChg>
      <pc:sldChg chg="delSp add mod delAnim">
        <pc:chgData name="Emmanuel" userId="8b24f6d0-268a-43b8-bac6-9888fe9763ec" providerId="ADAL" clId="{03A000F6-0CF3-4409-97F1-D92E698C6CB9}" dt="2024-04-15T20:56:55.477" v="984" actId="478"/>
        <pc:sldMkLst>
          <pc:docMk/>
          <pc:sldMk cId="3489435240" sldId="269"/>
        </pc:sldMkLst>
        <pc:spChg chg="del">
          <ac:chgData name="Emmanuel" userId="8b24f6d0-268a-43b8-bac6-9888fe9763ec" providerId="ADAL" clId="{03A000F6-0CF3-4409-97F1-D92E698C6CB9}" dt="2024-04-15T20:56:55.477" v="984" actId="478"/>
          <ac:spMkLst>
            <pc:docMk/>
            <pc:sldMk cId="3489435240" sldId="269"/>
            <ac:spMk id="8" creationId="{A9153A25-E355-3ECA-67DC-341B96CC4475}"/>
          </ac:spMkLst>
        </pc:spChg>
      </pc:sldChg>
      <pc:sldChg chg="addSp delSp modSp new mod">
        <pc:chgData name="Emmanuel" userId="8b24f6d0-268a-43b8-bac6-9888fe9763ec" providerId="ADAL" clId="{03A000F6-0CF3-4409-97F1-D92E698C6CB9}" dt="2024-04-15T21:07:06.185" v="1050" actId="20577"/>
        <pc:sldMkLst>
          <pc:docMk/>
          <pc:sldMk cId="1035806203" sldId="270"/>
        </pc:sldMkLst>
        <pc:spChg chg="mod">
          <ac:chgData name="Emmanuel" userId="8b24f6d0-268a-43b8-bac6-9888fe9763ec" providerId="ADAL" clId="{03A000F6-0CF3-4409-97F1-D92E698C6CB9}" dt="2024-04-15T21:07:06.185" v="1050" actId="20577"/>
          <ac:spMkLst>
            <pc:docMk/>
            <pc:sldMk cId="1035806203" sldId="270"/>
            <ac:spMk id="2" creationId="{4EDC5DE4-9806-90D8-1530-E1ED7700EA11}"/>
          </ac:spMkLst>
        </pc:spChg>
        <pc:spChg chg="del">
          <ac:chgData name="Emmanuel" userId="8b24f6d0-268a-43b8-bac6-9888fe9763ec" providerId="ADAL" clId="{03A000F6-0CF3-4409-97F1-D92E698C6CB9}" dt="2024-04-15T21:02:06.671" v="987" actId="22"/>
          <ac:spMkLst>
            <pc:docMk/>
            <pc:sldMk cId="1035806203" sldId="270"/>
            <ac:spMk id="3" creationId="{0110E54B-0182-0321-571A-B376FDC9B005}"/>
          </ac:spMkLst>
        </pc:spChg>
        <pc:picChg chg="add mod ord">
          <ac:chgData name="Emmanuel" userId="8b24f6d0-268a-43b8-bac6-9888fe9763ec" providerId="ADAL" clId="{03A000F6-0CF3-4409-97F1-D92E698C6CB9}" dt="2024-04-15T21:02:38.142" v="993" actId="14100"/>
          <ac:picMkLst>
            <pc:docMk/>
            <pc:sldMk cId="1035806203" sldId="270"/>
            <ac:picMk id="5" creationId="{7BD96382-98DC-DA61-8092-414B2901D61B}"/>
          </ac:picMkLst>
        </pc:picChg>
      </pc:sldChg>
      <pc:sldChg chg="modSp add mod modAnim">
        <pc:chgData name="Emmanuel" userId="8b24f6d0-268a-43b8-bac6-9888fe9763ec" providerId="ADAL" clId="{03A000F6-0CF3-4409-97F1-D92E698C6CB9}" dt="2024-04-15T21:08:47.912" v="1062"/>
        <pc:sldMkLst>
          <pc:docMk/>
          <pc:sldMk cId="2491802975" sldId="271"/>
        </pc:sldMkLst>
        <pc:spChg chg="mod">
          <ac:chgData name="Emmanuel" userId="8b24f6d0-268a-43b8-bac6-9888fe9763ec" providerId="ADAL" clId="{03A000F6-0CF3-4409-97F1-D92E698C6CB9}" dt="2024-04-15T21:08:14.087" v="1052" actId="1076"/>
          <ac:spMkLst>
            <pc:docMk/>
            <pc:sldMk cId="2491802975" sldId="271"/>
            <ac:spMk id="6" creationId="{83B0CC0D-7F73-05BC-181F-B49047A81EAF}"/>
          </ac:spMkLst>
        </pc:spChg>
        <pc:spChg chg="mod">
          <ac:chgData name="Emmanuel" userId="8b24f6d0-268a-43b8-bac6-9888fe9763ec" providerId="ADAL" clId="{03A000F6-0CF3-4409-97F1-D92E698C6CB9}" dt="2024-04-15T21:08:33.966" v="1060" actId="1076"/>
          <ac:spMkLst>
            <pc:docMk/>
            <pc:sldMk cId="2491802975" sldId="271"/>
            <ac:spMk id="7" creationId="{1AC2CA94-67D6-2459-A087-DDEDA8BAE4A6}"/>
          </ac:spMkLst>
        </pc:spChg>
      </pc:sldChg>
      <pc:sldChg chg="addSp delSp modSp new mod delAnim modAnim">
        <pc:chgData name="Emmanuel" userId="8b24f6d0-268a-43b8-bac6-9888fe9763ec" providerId="ADAL" clId="{03A000F6-0CF3-4409-97F1-D92E698C6CB9}" dt="2024-04-15T21:43:04.941" v="1218" actId="478"/>
        <pc:sldMkLst>
          <pc:docMk/>
          <pc:sldMk cId="808571861" sldId="272"/>
        </pc:sldMkLst>
        <pc:spChg chg="mod">
          <ac:chgData name="Emmanuel" userId="8b24f6d0-268a-43b8-bac6-9888fe9763ec" providerId="ADAL" clId="{03A000F6-0CF3-4409-97F1-D92E698C6CB9}" dt="2024-04-15T21:36:45.084" v="1200" actId="1076"/>
          <ac:spMkLst>
            <pc:docMk/>
            <pc:sldMk cId="808571861" sldId="272"/>
            <ac:spMk id="2" creationId="{E02B90A7-A7A6-6966-8DF2-2CD5D9B43B4B}"/>
          </ac:spMkLst>
        </pc:spChg>
        <pc:spChg chg="del">
          <ac:chgData name="Emmanuel" userId="8b24f6d0-268a-43b8-bac6-9888fe9763ec" providerId="ADAL" clId="{03A000F6-0CF3-4409-97F1-D92E698C6CB9}" dt="2024-04-15T21:32:33.716" v="1168" actId="22"/>
          <ac:spMkLst>
            <pc:docMk/>
            <pc:sldMk cId="808571861" sldId="272"/>
            <ac:spMk id="3" creationId="{9C0C560E-4E4F-AE33-EA8D-0FF63E3FDFD7}"/>
          </ac:spMkLst>
        </pc:spChg>
        <pc:spChg chg="add mod">
          <ac:chgData name="Emmanuel" userId="8b24f6d0-268a-43b8-bac6-9888fe9763ec" providerId="ADAL" clId="{03A000F6-0CF3-4409-97F1-D92E698C6CB9}" dt="2024-04-15T21:41:18.223" v="1203" actId="1076"/>
          <ac:spMkLst>
            <pc:docMk/>
            <pc:sldMk cId="808571861" sldId="272"/>
            <ac:spMk id="6" creationId="{9CA646FB-5E7B-A2D7-97A8-AA0BB60E0553}"/>
          </ac:spMkLst>
        </pc:spChg>
        <pc:spChg chg="add mod">
          <ac:chgData name="Emmanuel" userId="8b24f6d0-268a-43b8-bac6-9888fe9763ec" providerId="ADAL" clId="{03A000F6-0CF3-4409-97F1-D92E698C6CB9}" dt="2024-04-15T21:41:28.248" v="1205" actId="1076"/>
          <ac:spMkLst>
            <pc:docMk/>
            <pc:sldMk cId="808571861" sldId="272"/>
            <ac:spMk id="7" creationId="{5F730DCA-E858-EF06-7F81-3360AE77A36C}"/>
          </ac:spMkLst>
        </pc:spChg>
        <pc:spChg chg="add del mod">
          <ac:chgData name="Emmanuel" userId="8b24f6d0-268a-43b8-bac6-9888fe9763ec" providerId="ADAL" clId="{03A000F6-0CF3-4409-97F1-D92E698C6CB9}" dt="2024-04-15T21:43:01.750" v="1216" actId="478"/>
          <ac:spMkLst>
            <pc:docMk/>
            <pc:sldMk cId="808571861" sldId="272"/>
            <ac:spMk id="8" creationId="{7CAB3746-6776-5038-3FB9-BD1EF5D3E871}"/>
          </ac:spMkLst>
        </pc:spChg>
        <pc:spChg chg="add del mod">
          <ac:chgData name="Emmanuel" userId="8b24f6d0-268a-43b8-bac6-9888fe9763ec" providerId="ADAL" clId="{03A000F6-0CF3-4409-97F1-D92E698C6CB9}" dt="2024-04-15T21:43:03.456" v="1217" actId="478"/>
          <ac:spMkLst>
            <pc:docMk/>
            <pc:sldMk cId="808571861" sldId="272"/>
            <ac:spMk id="9" creationId="{35CAFE87-E22E-498C-F62F-245067CCCB02}"/>
          </ac:spMkLst>
        </pc:spChg>
        <pc:spChg chg="add del mod">
          <ac:chgData name="Emmanuel" userId="8b24f6d0-268a-43b8-bac6-9888fe9763ec" providerId="ADAL" clId="{03A000F6-0CF3-4409-97F1-D92E698C6CB9}" dt="2024-04-15T21:43:04.941" v="1218" actId="478"/>
          <ac:spMkLst>
            <pc:docMk/>
            <pc:sldMk cId="808571861" sldId="272"/>
            <ac:spMk id="10" creationId="{3DFB0CC0-D588-1866-6ECF-D829D9B41B44}"/>
          </ac:spMkLst>
        </pc:spChg>
        <pc:picChg chg="add mod ord">
          <ac:chgData name="Emmanuel" userId="8b24f6d0-268a-43b8-bac6-9888fe9763ec" providerId="ADAL" clId="{03A000F6-0CF3-4409-97F1-D92E698C6CB9}" dt="2024-04-15T21:36:58.652" v="1201" actId="14100"/>
          <ac:picMkLst>
            <pc:docMk/>
            <pc:sldMk cId="808571861" sldId="272"/>
            <ac:picMk id="5" creationId="{69424C2A-23A6-F9A2-28AA-373BAB338353}"/>
          </ac:picMkLst>
        </pc:picChg>
      </pc:sldChg>
      <pc:sldChg chg="modSp add mod modAnim">
        <pc:chgData name="Emmanuel" userId="8b24f6d0-268a-43b8-bac6-9888fe9763ec" providerId="ADAL" clId="{03A000F6-0CF3-4409-97F1-D92E698C6CB9}" dt="2024-04-15T21:46:19.732" v="1246"/>
        <pc:sldMkLst>
          <pc:docMk/>
          <pc:sldMk cId="550723193" sldId="273"/>
        </pc:sldMkLst>
        <pc:spChg chg="mod">
          <ac:chgData name="Emmanuel" userId="8b24f6d0-268a-43b8-bac6-9888fe9763ec" providerId="ADAL" clId="{03A000F6-0CF3-4409-97F1-D92E698C6CB9}" dt="2024-04-15T21:45:37.829" v="1244" actId="1076"/>
          <ac:spMkLst>
            <pc:docMk/>
            <pc:sldMk cId="550723193" sldId="273"/>
            <ac:spMk id="6" creationId="{9CA646FB-5E7B-A2D7-97A8-AA0BB60E0553}"/>
          </ac:spMkLst>
        </pc:spChg>
        <pc:spChg chg="mod">
          <ac:chgData name="Emmanuel" userId="8b24f6d0-268a-43b8-bac6-9888fe9763ec" providerId="ADAL" clId="{03A000F6-0CF3-4409-97F1-D92E698C6CB9}" dt="2024-04-15T21:44:46.733" v="1243" actId="1076"/>
          <ac:spMkLst>
            <pc:docMk/>
            <pc:sldMk cId="550723193" sldId="273"/>
            <ac:spMk id="7" creationId="{5F730DCA-E858-EF06-7F81-3360AE77A36C}"/>
          </ac:spMkLst>
        </pc:spChg>
      </pc:sldChg>
      <pc:sldChg chg="modSp new mod">
        <pc:chgData name="Emmanuel" userId="8b24f6d0-268a-43b8-bac6-9888fe9763ec" providerId="ADAL" clId="{03A000F6-0CF3-4409-97F1-D92E698C6CB9}" dt="2024-04-15T21:52:56.228" v="1390" actId="2711"/>
        <pc:sldMkLst>
          <pc:docMk/>
          <pc:sldMk cId="4167346918" sldId="274"/>
        </pc:sldMkLst>
        <pc:spChg chg="mod">
          <ac:chgData name="Emmanuel" userId="8b24f6d0-268a-43b8-bac6-9888fe9763ec" providerId="ADAL" clId="{03A000F6-0CF3-4409-97F1-D92E698C6CB9}" dt="2024-04-15T21:52:56.228" v="1390" actId="2711"/>
          <ac:spMkLst>
            <pc:docMk/>
            <pc:sldMk cId="4167346918" sldId="274"/>
            <ac:spMk id="2" creationId="{7DBD3679-0833-702C-FBA9-EC67A4954330}"/>
          </ac:spMkLst>
        </pc:spChg>
        <pc:spChg chg="mod">
          <ac:chgData name="Emmanuel" userId="8b24f6d0-268a-43b8-bac6-9888fe9763ec" providerId="ADAL" clId="{03A000F6-0CF3-4409-97F1-D92E698C6CB9}" dt="2024-04-15T21:52:43.601" v="1389" actId="113"/>
          <ac:spMkLst>
            <pc:docMk/>
            <pc:sldMk cId="4167346918" sldId="274"/>
            <ac:spMk id="3" creationId="{B44EBFF3-3145-1AFD-BCA7-CB0B1BFE0391}"/>
          </ac:spMkLst>
        </pc:spChg>
      </pc:sldChg>
      <pc:sldChg chg="delSp modSp new mod">
        <pc:chgData name="Emmanuel" userId="8b24f6d0-268a-43b8-bac6-9888fe9763ec" providerId="ADAL" clId="{03A000F6-0CF3-4409-97F1-D92E698C6CB9}" dt="2024-04-15T22:03:13.984" v="1424" actId="255"/>
        <pc:sldMkLst>
          <pc:docMk/>
          <pc:sldMk cId="1019587153" sldId="275"/>
        </pc:sldMkLst>
        <pc:spChg chg="mod">
          <ac:chgData name="Emmanuel" userId="8b24f6d0-268a-43b8-bac6-9888fe9763ec" providerId="ADAL" clId="{03A000F6-0CF3-4409-97F1-D92E698C6CB9}" dt="2024-04-15T22:03:13.984" v="1424" actId="255"/>
          <ac:spMkLst>
            <pc:docMk/>
            <pc:sldMk cId="1019587153" sldId="275"/>
            <ac:spMk id="2" creationId="{58CA5B74-FCE0-4C0A-5BB0-F272E4BF3B28}"/>
          </ac:spMkLst>
        </pc:spChg>
        <pc:spChg chg="del">
          <ac:chgData name="Emmanuel" userId="8b24f6d0-268a-43b8-bac6-9888fe9763ec" providerId="ADAL" clId="{03A000F6-0CF3-4409-97F1-D92E698C6CB9}" dt="2024-04-15T22:02:39.838" v="1415" actId="478"/>
          <ac:spMkLst>
            <pc:docMk/>
            <pc:sldMk cId="1019587153" sldId="275"/>
            <ac:spMk id="3" creationId="{A2022304-9FBB-7264-9925-2013B53D6687}"/>
          </ac:spMkLst>
        </pc:spChg>
      </pc:sldChg>
    </pc:docChg>
  </pc:docChgLst>
  <pc:docChgLst>
    <pc:chgData name="Emmanuel Ugwuoji" clId="Web-{06BE422A-E33F-4F93-A97D-F8876077797A}"/>
    <pc:docChg chg="modSld">
      <pc:chgData name="Emmanuel Ugwuoji" userId="" providerId="" clId="Web-{06BE422A-E33F-4F93-A97D-F8876077797A}" dt="2024-04-15T22:15:47.902" v="22" actId="20577"/>
      <pc:docMkLst>
        <pc:docMk/>
      </pc:docMkLst>
      <pc:sldChg chg="modSp">
        <pc:chgData name="Emmanuel Ugwuoji" userId="" providerId="" clId="Web-{06BE422A-E33F-4F93-A97D-F8876077797A}" dt="2024-04-15T22:14:00.227" v="16" actId="20577"/>
        <pc:sldMkLst>
          <pc:docMk/>
          <pc:sldMk cId="4064759568" sldId="258"/>
        </pc:sldMkLst>
        <pc:spChg chg="mod">
          <ac:chgData name="Emmanuel Ugwuoji" userId="" providerId="" clId="Web-{06BE422A-E33F-4F93-A97D-F8876077797A}" dt="2024-04-15T22:14:00.227" v="16" actId="20577"/>
          <ac:spMkLst>
            <pc:docMk/>
            <pc:sldMk cId="4064759568" sldId="258"/>
            <ac:spMk id="2" creationId="{C04B579D-91E1-9620-4008-C4F71786EBED}"/>
          </ac:spMkLst>
        </pc:spChg>
      </pc:sldChg>
      <pc:sldChg chg="modSp">
        <pc:chgData name="Emmanuel Ugwuoji" userId="" providerId="" clId="Web-{06BE422A-E33F-4F93-A97D-F8876077797A}" dt="2024-04-15T22:15:06.119" v="18" actId="20577"/>
        <pc:sldMkLst>
          <pc:docMk/>
          <pc:sldMk cId="538618680" sldId="259"/>
        </pc:sldMkLst>
        <pc:spChg chg="mod">
          <ac:chgData name="Emmanuel Ugwuoji" userId="" providerId="" clId="Web-{06BE422A-E33F-4F93-A97D-F8876077797A}" dt="2024-04-15T22:15:06.119" v="18" actId="20577"/>
          <ac:spMkLst>
            <pc:docMk/>
            <pc:sldMk cId="538618680" sldId="259"/>
            <ac:spMk id="2" creationId="{C04B579D-91E1-9620-4008-C4F71786EBED}"/>
          </ac:spMkLst>
        </pc:spChg>
      </pc:sldChg>
      <pc:sldChg chg="modSp">
        <pc:chgData name="Emmanuel Ugwuoji" userId="" providerId="" clId="Web-{06BE422A-E33F-4F93-A97D-F8876077797A}" dt="2024-04-15T22:15:27.808" v="20" actId="20577"/>
        <pc:sldMkLst>
          <pc:docMk/>
          <pc:sldMk cId="3204131831" sldId="260"/>
        </pc:sldMkLst>
        <pc:spChg chg="mod">
          <ac:chgData name="Emmanuel Ugwuoji" userId="" providerId="" clId="Web-{06BE422A-E33F-4F93-A97D-F8876077797A}" dt="2024-04-15T22:15:27.808" v="20" actId="20577"/>
          <ac:spMkLst>
            <pc:docMk/>
            <pc:sldMk cId="3204131831" sldId="260"/>
            <ac:spMk id="2" creationId="{C04B579D-91E1-9620-4008-C4F71786EBED}"/>
          </ac:spMkLst>
        </pc:spChg>
      </pc:sldChg>
      <pc:sldChg chg="modSp">
        <pc:chgData name="Emmanuel Ugwuoji" userId="" providerId="" clId="Web-{06BE422A-E33F-4F93-A97D-F8876077797A}" dt="2024-04-15T22:13:45.289" v="15" actId="14100"/>
        <pc:sldMkLst>
          <pc:docMk/>
          <pc:sldMk cId="3102325352" sldId="265"/>
        </pc:sldMkLst>
        <pc:spChg chg="mod">
          <ac:chgData name="Emmanuel Ugwuoji" userId="" providerId="" clId="Web-{06BE422A-E33F-4F93-A97D-F8876077797A}" dt="2024-04-15T22:13:45.289" v="15" actId="14100"/>
          <ac:spMkLst>
            <pc:docMk/>
            <pc:sldMk cId="3102325352" sldId="265"/>
            <ac:spMk id="2" creationId="{6F38C6B5-7FA2-2721-8922-C8F4A747E45C}"/>
          </ac:spMkLst>
        </pc:spChg>
      </pc:sldChg>
      <pc:sldChg chg="modSp">
        <pc:chgData name="Emmanuel Ugwuoji" userId="" providerId="" clId="Web-{06BE422A-E33F-4F93-A97D-F8876077797A}" dt="2024-04-15T22:12:49.162" v="9" actId="14100"/>
        <pc:sldMkLst>
          <pc:docMk/>
          <pc:sldMk cId="4174142510" sldId="266"/>
        </pc:sldMkLst>
        <pc:spChg chg="mod">
          <ac:chgData name="Emmanuel Ugwuoji" userId="" providerId="" clId="Web-{06BE422A-E33F-4F93-A97D-F8876077797A}" dt="2024-04-15T22:12:46.819" v="8" actId="14100"/>
          <ac:spMkLst>
            <pc:docMk/>
            <pc:sldMk cId="4174142510" sldId="266"/>
            <ac:spMk id="2" creationId="{EBA87156-7503-8CF3-763A-A0225D5FD184}"/>
          </ac:spMkLst>
        </pc:spChg>
        <pc:picChg chg="mod">
          <ac:chgData name="Emmanuel Ugwuoji" userId="" providerId="" clId="Web-{06BE422A-E33F-4F93-A97D-F8876077797A}" dt="2024-04-15T22:12:49.162" v="9" actId="14100"/>
          <ac:picMkLst>
            <pc:docMk/>
            <pc:sldMk cId="4174142510" sldId="266"/>
            <ac:picMk id="5" creationId="{2AFAAF7E-73A2-9918-87DD-D5809132CBD9}"/>
          </ac:picMkLst>
        </pc:picChg>
      </pc:sldChg>
      <pc:sldChg chg="modSp">
        <pc:chgData name="Emmanuel Ugwuoji" userId="" providerId="" clId="Web-{06BE422A-E33F-4F93-A97D-F8876077797A}" dt="2024-04-15T22:13:09.851" v="10" actId="20577"/>
        <pc:sldMkLst>
          <pc:docMk/>
          <pc:sldMk cId="4070631809" sldId="267"/>
        </pc:sldMkLst>
        <pc:spChg chg="mod">
          <ac:chgData name="Emmanuel Ugwuoji" userId="" providerId="" clId="Web-{06BE422A-E33F-4F93-A97D-F8876077797A}" dt="2024-04-15T22:13:09.851" v="10" actId="20577"/>
          <ac:spMkLst>
            <pc:docMk/>
            <pc:sldMk cId="4070631809" sldId="267"/>
            <ac:spMk id="2" creationId="{87CAE5DE-1320-D6EF-10DD-4526B38AD05A}"/>
          </ac:spMkLst>
        </pc:spChg>
      </pc:sldChg>
      <pc:sldChg chg="modSp">
        <pc:chgData name="Emmanuel Ugwuoji" userId="" providerId="" clId="Web-{06BE422A-E33F-4F93-A97D-F8876077797A}" dt="2024-04-15T22:13:25.882" v="11" actId="20577"/>
        <pc:sldMkLst>
          <pc:docMk/>
          <pc:sldMk cId="1035806203" sldId="270"/>
        </pc:sldMkLst>
        <pc:spChg chg="mod">
          <ac:chgData name="Emmanuel Ugwuoji" userId="" providerId="" clId="Web-{06BE422A-E33F-4F93-A97D-F8876077797A}" dt="2024-04-15T22:13:25.882" v="11" actId="20577"/>
          <ac:spMkLst>
            <pc:docMk/>
            <pc:sldMk cId="1035806203" sldId="270"/>
            <ac:spMk id="2" creationId="{4EDC5DE4-9806-90D8-1530-E1ED7700EA11}"/>
          </ac:spMkLst>
        </pc:spChg>
      </pc:sldChg>
      <pc:sldChg chg="modSp">
        <pc:chgData name="Emmanuel Ugwuoji" userId="" providerId="" clId="Web-{06BE422A-E33F-4F93-A97D-F8876077797A}" dt="2024-04-15T22:14:48.603" v="17" actId="20577"/>
        <pc:sldMkLst>
          <pc:docMk/>
          <pc:sldMk cId="808571861" sldId="272"/>
        </pc:sldMkLst>
        <pc:spChg chg="mod">
          <ac:chgData name="Emmanuel Ugwuoji" userId="" providerId="" clId="Web-{06BE422A-E33F-4F93-A97D-F8876077797A}" dt="2024-04-15T22:14:48.603" v="17" actId="20577"/>
          <ac:spMkLst>
            <pc:docMk/>
            <pc:sldMk cId="808571861" sldId="272"/>
            <ac:spMk id="2" creationId="{E02B90A7-A7A6-6966-8DF2-2CD5D9B43B4B}"/>
          </ac:spMkLst>
        </pc:spChg>
      </pc:sldChg>
      <pc:sldChg chg="modSp">
        <pc:chgData name="Emmanuel Ugwuoji" userId="" providerId="" clId="Web-{06BE422A-E33F-4F93-A97D-F8876077797A}" dt="2024-04-15T22:15:17.167" v="19" actId="20577"/>
        <pc:sldMkLst>
          <pc:docMk/>
          <pc:sldMk cId="550723193" sldId="273"/>
        </pc:sldMkLst>
        <pc:spChg chg="mod">
          <ac:chgData name="Emmanuel Ugwuoji" userId="" providerId="" clId="Web-{06BE422A-E33F-4F93-A97D-F8876077797A}" dt="2024-04-15T22:15:17.167" v="19" actId="20577"/>
          <ac:spMkLst>
            <pc:docMk/>
            <pc:sldMk cId="550723193" sldId="273"/>
            <ac:spMk id="2" creationId="{E02B90A7-A7A6-6966-8DF2-2CD5D9B43B4B}"/>
          </ac:spMkLst>
        </pc:spChg>
      </pc:sldChg>
      <pc:sldChg chg="modSp">
        <pc:chgData name="Emmanuel Ugwuoji" userId="" providerId="" clId="Web-{06BE422A-E33F-4F93-A97D-F8876077797A}" dt="2024-04-15T22:15:39.152" v="21" actId="20577"/>
        <pc:sldMkLst>
          <pc:docMk/>
          <pc:sldMk cId="4167346918" sldId="274"/>
        </pc:sldMkLst>
        <pc:spChg chg="mod">
          <ac:chgData name="Emmanuel Ugwuoji" userId="" providerId="" clId="Web-{06BE422A-E33F-4F93-A97D-F8876077797A}" dt="2024-04-15T22:15:39.152" v="21" actId="20577"/>
          <ac:spMkLst>
            <pc:docMk/>
            <pc:sldMk cId="4167346918" sldId="274"/>
            <ac:spMk id="2" creationId="{7DBD3679-0833-702C-FBA9-EC67A4954330}"/>
          </ac:spMkLst>
        </pc:spChg>
      </pc:sldChg>
      <pc:sldChg chg="modSp">
        <pc:chgData name="Emmanuel Ugwuoji" userId="" providerId="" clId="Web-{06BE422A-E33F-4F93-A97D-F8876077797A}" dt="2024-04-15T22:15:47.902" v="22" actId="20577"/>
        <pc:sldMkLst>
          <pc:docMk/>
          <pc:sldMk cId="1019587153" sldId="275"/>
        </pc:sldMkLst>
        <pc:spChg chg="mod">
          <ac:chgData name="Emmanuel Ugwuoji" userId="" providerId="" clId="Web-{06BE422A-E33F-4F93-A97D-F8876077797A}" dt="2024-04-15T22:15:47.902" v="22" actId="20577"/>
          <ac:spMkLst>
            <pc:docMk/>
            <pc:sldMk cId="1019587153" sldId="275"/>
            <ac:spMk id="2" creationId="{58CA5B74-FCE0-4C0A-5BB0-F272E4BF3B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75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F054F-1B6F-AF58-F9F8-74914963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505839"/>
            <a:ext cx="6307200" cy="275936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 of Heatmap using R for the Visualization of Sample Microbial Diversity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E2B6-0ADC-6E7D-C44B-60130BD1F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4996" y="4068000"/>
            <a:ext cx="7305471" cy="1710500"/>
          </a:xfrm>
        </p:spPr>
        <p:txBody>
          <a:bodyPr>
            <a:normAutofit/>
          </a:bodyPr>
          <a:lstStyle/>
          <a:p>
            <a:r>
              <a:rPr lang="en-US" dirty="0"/>
              <a:t>Presenter: Emmanuel </a:t>
            </a:r>
            <a:r>
              <a:rPr lang="en-US" dirty="0" err="1"/>
              <a:t>Tobechukwu</a:t>
            </a:r>
            <a:r>
              <a:rPr lang="en-US" dirty="0"/>
              <a:t> Ugwuoji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1FEDD486-907B-90F9-782C-8BFF8CA06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3" r="33414"/>
          <a:stretch/>
        </p:blipFill>
        <p:spPr>
          <a:xfrm>
            <a:off x="20" y="10"/>
            <a:ext cx="4464976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1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DE4-9806-90D8-1530-E1ED770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BACTERIAL PROPORTION IN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96382-98DC-DA61-8092-414B2901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954306"/>
            <a:ext cx="10213200" cy="3747247"/>
          </a:xfrm>
        </p:spPr>
      </p:pic>
    </p:spTree>
    <p:extLst>
      <p:ext uri="{BB962C8B-B14F-4D97-AF65-F5344CB8AC3E}">
        <p14:creationId xmlns:p14="http://schemas.microsoft.com/office/powerpoint/2010/main" val="103580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1C5D-A956-5FE9-5977-C9CEF0A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TRANSFORMATION, COLOR PALETTE AND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C5-9E5D-0638-B3FE-FE06691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08125"/>
            <a:ext cx="11258550" cy="43192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B0CC0D-7F73-05BC-181F-B49047A81EAF}"/>
              </a:ext>
            </a:extLst>
          </p:cNvPr>
          <p:cNvSpPr/>
          <p:nvPr/>
        </p:nvSpPr>
        <p:spPr>
          <a:xfrm>
            <a:off x="51422" y="3979333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C2CA94-67D6-2459-A087-DDEDA8BAE4A6}"/>
              </a:ext>
            </a:extLst>
          </p:cNvPr>
          <p:cNvSpPr/>
          <p:nvPr/>
        </p:nvSpPr>
        <p:spPr>
          <a:xfrm>
            <a:off x="51422" y="4903370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9D-91E1-9620-4008-C4F71786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84481"/>
          </a:xfrm>
        </p:spPr>
        <p:txBody>
          <a:bodyPr/>
          <a:lstStyle/>
          <a:p>
            <a:pPr algn="ctr"/>
            <a:r>
              <a:rPr lang="en-US" dirty="0"/>
              <a:t>FIRST OUPUT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79DF03-6EC2-7B29-189F-7BF8555A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3779"/>
            <a:ext cx="118872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6B5-7FA2-2721-8922-C8F4A747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51" y="395289"/>
            <a:ext cx="11350833" cy="11128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DETERMINATION OF MAXIMUM RELATIVE ABUNDANCE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02763-2EBF-1DF9-0930-3A1BA4F7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1" y="2186610"/>
            <a:ext cx="11353800" cy="368741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73CD2B7-F00B-6034-E006-78A39EB7E325}"/>
              </a:ext>
            </a:extLst>
          </p:cNvPr>
          <p:cNvSpPr/>
          <p:nvPr/>
        </p:nvSpPr>
        <p:spPr>
          <a:xfrm>
            <a:off x="167449" y="2212179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8C37E0-721D-AF24-23CA-05C656F5956B}"/>
              </a:ext>
            </a:extLst>
          </p:cNvPr>
          <p:cNvSpPr/>
          <p:nvPr/>
        </p:nvSpPr>
        <p:spPr>
          <a:xfrm>
            <a:off x="167449" y="3567049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40302A-F3AB-EB13-0E31-12DBA854C34B}"/>
              </a:ext>
            </a:extLst>
          </p:cNvPr>
          <p:cNvSpPr/>
          <p:nvPr/>
        </p:nvSpPr>
        <p:spPr>
          <a:xfrm>
            <a:off x="167449" y="5124915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58370-6072-04B8-FB56-9462DF55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67" y="2590800"/>
            <a:ext cx="5674254" cy="838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206802-3A6D-4ECE-911B-C36C1013DA4F}"/>
              </a:ext>
            </a:extLst>
          </p:cNvPr>
          <p:cNvCxnSpPr>
            <a:cxnSpLocks/>
          </p:cNvCxnSpPr>
          <p:nvPr/>
        </p:nvCxnSpPr>
        <p:spPr>
          <a:xfrm>
            <a:off x="2523067" y="3166533"/>
            <a:ext cx="24261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9D-91E1-9620-4008-C4F71786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6844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 SECOND OUTPUT</a:t>
            </a:r>
          </a:p>
        </p:txBody>
      </p:sp>
      <p:pic>
        <p:nvPicPr>
          <p:cNvPr id="4" name="Picture 3" descr="A pink and white chart&#10;&#10;Description automatically generated">
            <a:extLst>
              <a:ext uri="{FF2B5EF4-FFF2-40B4-BE49-F238E27FC236}">
                <a16:creationId xmlns:a16="http://schemas.microsoft.com/office/drawing/2014/main" id="{358E1E51-6F80-F97E-36A0-3BE4FFF6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81"/>
            <a:ext cx="12192000" cy="60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90A7-A7A6-6966-8DF2-2CD5D9B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1112836"/>
          </a:xfrm>
        </p:spPr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24C2A-23A6-F9A2-28AA-373BAB33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1" y="1508125"/>
            <a:ext cx="10213199" cy="409680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CA646FB-5E7B-A2D7-97A8-AA0BB60E0553}"/>
              </a:ext>
            </a:extLst>
          </p:cNvPr>
          <p:cNvSpPr/>
          <p:nvPr/>
        </p:nvSpPr>
        <p:spPr>
          <a:xfrm>
            <a:off x="370649" y="2127715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730DCA-E858-EF06-7F81-3360AE77A36C}"/>
              </a:ext>
            </a:extLst>
          </p:cNvPr>
          <p:cNvSpPr/>
          <p:nvPr/>
        </p:nvSpPr>
        <p:spPr>
          <a:xfrm>
            <a:off x="370649" y="3152182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9D-91E1-9620-4008-C4F71786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6844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THIRD OUTPUT</a:t>
            </a:r>
          </a:p>
        </p:txBody>
      </p:sp>
      <p:pic>
        <p:nvPicPr>
          <p:cNvPr id="4" name="Picture 3" descr="A pink and white chart&#10;&#10;Description automatically generated with medium confidence">
            <a:extLst>
              <a:ext uri="{FF2B5EF4-FFF2-40B4-BE49-F238E27FC236}">
                <a16:creationId xmlns:a16="http://schemas.microsoft.com/office/drawing/2014/main" id="{453AFA93-B1EA-0574-C25A-502F0702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82"/>
            <a:ext cx="12192000" cy="60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90A7-A7A6-6966-8DF2-2CD5D9B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1112836"/>
          </a:xfrm>
        </p:spPr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24C2A-23A6-F9A2-28AA-373BAB33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1" y="1508125"/>
            <a:ext cx="10213199" cy="409680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CA646FB-5E7B-A2D7-97A8-AA0BB60E0553}"/>
              </a:ext>
            </a:extLst>
          </p:cNvPr>
          <p:cNvSpPr/>
          <p:nvPr/>
        </p:nvSpPr>
        <p:spPr>
          <a:xfrm>
            <a:off x="370649" y="3770249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730DCA-E858-EF06-7F81-3360AE77A36C}"/>
              </a:ext>
            </a:extLst>
          </p:cNvPr>
          <p:cNvSpPr/>
          <p:nvPr/>
        </p:nvSpPr>
        <p:spPr>
          <a:xfrm>
            <a:off x="370649" y="5099516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9D-91E1-9620-4008-C4F71786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8448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 FINAL OUTPUT</a:t>
            </a:r>
          </a:p>
        </p:txBody>
      </p:sp>
      <p:pic>
        <p:nvPicPr>
          <p:cNvPr id="4" name="Picture 3" descr="A pink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F26BA2F3-A061-1FF5-5995-32F4B8B1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770"/>
            <a:ext cx="12192000" cy="58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3679-0833-702C-FBA9-EC67A495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CONCLUSIONS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BFF3-3145-1AFD-BCA7-CB0B1BFE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Through the analysis, I was able to understand the relative composition of the microbial populations within and across </a:t>
            </a:r>
            <a:r>
              <a:rPr lang="en-US" sz="3200" kern="100" dirty="0">
                <a:solidFill>
                  <a:srgbClr val="000000"/>
                </a:solidFill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samples, and</a:t>
            </a:r>
          </a:p>
          <a:p>
            <a:endParaRPr lang="en-US" sz="3200" kern="100" dirty="0">
              <a:solidFill>
                <a:srgbClr val="000000"/>
              </a:solidFill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32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relative abundance of these microbial groups.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3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E994-A70B-B4E5-C4AE-6BC8D3EC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0EBC-AD04-CFA6-C76E-48BC1434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656509"/>
          </a:xfrm>
        </p:spPr>
        <p:txBody>
          <a:bodyPr>
            <a:no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there variations in the relative composition of the microbial populations within and across sample? </a:t>
            </a:r>
          </a:p>
          <a:p>
            <a:endParaRPr lang="en-US" sz="2400" kern="100" dirty="0">
              <a:solidFill>
                <a:srgbClr val="000000"/>
              </a:solidFill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relative abundance of these microbial groups?</a:t>
            </a:r>
          </a:p>
          <a:p>
            <a:endParaRPr lang="en-US" sz="2400" kern="100" dirty="0">
              <a:solidFill>
                <a:srgbClr val="000000"/>
              </a:solidFill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How dissimilar are the samples microbial groups?</a:t>
            </a:r>
            <a:endParaRPr lang="en-US" sz="2400" kern="100" dirty="0"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solidFill>
                <a:srgbClr val="000000"/>
              </a:solidFill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solidFill>
                <a:srgbClr val="000000"/>
              </a:solidFill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2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5B74-FCE0-4C0A-5BB0-F272E4BF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7" y="474133"/>
            <a:ext cx="10213200" cy="37253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THANK YOU</a:t>
            </a:r>
            <a:br>
              <a:rPr lang="en-US" sz="4000" dirty="0">
                <a:latin typeface="Arial"/>
                <a:cs typeface="Arial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958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B10D-489F-1108-558D-610F8BF6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OVERVIEW/WORKFLOW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672CD-4006-CDC6-6AFF-BDD0BAFA2F8F}"/>
              </a:ext>
            </a:extLst>
          </p:cNvPr>
          <p:cNvSpPr/>
          <p:nvPr/>
        </p:nvSpPr>
        <p:spPr>
          <a:xfrm>
            <a:off x="2836812" y="2264738"/>
            <a:ext cx="1335932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Antibiotic exposure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03488-83BB-1792-8FE8-FDF887AE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5" y="2228750"/>
            <a:ext cx="2516661" cy="11128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B840215-F87B-8ADB-915C-CE240BFA7E58}"/>
              </a:ext>
            </a:extLst>
          </p:cNvPr>
          <p:cNvSpPr/>
          <p:nvPr/>
        </p:nvSpPr>
        <p:spPr>
          <a:xfrm>
            <a:off x="3015574" y="2673300"/>
            <a:ext cx="978408" cy="2237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F466B5-EBCE-C66A-43F7-957B2CBC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763" y="1692021"/>
            <a:ext cx="1807420" cy="17777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60257A-059A-99C6-69F3-2999A8F9BC51}"/>
              </a:ext>
            </a:extLst>
          </p:cNvPr>
          <p:cNvSpPr/>
          <p:nvPr/>
        </p:nvSpPr>
        <p:spPr>
          <a:xfrm>
            <a:off x="6534911" y="2264738"/>
            <a:ext cx="1441770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16S rRNA Metagenomics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42899F-110E-4B58-CC8D-0BD5B15CB564}"/>
              </a:ext>
            </a:extLst>
          </p:cNvPr>
          <p:cNvSpPr/>
          <p:nvPr/>
        </p:nvSpPr>
        <p:spPr>
          <a:xfrm>
            <a:off x="6644145" y="2673300"/>
            <a:ext cx="1331827" cy="2237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2AFEFD-B4CC-92A3-A17C-6406FD53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546" y="2469019"/>
            <a:ext cx="2754054" cy="8243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E15EEE-4AA9-7160-2E57-692EFFDCEA77}"/>
              </a:ext>
            </a:extLst>
          </p:cNvPr>
          <p:cNvSpPr/>
          <p:nvPr/>
        </p:nvSpPr>
        <p:spPr>
          <a:xfrm>
            <a:off x="1239822" y="3312134"/>
            <a:ext cx="1441770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EC959-9F41-8647-37AF-FBEDE3CF634B}"/>
              </a:ext>
            </a:extLst>
          </p:cNvPr>
          <p:cNvSpPr/>
          <p:nvPr/>
        </p:nvSpPr>
        <p:spPr>
          <a:xfrm>
            <a:off x="4632588" y="3553331"/>
            <a:ext cx="1441770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Gut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C4C31-8705-492E-062D-933FB8AF6F1E}"/>
              </a:ext>
            </a:extLst>
          </p:cNvPr>
          <p:cNvSpPr/>
          <p:nvPr/>
        </p:nvSpPr>
        <p:spPr>
          <a:xfrm>
            <a:off x="8448546" y="3312134"/>
            <a:ext cx="2754053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Fastq</a:t>
            </a:r>
            <a:r>
              <a:rPr lang="en-US" sz="1400" dirty="0">
                <a:solidFill>
                  <a:schemeClr val="tx1"/>
                </a:solidFill>
              </a:rPr>
              <a:t> file containing 16S gene amplicon datasets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0CDDEB-A4EF-2767-DDB3-703E48FAC109}"/>
              </a:ext>
            </a:extLst>
          </p:cNvPr>
          <p:cNvSpPr/>
          <p:nvPr/>
        </p:nvSpPr>
        <p:spPr>
          <a:xfrm rot="5400000">
            <a:off x="9555838" y="4041364"/>
            <a:ext cx="539468" cy="2133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D076FE-964A-2AA8-2875-A43D04E33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157" y="4479175"/>
            <a:ext cx="2671442" cy="16682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A77AEE4-F45A-BDAD-2FFF-A4614ACEDFCC}"/>
              </a:ext>
            </a:extLst>
          </p:cNvPr>
          <p:cNvSpPr/>
          <p:nvPr/>
        </p:nvSpPr>
        <p:spPr>
          <a:xfrm>
            <a:off x="9104686" y="6271672"/>
            <a:ext cx="1441770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dirty="0" err="1">
                <a:solidFill>
                  <a:schemeClr val="tx1"/>
                </a:solidFill>
              </a:rPr>
              <a:t>asv</a:t>
            </a:r>
            <a:r>
              <a:rPr lang="en-US" sz="1400" dirty="0">
                <a:solidFill>
                  <a:schemeClr val="tx1"/>
                </a:solidFill>
              </a:rPr>
              <a:t> table with read numbers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65865F-3A52-A4FD-0FB0-F2F0FCF4CCDB}"/>
              </a:ext>
            </a:extLst>
          </p:cNvPr>
          <p:cNvSpPr/>
          <p:nvPr/>
        </p:nvSpPr>
        <p:spPr>
          <a:xfrm rot="10800000">
            <a:off x="6741268" y="5453330"/>
            <a:ext cx="1234704" cy="2237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CBEE0B-DE8F-3895-B0F0-6754E5B1A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01" y="4774018"/>
            <a:ext cx="2259044" cy="13586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55767FA-CE2F-F84C-F510-1CC29E966E61}"/>
              </a:ext>
            </a:extLst>
          </p:cNvPr>
          <p:cNvSpPr/>
          <p:nvPr/>
        </p:nvSpPr>
        <p:spPr>
          <a:xfrm>
            <a:off x="4815413" y="6271672"/>
            <a:ext cx="1441770" cy="40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.csv table with read numbers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C12646-BBC3-896F-0DAC-B265C5B75831}"/>
              </a:ext>
            </a:extLst>
          </p:cNvPr>
          <p:cNvSpPr/>
          <p:nvPr/>
        </p:nvSpPr>
        <p:spPr>
          <a:xfrm rot="10800000">
            <a:off x="3194336" y="5453329"/>
            <a:ext cx="978408" cy="22373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223D55-D548-BEDF-F5A5-C7871EE68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86" y="4573717"/>
            <a:ext cx="2173053" cy="16682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E417C29-DBE8-6DD0-080B-14C10717461F}"/>
              </a:ext>
            </a:extLst>
          </p:cNvPr>
          <p:cNvSpPr/>
          <p:nvPr/>
        </p:nvSpPr>
        <p:spPr>
          <a:xfrm>
            <a:off x="3096335" y="5184124"/>
            <a:ext cx="1157170" cy="22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in data</a:t>
            </a:r>
          </a:p>
        </p:txBody>
      </p:sp>
    </p:spTree>
    <p:extLst>
      <p:ext uri="{BB962C8B-B14F-4D97-AF65-F5344CB8AC3E}">
        <p14:creationId xmlns:p14="http://schemas.microsoft.com/office/powerpoint/2010/main" val="383127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7193-13FF-6392-F92F-5D33B57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PACKAGES, LOAD LIBRARIES AND READ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EDE1A-1928-89DC-9C9B-66B74021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612"/>
            <a:ext cx="12192000" cy="43593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505382-62B1-B63B-06AA-B13F765D8820}"/>
              </a:ext>
            </a:extLst>
          </p:cNvPr>
          <p:cNvSpPr/>
          <p:nvPr/>
        </p:nvSpPr>
        <p:spPr>
          <a:xfrm>
            <a:off x="278969" y="5579390"/>
            <a:ext cx="4324028" cy="4959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7156-7503-8CF3-763A-A0225D5F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20" y="395289"/>
            <a:ext cx="10857142" cy="672808"/>
          </a:xfrm>
        </p:spPr>
        <p:txBody>
          <a:bodyPr>
            <a:normAutofit/>
          </a:bodyPr>
          <a:lstStyle/>
          <a:p>
            <a:r>
              <a:rPr lang="en-US" sz="3000" dirty="0"/>
              <a:t>PREVIEW OF THE FIRST FOUR ROWS AND THREE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AAF7E-73A2-9918-87DD-D5809132C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357872"/>
            <a:ext cx="10213975" cy="3925328"/>
          </a:xfrm>
        </p:spPr>
      </p:pic>
    </p:spTree>
    <p:extLst>
      <p:ext uri="{BB962C8B-B14F-4D97-AF65-F5344CB8AC3E}">
        <p14:creationId xmlns:p14="http://schemas.microsoft.com/office/powerpoint/2010/main" val="417414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1C5D-A956-5FE9-5977-C9CEF0A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TRANSFORMATION, COLOR PALETTE AND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C5-9E5D-0638-B3FE-FE06691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08125"/>
            <a:ext cx="11258550" cy="43192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9153A25-E355-3ECA-67DC-341B96CC4475}"/>
              </a:ext>
            </a:extLst>
          </p:cNvPr>
          <p:cNvSpPr/>
          <p:nvPr/>
        </p:nvSpPr>
        <p:spPr>
          <a:xfrm>
            <a:off x="51421" y="1508125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5DE-1320-D6EF-10DD-4526B38A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11128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MICROBIOME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77492-A930-56F2-1207-AD3D4857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491436"/>
            <a:ext cx="10213200" cy="43894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3F3468-3506-B0CB-E357-68C9239EFAF3}"/>
              </a:ext>
            </a:extLst>
          </p:cNvPr>
          <p:cNvSpPr/>
          <p:nvPr/>
        </p:nvSpPr>
        <p:spPr>
          <a:xfrm>
            <a:off x="989400" y="1500961"/>
            <a:ext cx="1449000" cy="43894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1C5D-A956-5FE9-5977-C9CEF0A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TRANSFORMATION, COLOR PALETTE AND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C5-9E5D-0638-B3FE-FE06691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08125"/>
            <a:ext cx="11258550" cy="43192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B0CC0D-7F73-05BC-181F-B49047A81EAF}"/>
              </a:ext>
            </a:extLst>
          </p:cNvPr>
          <p:cNvSpPr/>
          <p:nvPr/>
        </p:nvSpPr>
        <p:spPr>
          <a:xfrm>
            <a:off x="51423" y="2540000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C2CA94-67D6-2459-A087-DDEDA8BAE4A6}"/>
              </a:ext>
            </a:extLst>
          </p:cNvPr>
          <p:cNvSpPr/>
          <p:nvPr/>
        </p:nvSpPr>
        <p:spPr>
          <a:xfrm>
            <a:off x="51422" y="3176700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1C5D-A956-5FE9-5977-C9CEF0A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TRANSFORMATION, COLOR PALETTE AND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C5-9E5D-0638-B3FE-FE06691A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08125"/>
            <a:ext cx="11258550" cy="43192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B0CC0D-7F73-05BC-181F-B49047A81EAF}"/>
              </a:ext>
            </a:extLst>
          </p:cNvPr>
          <p:cNvSpPr/>
          <p:nvPr/>
        </p:nvSpPr>
        <p:spPr>
          <a:xfrm>
            <a:off x="51423" y="2540000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C2CA94-67D6-2459-A087-DDEDA8BAE4A6}"/>
              </a:ext>
            </a:extLst>
          </p:cNvPr>
          <p:cNvSpPr/>
          <p:nvPr/>
        </p:nvSpPr>
        <p:spPr>
          <a:xfrm>
            <a:off x="51422" y="3176700"/>
            <a:ext cx="491067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Frosty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197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FrostyVTI</vt:lpstr>
      <vt:lpstr>Creation of Heatmap using R for the Visualization of Sample Microbial Diversity</vt:lpstr>
      <vt:lpstr> RESEARCH QUESTIONS</vt:lpstr>
      <vt:lpstr>PROJECT OVERVIEW/WORKFLOW</vt:lpstr>
      <vt:lpstr>INSTALL PACKAGES, LOAD LIBRARIES AND READ IN DATA</vt:lpstr>
      <vt:lpstr>PREVIEW OF THE FIRST FOUR ROWS AND THREE COLUMNS</vt:lpstr>
      <vt:lpstr>DATA TRANSFORMATION, COLOR PALETTE AND HEATMAP</vt:lpstr>
      <vt:lpstr>MICROBIOME DATASET</vt:lpstr>
      <vt:lpstr>DATA TRANSFORMATION, COLOR PALETTE AND HEATMAP</vt:lpstr>
      <vt:lpstr>DATA TRANSFORMATION, COLOR PALETTE AND HEATMAP</vt:lpstr>
      <vt:lpstr>BACTERIAL PROPORTION IN SAMPLE</vt:lpstr>
      <vt:lpstr>DATA TRANSFORMATION, COLOR PALETTE AND HEATMAP</vt:lpstr>
      <vt:lpstr>FIRST OUPUT</vt:lpstr>
      <vt:lpstr>DETERMINATION OF MAXIMUM RELATIVE ABUNDANCE</vt:lpstr>
      <vt:lpstr> SECOND OUTPUT</vt:lpstr>
      <vt:lpstr>HIERARCHICAL CLUSTERING</vt:lpstr>
      <vt:lpstr>THIRD OUTPUT</vt:lpstr>
      <vt:lpstr>HIERARCHICAL CLUSTERING</vt:lpstr>
      <vt:lpstr> FINAL OUTPUT</vt:lpstr>
      <vt:lpstr>CONCLUSIONS</vt:lpstr>
      <vt:lpstr>THANK YOU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Heatmap using R for the Visualization of Microbial Diversity in Samples</dc:title>
  <dc:creator>Ugwuoji, Emmanuel</dc:creator>
  <cp:lastModifiedBy>Emmanuel</cp:lastModifiedBy>
  <cp:revision>36</cp:revision>
  <dcterms:created xsi:type="dcterms:W3CDTF">2024-03-28T20:56:15Z</dcterms:created>
  <dcterms:modified xsi:type="dcterms:W3CDTF">2024-04-23T17:35:08Z</dcterms:modified>
</cp:coreProperties>
</file>