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notesMasterIdLst>
    <p:notesMasterId r:id="rId23"/>
  </p:notesMasterIdLst>
  <p:sldIdLst>
    <p:sldId id="256" r:id="rId2"/>
    <p:sldId id="262" r:id="rId3"/>
    <p:sldId id="261" r:id="rId4"/>
    <p:sldId id="263" r:id="rId5"/>
    <p:sldId id="266" r:id="rId6"/>
    <p:sldId id="264" r:id="rId7"/>
    <p:sldId id="267" r:id="rId8"/>
    <p:sldId id="269" r:id="rId9"/>
    <p:sldId id="268" r:id="rId10"/>
    <p:sldId id="270" r:id="rId11"/>
    <p:sldId id="271" r:id="rId12"/>
    <p:sldId id="257" r:id="rId13"/>
    <p:sldId id="265" r:id="rId14"/>
    <p:sldId id="258" r:id="rId15"/>
    <p:sldId id="272" r:id="rId16"/>
    <p:sldId id="259" r:id="rId17"/>
    <p:sldId id="273" r:id="rId18"/>
    <p:sldId id="260" r:id="rId19"/>
    <p:sldId id="274" r:id="rId20"/>
    <p:sldId id="276" r:id="rId21"/>
    <p:sldId id="275"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B0FB169-483D-49F4-8D71-695355722A33}" v="1" dt="2024-04-30T18:35:31.32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9" d="100"/>
          <a:sy n="79" d="100"/>
        </p:scale>
        <p:origin x="850" y="72"/>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mmanuel Ugwuoji" clId="Web-{925BCDD1-333C-4815-8594-923B714AF855}"/>
    <pc:docChg chg="modSld">
      <pc:chgData name="Emmanuel Ugwuoji" userId="" providerId="" clId="Web-{925BCDD1-333C-4815-8594-923B714AF855}" dt="2024-04-25T14:21:22.980" v="1" actId="20577"/>
      <pc:docMkLst>
        <pc:docMk/>
      </pc:docMkLst>
      <pc:sldChg chg="modSp">
        <pc:chgData name="Emmanuel Ugwuoji" userId="" providerId="" clId="Web-{925BCDD1-333C-4815-8594-923B714AF855}" dt="2024-04-25T14:21:22.980" v="1" actId="20577"/>
        <pc:sldMkLst>
          <pc:docMk/>
          <pc:sldMk cId="2485218970" sldId="256"/>
        </pc:sldMkLst>
        <pc:spChg chg="mod">
          <ac:chgData name="Emmanuel Ugwuoji" userId="" providerId="" clId="Web-{925BCDD1-333C-4815-8594-923B714AF855}" dt="2024-04-25T14:21:22.980" v="1" actId="20577"/>
          <ac:spMkLst>
            <pc:docMk/>
            <pc:sldMk cId="2485218970" sldId="256"/>
            <ac:spMk id="3" creationId="{EF5CE2B6-0ADC-6E7D-C44B-60130BD1FEA6}"/>
          </ac:spMkLst>
        </pc:spChg>
      </pc:sldChg>
    </pc:docChg>
  </pc:docChgLst>
  <pc:docChgLst>
    <pc:chgData name="Emmanuel" userId="8b24f6d0-268a-43b8-bac6-9888fe9763ec" providerId="ADAL" clId="{03A000F6-0CF3-4409-97F1-D92E698C6CB9}"/>
    <pc:docChg chg="undo redo custSel addSld modSld sldOrd">
      <pc:chgData name="Emmanuel" userId="8b24f6d0-268a-43b8-bac6-9888fe9763ec" providerId="ADAL" clId="{03A000F6-0CF3-4409-97F1-D92E698C6CB9}" dt="2024-04-15T22:03:13.984" v="1424" actId="255"/>
      <pc:docMkLst>
        <pc:docMk/>
      </pc:docMkLst>
      <pc:sldChg chg="modSp mod setBg">
        <pc:chgData name="Emmanuel" userId="8b24f6d0-268a-43b8-bac6-9888fe9763ec" providerId="ADAL" clId="{03A000F6-0CF3-4409-97F1-D92E698C6CB9}" dt="2024-03-30T03:47:32.216" v="631" actId="6549"/>
        <pc:sldMkLst>
          <pc:docMk/>
          <pc:sldMk cId="2485218970" sldId="256"/>
        </pc:sldMkLst>
        <pc:spChg chg="mod">
          <ac:chgData name="Emmanuel" userId="8b24f6d0-268a-43b8-bac6-9888fe9763ec" providerId="ADAL" clId="{03A000F6-0CF3-4409-97F1-D92E698C6CB9}" dt="2024-03-30T03:47:32.216" v="631" actId="6549"/>
          <ac:spMkLst>
            <pc:docMk/>
            <pc:sldMk cId="2485218970" sldId="256"/>
            <ac:spMk id="2" creationId="{E00F054F-1B6F-AF58-F9F8-7491496352AA}"/>
          </ac:spMkLst>
        </pc:spChg>
        <pc:picChg chg="mod">
          <ac:chgData name="Emmanuel" userId="8b24f6d0-268a-43b8-bac6-9888fe9763ec" providerId="ADAL" clId="{03A000F6-0CF3-4409-97F1-D92E698C6CB9}" dt="2024-03-30T03:09:15.660" v="320" actId="14100"/>
          <ac:picMkLst>
            <pc:docMk/>
            <pc:sldMk cId="2485218970" sldId="256"/>
            <ac:picMk id="4" creationId="{1FEDD486-907B-90F9-782C-8BFF8CA06379}"/>
          </ac:picMkLst>
        </pc:picChg>
      </pc:sldChg>
      <pc:sldChg chg="modSp mod">
        <pc:chgData name="Emmanuel" userId="8b24f6d0-268a-43b8-bac6-9888fe9763ec" providerId="ADAL" clId="{03A000F6-0CF3-4409-97F1-D92E698C6CB9}" dt="2024-04-15T21:09:20.070" v="1066" actId="14100"/>
        <pc:sldMkLst>
          <pc:docMk/>
          <pc:sldMk cId="1158720736" sldId="257"/>
        </pc:sldMkLst>
        <pc:spChg chg="mod">
          <ac:chgData name="Emmanuel" userId="8b24f6d0-268a-43b8-bac6-9888fe9763ec" providerId="ADAL" clId="{03A000F6-0CF3-4409-97F1-D92E698C6CB9}" dt="2024-03-30T03:58:06.728" v="783" actId="122"/>
          <ac:spMkLst>
            <pc:docMk/>
            <pc:sldMk cId="1158720736" sldId="257"/>
            <ac:spMk id="2" creationId="{C04B579D-91E1-9620-4008-C4F71786EBED}"/>
          </ac:spMkLst>
        </pc:spChg>
        <pc:picChg chg="mod">
          <ac:chgData name="Emmanuel" userId="8b24f6d0-268a-43b8-bac6-9888fe9763ec" providerId="ADAL" clId="{03A000F6-0CF3-4409-97F1-D92E698C6CB9}" dt="2024-04-15T21:09:20.070" v="1066" actId="14100"/>
          <ac:picMkLst>
            <pc:docMk/>
            <pc:sldMk cId="1158720736" sldId="257"/>
            <ac:picMk id="5" creationId="{EF79DF03-6EC2-7B29-189F-7BF8555AD262}"/>
          </ac:picMkLst>
        </pc:picChg>
      </pc:sldChg>
      <pc:sldChg chg="modSp mod">
        <pc:chgData name="Emmanuel" userId="8b24f6d0-268a-43b8-bac6-9888fe9763ec" providerId="ADAL" clId="{03A000F6-0CF3-4409-97F1-D92E698C6CB9}" dt="2024-04-15T21:16:38.881" v="1150" actId="1076"/>
        <pc:sldMkLst>
          <pc:docMk/>
          <pc:sldMk cId="4064759568" sldId="258"/>
        </pc:sldMkLst>
        <pc:spChg chg="mod">
          <ac:chgData name="Emmanuel" userId="8b24f6d0-268a-43b8-bac6-9888fe9763ec" providerId="ADAL" clId="{03A000F6-0CF3-4409-97F1-D92E698C6CB9}" dt="2024-04-15T21:16:38.881" v="1150" actId="1076"/>
          <ac:spMkLst>
            <pc:docMk/>
            <pc:sldMk cId="4064759568" sldId="258"/>
            <ac:spMk id="2" creationId="{C04B579D-91E1-9620-4008-C4F71786EBED}"/>
          </ac:spMkLst>
        </pc:spChg>
      </pc:sldChg>
      <pc:sldChg chg="addSp delSp modSp mod delAnim modAnim">
        <pc:chgData name="Emmanuel" userId="8b24f6d0-268a-43b8-bac6-9888fe9763ec" providerId="ADAL" clId="{03A000F6-0CF3-4409-97F1-D92E698C6CB9}" dt="2024-04-15T21:44:26.400" v="1241" actId="478"/>
        <pc:sldMkLst>
          <pc:docMk/>
          <pc:sldMk cId="538618680" sldId="259"/>
        </pc:sldMkLst>
        <pc:spChg chg="mod">
          <ac:chgData name="Emmanuel" userId="8b24f6d0-268a-43b8-bac6-9888fe9763ec" providerId="ADAL" clId="{03A000F6-0CF3-4409-97F1-D92E698C6CB9}" dt="2024-04-15T21:44:19.241" v="1238" actId="255"/>
          <ac:spMkLst>
            <pc:docMk/>
            <pc:sldMk cId="538618680" sldId="259"/>
            <ac:spMk id="2" creationId="{C04B579D-91E1-9620-4008-C4F71786EBED}"/>
          </ac:spMkLst>
        </pc:spChg>
        <pc:spChg chg="add del mod">
          <ac:chgData name="Emmanuel" userId="8b24f6d0-268a-43b8-bac6-9888fe9763ec" providerId="ADAL" clId="{03A000F6-0CF3-4409-97F1-D92E698C6CB9}" dt="2024-04-15T21:44:26.400" v="1241" actId="478"/>
          <ac:spMkLst>
            <pc:docMk/>
            <pc:sldMk cId="538618680" sldId="259"/>
            <ac:spMk id="3" creationId="{45ADC24A-EF30-5A78-0DD5-9B814C3ABB61}"/>
          </ac:spMkLst>
        </pc:spChg>
        <pc:spChg chg="add del mod">
          <ac:chgData name="Emmanuel" userId="8b24f6d0-268a-43b8-bac6-9888fe9763ec" providerId="ADAL" clId="{03A000F6-0CF3-4409-97F1-D92E698C6CB9}" dt="2024-04-15T21:44:25.329" v="1240" actId="478"/>
          <ac:spMkLst>
            <pc:docMk/>
            <pc:sldMk cId="538618680" sldId="259"/>
            <ac:spMk id="5" creationId="{B5635449-05B3-980C-6BF8-55BC493CAC4D}"/>
          </ac:spMkLst>
        </pc:spChg>
      </pc:sldChg>
      <pc:sldChg chg="modSp mod">
        <pc:chgData name="Emmanuel" userId="8b24f6d0-268a-43b8-bac6-9888fe9763ec" providerId="ADAL" clId="{03A000F6-0CF3-4409-97F1-D92E698C6CB9}" dt="2024-04-15T21:47:09.976" v="1263" actId="255"/>
        <pc:sldMkLst>
          <pc:docMk/>
          <pc:sldMk cId="3204131831" sldId="260"/>
        </pc:sldMkLst>
        <pc:spChg chg="mod">
          <ac:chgData name="Emmanuel" userId="8b24f6d0-268a-43b8-bac6-9888fe9763ec" providerId="ADAL" clId="{03A000F6-0CF3-4409-97F1-D92E698C6CB9}" dt="2024-04-15T21:47:09.976" v="1263" actId="255"/>
          <ac:spMkLst>
            <pc:docMk/>
            <pc:sldMk cId="3204131831" sldId="260"/>
            <ac:spMk id="2" creationId="{C04B579D-91E1-9620-4008-C4F71786EBED}"/>
          </ac:spMkLst>
        </pc:spChg>
      </pc:sldChg>
      <pc:sldChg chg="modSp new mod ord setBg">
        <pc:chgData name="Emmanuel" userId="8b24f6d0-268a-43b8-bac6-9888fe9763ec" providerId="ADAL" clId="{03A000F6-0CF3-4409-97F1-D92E698C6CB9}" dt="2024-04-15T21:48:51.853" v="1270" actId="20577"/>
        <pc:sldMkLst>
          <pc:docMk/>
          <pc:sldMk cId="2740921706" sldId="261"/>
        </pc:sldMkLst>
        <pc:spChg chg="mod">
          <ac:chgData name="Emmanuel" userId="8b24f6d0-268a-43b8-bac6-9888fe9763ec" providerId="ADAL" clId="{03A000F6-0CF3-4409-97F1-D92E698C6CB9}" dt="2024-04-11T20:46:17.186" v="798" actId="20577"/>
          <ac:spMkLst>
            <pc:docMk/>
            <pc:sldMk cId="2740921706" sldId="261"/>
            <ac:spMk id="2" creationId="{7F39E994-A70B-B4E5-C4AE-6BC8D3EC4CA1}"/>
          </ac:spMkLst>
        </pc:spChg>
        <pc:spChg chg="mod">
          <ac:chgData name="Emmanuel" userId="8b24f6d0-268a-43b8-bac6-9888fe9763ec" providerId="ADAL" clId="{03A000F6-0CF3-4409-97F1-D92E698C6CB9}" dt="2024-04-15T21:48:51.853" v="1270" actId="20577"/>
          <ac:spMkLst>
            <pc:docMk/>
            <pc:sldMk cId="2740921706" sldId="261"/>
            <ac:spMk id="3" creationId="{1FA10EBC-AD04-CFA6-C76E-48BC1434BA43}"/>
          </ac:spMkLst>
        </pc:spChg>
      </pc:sldChg>
      <pc:sldChg chg="addSp delSp modSp new mod setBg">
        <pc:chgData name="Emmanuel" userId="8b24f6d0-268a-43b8-bac6-9888fe9763ec" providerId="ADAL" clId="{03A000F6-0CF3-4409-97F1-D92E698C6CB9}" dt="2024-03-30T03:46:27.528" v="630" actId="1076"/>
        <pc:sldMkLst>
          <pc:docMk/>
          <pc:sldMk cId="3831277682" sldId="262"/>
        </pc:sldMkLst>
        <pc:spChg chg="mod">
          <ac:chgData name="Emmanuel" userId="8b24f6d0-268a-43b8-bac6-9888fe9763ec" providerId="ADAL" clId="{03A000F6-0CF3-4409-97F1-D92E698C6CB9}" dt="2024-03-30T03:28:30.361" v="483" actId="20577"/>
          <ac:spMkLst>
            <pc:docMk/>
            <pc:sldMk cId="3831277682" sldId="262"/>
            <ac:spMk id="2" creationId="{0934B10D-489F-1108-558D-610F8BF67D30}"/>
          </ac:spMkLst>
        </pc:spChg>
        <pc:spChg chg="del mod">
          <ac:chgData name="Emmanuel" userId="8b24f6d0-268a-43b8-bac6-9888fe9763ec" providerId="ADAL" clId="{03A000F6-0CF3-4409-97F1-D92E698C6CB9}" dt="2024-03-30T03:06:38.356" v="309"/>
          <ac:spMkLst>
            <pc:docMk/>
            <pc:sldMk cId="3831277682" sldId="262"/>
            <ac:spMk id="3" creationId="{84FCF63C-927F-7731-F86C-451A36280449}"/>
          </ac:spMkLst>
        </pc:spChg>
        <pc:spChg chg="add del mod">
          <ac:chgData name="Emmanuel" userId="8b24f6d0-268a-43b8-bac6-9888fe9763ec" providerId="ADAL" clId="{03A000F6-0CF3-4409-97F1-D92E698C6CB9}" dt="2024-03-30T03:06:42.103" v="310"/>
          <ac:spMkLst>
            <pc:docMk/>
            <pc:sldMk cId="3831277682" sldId="262"/>
            <ac:spMk id="4" creationId="{74998916-6515-647F-D1AD-3CCC2B141126}"/>
          </ac:spMkLst>
        </pc:spChg>
        <pc:spChg chg="add del mod">
          <ac:chgData name="Emmanuel" userId="8b24f6d0-268a-43b8-bac6-9888fe9763ec" providerId="ADAL" clId="{03A000F6-0CF3-4409-97F1-D92E698C6CB9}" dt="2024-03-30T03:08:26.005" v="316" actId="478"/>
          <ac:spMkLst>
            <pc:docMk/>
            <pc:sldMk cId="3831277682" sldId="262"/>
            <ac:spMk id="5" creationId="{E59AB2DE-2C68-4ED4-FAA7-C762662571E8}"/>
          </ac:spMkLst>
        </pc:spChg>
        <pc:spChg chg="add mod">
          <ac:chgData name="Emmanuel" userId="8b24f6d0-268a-43b8-bac6-9888fe9763ec" providerId="ADAL" clId="{03A000F6-0CF3-4409-97F1-D92E698C6CB9}" dt="2024-03-30T03:19:41.703" v="394" actId="1076"/>
          <ac:spMkLst>
            <pc:docMk/>
            <pc:sldMk cId="3831277682" sldId="262"/>
            <ac:spMk id="6" creationId="{EB0672CD-4006-CDC6-6AFF-BDD0BAFA2F8F}"/>
          </ac:spMkLst>
        </pc:spChg>
        <pc:spChg chg="add del mod">
          <ac:chgData name="Emmanuel" userId="8b24f6d0-268a-43b8-bac6-9888fe9763ec" providerId="ADAL" clId="{03A000F6-0CF3-4409-97F1-D92E698C6CB9}" dt="2024-03-30T03:41:35.606" v="578" actId="6549"/>
          <ac:spMkLst>
            <pc:docMk/>
            <pc:sldMk cId="3831277682" sldId="262"/>
            <ac:spMk id="9" creationId="{3B840215-F87B-8ADB-915C-CE240BFA7E58}"/>
          </ac:spMkLst>
        </pc:spChg>
        <pc:spChg chg="add mod">
          <ac:chgData name="Emmanuel" userId="8b24f6d0-268a-43b8-bac6-9888fe9763ec" providerId="ADAL" clId="{03A000F6-0CF3-4409-97F1-D92E698C6CB9}" dt="2024-03-30T03:27:15.807" v="463" actId="20577"/>
          <ac:spMkLst>
            <pc:docMk/>
            <pc:sldMk cId="3831277682" sldId="262"/>
            <ac:spMk id="12" creationId="{6260257A-059A-99C6-69F3-2999A8F9BC51}"/>
          </ac:spMkLst>
        </pc:spChg>
        <pc:spChg chg="add mod">
          <ac:chgData name="Emmanuel" userId="8b24f6d0-268a-43b8-bac6-9888fe9763ec" providerId="ADAL" clId="{03A000F6-0CF3-4409-97F1-D92E698C6CB9}" dt="2024-03-30T03:21:24.843" v="414" actId="1076"/>
          <ac:spMkLst>
            <pc:docMk/>
            <pc:sldMk cId="3831277682" sldId="262"/>
            <ac:spMk id="13" creationId="{0C42899F-110E-4B58-CC8D-0BD5B15CB564}"/>
          </ac:spMkLst>
        </pc:spChg>
        <pc:spChg chg="add mod">
          <ac:chgData name="Emmanuel" userId="8b24f6d0-268a-43b8-bac6-9888fe9763ec" providerId="ADAL" clId="{03A000F6-0CF3-4409-97F1-D92E698C6CB9}" dt="2024-03-30T03:26:18.028" v="427" actId="20577"/>
          <ac:spMkLst>
            <pc:docMk/>
            <pc:sldMk cId="3831277682" sldId="262"/>
            <ac:spMk id="16" creationId="{89E15EEE-4AA9-7160-2E57-692EFFDCEA77}"/>
          </ac:spMkLst>
        </pc:spChg>
        <pc:spChg chg="add mod">
          <ac:chgData name="Emmanuel" userId="8b24f6d0-268a-43b8-bac6-9888fe9763ec" providerId="ADAL" clId="{03A000F6-0CF3-4409-97F1-D92E698C6CB9}" dt="2024-03-30T03:44:17.847" v="596" actId="1076"/>
          <ac:spMkLst>
            <pc:docMk/>
            <pc:sldMk cId="3831277682" sldId="262"/>
            <ac:spMk id="17" creationId="{1DEEC959-9F41-8647-37AF-FBEDE3CF634B}"/>
          </ac:spMkLst>
        </pc:spChg>
        <pc:spChg chg="add mod">
          <ac:chgData name="Emmanuel" userId="8b24f6d0-268a-43b8-bac6-9888fe9763ec" providerId="ADAL" clId="{03A000F6-0CF3-4409-97F1-D92E698C6CB9}" dt="2024-03-30T03:31:42.689" v="530" actId="14100"/>
          <ac:spMkLst>
            <pc:docMk/>
            <pc:sldMk cId="3831277682" sldId="262"/>
            <ac:spMk id="18" creationId="{67EC4C31-8705-492E-062D-933FB8AF6F1E}"/>
          </ac:spMkLst>
        </pc:spChg>
        <pc:spChg chg="add mod">
          <ac:chgData name="Emmanuel" userId="8b24f6d0-268a-43b8-bac6-9888fe9763ec" providerId="ADAL" clId="{03A000F6-0CF3-4409-97F1-D92E698C6CB9}" dt="2024-03-30T03:31:54.634" v="532" actId="1076"/>
          <ac:spMkLst>
            <pc:docMk/>
            <pc:sldMk cId="3831277682" sldId="262"/>
            <ac:spMk id="19" creationId="{A50CDDEB-A4EF-2767-DDB3-703E48FAC109}"/>
          </ac:spMkLst>
        </pc:spChg>
        <pc:spChg chg="add mod">
          <ac:chgData name="Emmanuel" userId="8b24f6d0-268a-43b8-bac6-9888fe9763ec" providerId="ADAL" clId="{03A000F6-0CF3-4409-97F1-D92E698C6CB9}" dt="2024-03-30T03:41:19.518" v="574" actId="20577"/>
          <ac:spMkLst>
            <pc:docMk/>
            <pc:sldMk cId="3831277682" sldId="262"/>
            <ac:spMk id="22" creationId="{CA77AEE4-F45A-BDAD-2FFF-A4614ACEDFCC}"/>
          </ac:spMkLst>
        </pc:spChg>
        <pc:spChg chg="add mod">
          <ac:chgData name="Emmanuel" userId="8b24f6d0-268a-43b8-bac6-9888fe9763ec" providerId="ADAL" clId="{03A000F6-0CF3-4409-97F1-D92E698C6CB9}" dt="2024-03-30T03:43:59.387" v="593" actId="1076"/>
          <ac:spMkLst>
            <pc:docMk/>
            <pc:sldMk cId="3831277682" sldId="262"/>
            <ac:spMk id="23" creationId="{0B65865F-3A52-A4FD-0FB0-F2F0FCF4CCDB}"/>
          </ac:spMkLst>
        </pc:spChg>
        <pc:spChg chg="add mod">
          <ac:chgData name="Emmanuel" userId="8b24f6d0-268a-43b8-bac6-9888fe9763ec" providerId="ADAL" clId="{03A000F6-0CF3-4409-97F1-D92E698C6CB9}" dt="2024-03-30T03:44:50.957" v="603" actId="20577"/>
          <ac:spMkLst>
            <pc:docMk/>
            <pc:sldMk cId="3831277682" sldId="262"/>
            <ac:spMk id="26" creationId="{A55767FA-CE2F-F84C-F510-1CC29E966E61}"/>
          </ac:spMkLst>
        </pc:spChg>
        <pc:spChg chg="add mod">
          <ac:chgData name="Emmanuel" userId="8b24f6d0-268a-43b8-bac6-9888fe9763ec" providerId="ADAL" clId="{03A000F6-0CF3-4409-97F1-D92E698C6CB9}" dt="2024-03-30T03:45:08.710" v="606" actId="14100"/>
          <ac:spMkLst>
            <pc:docMk/>
            <pc:sldMk cId="3831277682" sldId="262"/>
            <ac:spMk id="27" creationId="{D9C12646-BBC3-896F-0DAC-B265C5B75831}"/>
          </ac:spMkLst>
        </pc:spChg>
        <pc:spChg chg="add mod">
          <ac:chgData name="Emmanuel" userId="8b24f6d0-268a-43b8-bac6-9888fe9763ec" providerId="ADAL" clId="{03A000F6-0CF3-4409-97F1-D92E698C6CB9}" dt="2024-03-30T03:46:27.528" v="630" actId="1076"/>
          <ac:spMkLst>
            <pc:docMk/>
            <pc:sldMk cId="3831277682" sldId="262"/>
            <ac:spMk id="30" creationId="{6E417C29-DBE8-6DD0-080B-14C10717461F}"/>
          </ac:spMkLst>
        </pc:spChg>
        <pc:picChg chg="add mod">
          <ac:chgData name="Emmanuel" userId="8b24f6d0-268a-43b8-bac6-9888fe9763ec" providerId="ADAL" clId="{03A000F6-0CF3-4409-97F1-D92E698C6CB9}" dt="2024-03-30T03:19:41.703" v="394" actId="1076"/>
          <ac:picMkLst>
            <pc:docMk/>
            <pc:sldMk cId="3831277682" sldId="262"/>
            <ac:picMk id="8" creationId="{6C003488-83BB-1792-8FE8-FDF887AEA336}"/>
          </ac:picMkLst>
        </pc:picChg>
        <pc:picChg chg="add mod">
          <ac:chgData name="Emmanuel" userId="8b24f6d0-268a-43b8-bac6-9888fe9763ec" providerId="ADAL" clId="{03A000F6-0CF3-4409-97F1-D92E698C6CB9}" dt="2024-03-30T03:44:11.395" v="595" actId="14100"/>
          <ac:picMkLst>
            <pc:docMk/>
            <pc:sldMk cId="3831277682" sldId="262"/>
            <ac:picMk id="11" creationId="{12F466B5-EBCE-C66A-43F7-957B2CBCCDCB}"/>
          </ac:picMkLst>
        </pc:picChg>
        <pc:picChg chg="add mod">
          <ac:chgData name="Emmanuel" userId="8b24f6d0-268a-43b8-bac6-9888fe9763ec" providerId="ADAL" clId="{03A000F6-0CF3-4409-97F1-D92E698C6CB9}" dt="2024-03-30T03:25:55.495" v="417" actId="1076"/>
          <ac:picMkLst>
            <pc:docMk/>
            <pc:sldMk cId="3831277682" sldId="262"/>
            <ac:picMk id="15" creationId="{582AFEFD-B4CC-92A3-A17C-6406FD531E94}"/>
          </ac:picMkLst>
        </pc:picChg>
        <pc:picChg chg="add mod">
          <ac:chgData name="Emmanuel" userId="8b24f6d0-268a-43b8-bac6-9888fe9763ec" providerId="ADAL" clId="{03A000F6-0CF3-4409-97F1-D92E698C6CB9}" dt="2024-03-30T03:42:14.866" v="586" actId="14100"/>
          <ac:picMkLst>
            <pc:docMk/>
            <pc:sldMk cId="3831277682" sldId="262"/>
            <ac:picMk id="21" creationId="{2FD076FE-964A-2AA8-2875-A43D04E3354D}"/>
          </ac:picMkLst>
        </pc:picChg>
        <pc:picChg chg="add mod">
          <ac:chgData name="Emmanuel" userId="8b24f6d0-268a-43b8-bac6-9888fe9763ec" providerId="ADAL" clId="{03A000F6-0CF3-4409-97F1-D92E698C6CB9}" dt="2024-03-30T03:44:33.534" v="598" actId="1076"/>
          <ac:picMkLst>
            <pc:docMk/>
            <pc:sldMk cId="3831277682" sldId="262"/>
            <ac:picMk id="25" creationId="{0CCBEE0B-DE8F-3895-B0F0-6754E5B1A36F}"/>
          </ac:picMkLst>
        </pc:picChg>
        <pc:picChg chg="add mod">
          <ac:chgData name="Emmanuel" userId="8b24f6d0-268a-43b8-bac6-9888fe9763ec" providerId="ADAL" clId="{03A000F6-0CF3-4409-97F1-D92E698C6CB9}" dt="2024-03-30T03:45:50.178" v="609" actId="14100"/>
          <ac:picMkLst>
            <pc:docMk/>
            <pc:sldMk cId="3831277682" sldId="262"/>
            <ac:picMk id="29" creationId="{29223D55-D548-BEDF-F5A5-C7871EE68CEB}"/>
          </ac:picMkLst>
        </pc:picChg>
      </pc:sldChg>
      <pc:sldChg chg="addSp delSp modSp new mod modAnim">
        <pc:chgData name="Emmanuel" userId="8b24f6d0-268a-43b8-bac6-9888fe9763ec" providerId="ADAL" clId="{03A000F6-0CF3-4409-97F1-D92E698C6CB9}" dt="2024-04-15T20:35:14.111" v="821"/>
        <pc:sldMkLst>
          <pc:docMk/>
          <pc:sldMk cId="4284798365" sldId="263"/>
        </pc:sldMkLst>
        <pc:spChg chg="mod">
          <ac:chgData name="Emmanuel" userId="8b24f6d0-268a-43b8-bac6-9888fe9763ec" providerId="ADAL" clId="{03A000F6-0CF3-4409-97F1-D92E698C6CB9}" dt="2024-03-30T03:52:10.132" v="707" actId="122"/>
          <ac:spMkLst>
            <pc:docMk/>
            <pc:sldMk cId="4284798365" sldId="263"/>
            <ac:spMk id="2" creationId="{D2217193-13FF-6392-F92F-5D33B57341C3}"/>
          </ac:spMkLst>
        </pc:spChg>
        <pc:spChg chg="add mod">
          <ac:chgData name="Emmanuel" userId="8b24f6d0-268a-43b8-bac6-9888fe9763ec" providerId="ADAL" clId="{03A000F6-0CF3-4409-97F1-D92E698C6CB9}" dt="2024-04-15T20:34:40.529" v="820" actId="692"/>
          <ac:spMkLst>
            <pc:docMk/>
            <pc:sldMk cId="4284798365" sldId="263"/>
            <ac:spMk id="3" creationId="{4A505382-62B1-B63B-06AA-B13F765D8820}"/>
          </ac:spMkLst>
        </pc:spChg>
        <pc:spChg chg="del">
          <ac:chgData name="Emmanuel" userId="8b24f6d0-268a-43b8-bac6-9888fe9763ec" providerId="ADAL" clId="{03A000F6-0CF3-4409-97F1-D92E698C6CB9}" dt="2024-03-30T03:51:09.193" v="635" actId="478"/>
          <ac:spMkLst>
            <pc:docMk/>
            <pc:sldMk cId="4284798365" sldId="263"/>
            <ac:spMk id="3" creationId="{97F69DA5-C778-6338-5AE6-9A358788D6CE}"/>
          </ac:spMkLst>
        </pc:spChg>
        <pc:picChg chg="add mod">
          <ac:chgData name="Emmanuel" userId="8b24f6d0-268a-43b8-bac6-9888fe9763ec" providerId="ADAL" clId="{03A000F6-0CF3-4409-97F1-D92E698C6CB9}" dt="2024-03-30T03:51:32.840" v="641" actId="14100"/>
          <ac:picMkLst>
            <pc:docMk/>
            <pc:sldMk cId="4284798365" sldId="263"/>
            <ac:picMk id="5" creationId="{2BAEDE1A-1928-89DC-9C9B-66B740211681}"/>
          </ac:picMkLst>
        </pc:picChg>
      </pc:sldChg>
      <pc:sldChg chg="addSp delSp modSp new mod delAnim modAnim">
        <pc:chgData name="Emmanuel" userId="8b24f6d0-268a-43b8-bac6-9888fe9763ec" providerId="ADAL" clId="{03A000F6-0CF3-4409-97F1-D92E698C6CB9}" dt="2024-04-15T20:52:41.111" v="983" actId="478"/>
        <pc:sldMkLst>
          <pc:docMk/>
          <pc:sldMk cId="2255991051" sldId="264"/>
        </pc:sldMkLst>
        <pc:spChg chg="mod">
          <ac:chgData name="Emmanuel" userId="8b24f6d0-268a-43b8-bac6-9888fe9763ec" providerId="ADAL" clId="{03A000F6-0CF3-4409-97F1-D92E698C6CB9}" dt="2024-03-30T03:57:16.828" v="763" actId="122"/>
          <ac:spMkLst>
            <pc:docMk/>
            <pc:sldMk cId="2255991051" sldId="264"/>
            <ac:spMk id="2" creationId="{6CC31C5D-A956-5FE9-5977-C9CEF0AA6B4F}"/>
          </ac:spMkLst>
        </pc:spChg>
        <pc:spChg chg="add del mod">
          <ac:chgData name="Emmanuel" userId="8b24f6d0-268a-43b8-bac6-9888fe9763ec" providerId="ADAL" clId="{03A000F6-0CF3-4409-97F1-D92E698C6CB9}" dt="2024-04-15T20:49:34.644" v="972" actId="21"/>
          <ac:spMkLst>
            <pc:docMk/>
            <pc:sldMk cId="2255991051" sldId="264"/>
            <ac:spMk id="3" creationId="{1C6572B6-2BAF-851D-EF44-3E02B09CE6E5}"/>
          </ac:spMkLst>
        </pc:spChg>
        <pc:spChg chg="del">
          <ac:chgData name="Emmanuel" userId="8b24f6d0-268a-43b8-bac6-9888fe9763ec" providerId="ADAL" clId="{03A000F6-0CF3-4409-97F1-D92E698C6CB9}" dt="2024-03-30T03:55:59.693" v="709" actId="478"/>
          <ac:spMkLst>
            <pc:docMk/>
            <pc:sldMk cId="2255991051" sldId="264"/>
            <ac:spMk id="3" creationId="{E6B3AA47-820D-B71B-804E-F012BF6D6A90}"/>
          </ac:spMkLst>
        </pc:spChg>
        <pc:spChg chg="add del mod">
          <ac:chgData name="Emmanuel" userId="8b24f6d0-268a-43b8-bac6-9888fe9763ec" providerId="ADAL" clId="{03A000F6-0CF3-4409-97F1-D92E698C6CB9}" dt="2024-04-15T20:41:47.775" v="928" actId="21"/>
          <ac:spMkLst>
            <pc:docMk/>
            <pc:sldMk cId="2255991051" sldId="264"/>
            <ac:spMk id="4" creationId="{4A847AFE-FE43-5991-D003-1E0254A0F4B5}"/>
          </ac:spMkLst>
        </pc:spChg>
        <pc:spChg chg="add del mod">
          <ac:chgData name="Emmanuel" userId="8b24f6d0-268a-43b8-bac6-9888fe9763ec" providerId="ADAL" clId="{03A000F6-0CF3-4409-97F1-D92E698C6CB9}" dt="2024-04-15T20:52:39.459" v="982" actId="478"/>
          <ac:spMkLst>
            <pc:docMk/>
            <pc:sldMk cId="2255991051" sldId="264"/>
            <ac:spMk id="6" creationId="{83B0CC0D-7F73-05BC-181F-B49047A81EAF}"/>
          </ac:spMkLst>
        </pc:spChg>
        <pc:spChg chg="add del mod">
          <ac:chgData name="Emmanuel" userId="8b24f6d0-268a-43b8-bac6-9888fe9763ec" providerId="ADAL" clId="{03A000F6-0CF3-4409-97F1-D92E698C6CB9}" dt="2024-04-15T20:52:41.111" v="983" actId="478"/>
          <ac:spMkLst>
            <pc:docMk/>
            <pc:sldMk cId="2255991051" sldId="264"/>
            <ac:spMk id="7" creationId="{1AC2CA94-67D6-2459-A087-DDEDA8BAE4A6}"/>
          </ac:spMkLst>
        </pc:spChg>
        <pc:spChg chg="add mod">
          <ac:chgData name="Emmanuel" userId="8b24f6d0-268a-43b8-bac6-9888fe9763ec" providerId="ADAL" clId="{03A000F6-0CF3-4409-97F1-D92E698C6CB9}" dt="2024-04-15T20:50:08.455" v="975" actId="1076"/>
          <ac:spMkLst>
            <pc:docMk/>
            <pc:sldMk cId="2255991051" sldId="264"/>
            <ac:spMk id="8" creationId="{A9153A25-E355-3ECA-67DC-341B96CC4475}"/>
          </ac:spMkLst>
        </pc:spChg>
        <pc:picChg chg="add mod">
          <ac:chgData name="Emmanuel" userId="8b24f6d0-268a-43b8-bac6-9888fe9763ec" providerId="ADAL" clId="{03A000F6-0CF3-4409-97F1-D92E698C6CB9}" dt="2024-04-15T20:39:53.016" v="842" actId="1076"/>
          <ac:picMkLst>
            <pc:docMk/>
            <pc:sldMk cId="2255991051" sldId="264"/>
            <ac:picMk id="5" creationId="{4103ACC5-9E5D-0638-B3FE-FE06691AC369}"/>
          </ac:picMkLst>
        </pc:picChg>
      </pc:sldChg>
      <pc:sldChg chg="addSp delSp modSp new mod delAnim modAnim">
        <pc:chgData name="Emmanuel" userId="8b24f6d0-268a-43b8-bac6-9888fe9763ec" providerId="ADAL" clId="{03A000F6-0CF3-4409-97F1-D92E698C6CB9}" dt="2024-04-15T21:22:49.953" v="1166"/>
        <pc:sldMkLst>
          <pc:docMk/>
          <pc:sldMk cId="3102325352" sldId="265"/>
        </pc:sldMkLst>
        <pc:spChg chg="mod">
          <ac:chgData name="Emmanuel" userId="8b24f6d0-268a-43b8-bac6-9888fe9763ec" providerId="ADAL" clId="{03A000F6-0CF3-4409-97F1-D92E698C6CB9}" dt="2024-04-15T21:11:52.705" v="1115" actId="255"/>
          <ac:spMkLst>
            <pc:docMk/>
            <pc:sldMk cId="3102325352" sldId="265"/>
            <ac:spMk id="2" creationId="{6F38C6B5-7FA2-2721-8922-C8F4A747E45C}"/>
          </ac:spMkLst>
        </pc:spChg>
        <pc:spChg chg="del">
          <ac:chgData name="Emmanuel" userId="8b24f6d0-268a-43b8-bac6-9888fe9763ec" providerId="ADAL" clId="{03A000F6-0CF3-4409-97F1-D92E698C6CB9}" dt="2024-03-30T03:58:33.757" v="785" actId="478"/>
          <ac:spMkLst>
            <pc:docMk/>
            <pc:sldMk cId="3102325352" sldId="265"/>
            <ac:spMk id="3" creationId="{21B98253-D185-6F54-E9B1-366D6816DC77}"/>
          </ac:spMkLst>
        </pc:spChg>
        <pc:spChg chg="add mod">
          <ac:chgData name="Emmanuel" userId="8b24f6d0-268a-43b8-bac6-9888fe9763ec" providerId="ADAL" clId="{03A000F6-0CF3-4409-97F1-D92E698C6CB9}" dt="2024-04-15T21:12:25.271" v="1117" actId="1076"/>
          <ac:spMkLst>
            <pc:docMk/>
            <pc:sldMk cId="3102325352" sldId="265"/>
            <ac:spMk id="3" creationId="{973CD2B7-F00B-6034-E006-78A39EB7E325}"/>
          </ac:spMkLst>
        </pc:spChg>
        <pc:spChg chg="add del mod">
          <ac:chgData name="Emmanuel" userId="8b24f6d0-268a-43b8-bac6-9888fe9763ec" providerId="ADAL" clId="{03A000F6-0CF3-4409-97F1-D92E698C6CB9}" dt="2024-04-15T21:20:44.642" v="1151" actId="478"/>
          <ac:spMkLst>
            <pc:docMk/>
            <pc:sldMk cId="3102325352" sldId="265"/>
            <ac:spMk id="4" creationId="{4A847AFE-FE43-5991-D003-1E0254A0F4B5}"/>
          </ac:spMkLst>
        </pc:spChg>
        <pc:spChg chg="add mod">
          <ac:chgData name="Emmanuel" userId="8b24f6d0-268a-43b8-bac6-9888fe9763ec" providerId="ADAL" clId="{03A000F6-0CF3-4409-97F1-D92E698C6CB9}" dt="2024-04-15T21:12:49.464" v="1119" actId="1076"/>
          <ac:spMkLst>
            <pc:docMk/>
            <pc:sldMk cId="3102325352" sldId="265"/>
            <ac:spMk id="6" creationId="{308C37E0-721D-AF24-23CA-05C656F5956B}"/>
          </ac:spMkLst>
        </pc:spChg>
        <pc:spChg chg="add mod">
          <ac:chgData name="Emmanuel" userId="8b24f6d0-268a-43b8-bac6-9888fe9763ec" providerId="ADAL" clId="{03A000F6-0CF3-4409-97F1-D92E698C6CB9}" dt="2024-04-15T21:13:13.407" v="1121" actId="1076"/>
          <ac:spMkLst>
            <pc:docMk/>
            <pc:sldMk cId="3102325352" sldId="265"/>
            <ac:spMk id="7" creationId="{5F40302A-F3AB-EB13-0E31-12DBA854C34B}"/>
          </ac:spMkLst>
        </pc:spChg>
        <pc:picChg chg="add mod">
          <ac:chgData name="Emmanuel" userId="8b24f6d0-268a-43b8-bac6-9888fe9763ec" providerId="ADAL" clId="{03A000F6-0CF3-4409-97F1-D92E698C6CB9}" dt="2024-03-30T04:00:13.337" v="791" actId="1076"/>
          <ac:picMkLst>
            <pc:docMk/>
            <pc:sldMk cId="3102325352" sldId="265"/>
            <ac:picMk id="5" creationId="{70C02763-2EBF-1DF9-0930-3A1BA4F70937}"/>
          </ac:picMkLst>
        </pc:picChg>
        <pc:picChg chg="add mod">
          <ac:chgData name="Emmanuel" userId="8b24f6d0-268a-43b8-bac6-9888fe9763ec" providerId="ADAL" clId="{03A000F6-0CF3-4409-97F1-D92E698C6CB9}" dt="2024-04-15T21:20:57.574" v="1154" actId="1076"/>
          <ac:picMkLst>
            <pc:docMk/>
            <pc:sldMk cId="3102325352" sldId="265"/>
            <ac:picMk id="9" creationId="{1F458370-6072-04B8-FB56-9462DF55E654}"/>
          </ac:picMkLst>
        </pc:picChg>
        <pc:cxnChg chg="add mod">
          <ac:chgData name="Emmanuel" userId="8b24f6d0-268a-43b8-bac6-9888fe9763ec" providerId="ADAL" clId="{03A000F6-0CF3-4409-97F1-D92E698C6CB9}" dt="2024-04-15T21:21:48.086" v="1161" actId="692"/>
          <ac:cxnSpMkLst>
            <pc:docMk/>
            <pc:sldMk cId="3102325352" sldId="265"/>
            <ac:cxnSpMk id="11" creationId="{D1206802-3A6D-4ECE-911B-C36C1013DA4F}"/>
          </ac:cxnSpMkLst>
        </pc:cxnChg>
      </pc:sldChg>
      <pc:sldChg chg="addSp delSp modSp new mod">
        <pc:chgData name="Emmanuel" userId="8b24f6d0-268a-43b8-bac6-9888fe9763ec" providerId="ADAL" clId="{03A000F6-0CF3-4409-97F1-D92E698C6CB9}" dt="2024-04-15T20:38:29.697" v="840" actId="20577"/>
        <pc:sldMkLst>
          <pc:docMk/>
          <pc:sldMk cId="4174142510" sldId="266"/>
        </pc:sldMkLst>
        <pc:spChg chg="mod">
          <ac:chgData name="Emmanuel" userId="8b24f6d0-268a-43b8-bac6-9888fe9763ec" providerId="ADAL" clId="{03A000F6-0CF3-4409-97F1-D92E698C6CB9}" dt="2024-04-15T20:38:29.697" v="840" actId="20577"/>
          <ac:spMkLst>
            <pc:docMk/>
            <pc:sldMk cId="4174142510" sldId="266"/>
            <ac:spMk id="2" creationId="{EBA87156-7503-8CF3-763A-A0225D5FD184}"/>
          </ac:spMkLst>
        </pc:spChg>
        <pc:spChg chg="del">
          <ac:chgData name="Emmanuel" userId="8b24f6d0-268a-43b8-bac6-9888fe9763ec" providerId="ADAL" clId="{03A000F6-0CF3-4409-97F1-D92E698C6CB9}" dt="2024-04-15T20:32:25.375" v="800" actId="22"/>
          <ac:spMkLst>
            <pc:docMk/>
            <pc:sldMk cId="4174142510" sldId="266"/>
            <ac:spMk id="3" creationId="{FD92BEAF-5D76-7FFB-D46F-DA5CEE9D96F0}"/>
          </ac:spMkLst>
        </pc:spChg>
        <pc:picChg chg="add mod ord">
          <ac:chgData name="Emmanuel" userId="8b24f6d0-268a-43b8-bac6-9888fe9763ec" providerId="ADAL" clId="{03A000F6-0CF3-4409-97F1-D92E698C6CB9}" dt="2024-04-15T20:32:40.112" v="804" actId="14100"/>
          <ac:picMkLst>
            <pc:docMk/>
            <pc:sldMk cId="4174142510" sldId="266"/>
            <ac:picMk id="5" creationId="{2AFAAF7E-73A2-9918-87DD-D5809132CBD9}"/>
          </ac:picMkLst>
        </pc:picChg>
      </pc:sldChg>
      <pc:sldChg chg="addSp delSp modSp new mod ord modAnim">
        <pc:chgData name="Emmanuel" userId="8b24f6d0-268a-43b8-bac6-9888fe9763ec" providerId="ADAL" clId="{03A000F6-0CF3-4409-97F1-D92E698C6CB9}" dt="2024-04-15T20:52:02.118" v="981"/>
        <pc:sldMkLst>
          <pc:docMk/>
          <pc:sldMk cId="4070631809" sldId="267"/>
        </pc:sldMkLst>
        <pc:spChg chg="mod">
          <ac:chgData name="Emmanuel" userId="8b24f6d0-268a-43b8-bac6-9888fe9763ec" providerId="ADAL" clId="{03A000F6-0CF3-4409-97F1-D92E698C6CB9}" dt="2024-04-15T20:47:17.047" v="968" actId="1076"/>
          <ac:spMkLst>
            <pc:docMk/>
            <pc:sldMk cId="4070631809" sldId="267"/>
            <ac:spMk id="2" creationId="{87CAE5DE-1320-D6EF-10DD-4526B38AD05A}"/>
          </ac:spMkLst>
        </pc:spChg>
        <pc:spChg chg="del">
          <ac:chgData name="Emmanuel" userId="8b24f6d0-268a-43b8-bac6-9888fe9763ec" providerId="ADAL" clId="{03A000F6-0CF3-4409-97F1-D92E698C6CB9}" dt="2024-04-15T20:45:46.161" v="937" actId="22"/>
          <ac:spMkLst>
            <pc:docMk/>
            <pc:sldMk cId="4070631809" sldId="267"/>
            <ac:spMk id="3" creationId="{19DB1BC0-26EC-957E-2E14-63BBD0EF4AAE}"/>
          </ac:spMkLst>
        </pc:spChg>
        <pc:spChg chg="add mod">
          <ac:chgData name="Emmanuel" userId="8b24f6d0-268a-43b8-bac6-9888fe9763ec" providerId="ADAL" clId="{03A000F6-0CF3-4409-97F1-D92E698C6CB9}" dt="2024-04-15T20:47:24.151" v="970" actId="1076"/>
          <ac:spMkLst>
            <pc:docMk/>
            <pc:sldMk cId="4070631809" sldId="267"/>
            <ac:spMk id="6" creationId="{9A3F3468-3506-B0CB-E357-68C9239EFAF3}"/>
          </ac:spMkLst>
        </pc:spChg>
        <pc:picChg chg="add mod ord">
          <ac:chgData name="Emmanuel" userId="8b24f6d0-268a-43b8-bac6-9888fe9763ec" providerId="ADAL" clId="{03A000F6-0CF3-4409-97F1-D92E698C6CB9}" dt="2024-04-15T20:47:20.047" v="969" actId="14100"/>
          <ac:picMkLst>
            <pc:docMk/>
            <pc:sldMk cId="4070631809" sldId="267"/>
            <ac:picMk id="5" creationId="{E2377492-A930-56F2-1207-AD3D48573798}"/>
          </ac:picMkLst>
        </pc:picChg>
      </pc:sldChg>
      <pc:sldChg chg="delSp add mod delAnim modAnim">
        <pc:chgData name="Emmanuel" userId="8b24f6d0-268a-43b8-bac6-9888fe9763ec" providerId="ADAL" clId="{03A000F6-0CF3-4409-97F1-D92E698C6CB9}" dt="2024-04-15T21:08:57.338" v="1064"/>
        <pc:sldMkLst>
          <pc:docMk/>
          <pc:sldMk cId="3930476949" sldId="268"/>
        </pc:sldMkLst>
        <pc:spChg chg="del">
          <ac:chgData name="Emmanuel" userId="8b24f6d0-268a-43b8-bac6-9888fe9763ec" providerId="ADAL" clId="{03A000F6-0CF3-4409-97F1-D92E698C6CB9}" dt="2024-04-15T20:58:41.380" v="985" actId="21"/>
          <ac:spMkLst>
            <pc:docMk/>
            <pc:sldMk cId="3930476949" sldId="268"/>
            <ac:spMk id="3" creationId="{1C6572B6-2BAF-851D-EF44-3E02B09CE6E5}"/>
          </ac:spMkLst>
        </pc:spChg>
      </pc:sldChg>
      <pc:sldChg chg="delSp add mod delAnim">
        <pc:chgData name="Emmanuel" userId="8b24f6d0-268a-43b8-bac6-9888fe9763ec" providerId="ADAL" clId="{03A000F6-0CF3-4409-97F1-D92E698C6CB9}" dt="2024-04-15T20:56:55.477" v="984" actId="478"/>
        <pc:sldMkLst>
          <pc:docMk/>
          <pc:sldMk cId="3489435240" sldId="269"/>
        </pc:sldMkLst>
        <pc:spChg chg="del">
          <ac:chgData name="Emmanuel" userId="8b24f6d0-268a-43b8-bac6-9888fe9763ec" providerId="ADAL" clId="{03A000F6-0CF3-4409-97F1-D92E698C6CB9}" dt="2024-04-15T20:56:55.477" v="984" actId="478"/>
          <ac:spMkLst>
            <pc:docMk/>
            <pc:sldMk cId="3489435240" sldId="269"/>
            <ac:spMk id="8" creationId="{A9153A25-E355-3ECA-67DC-341B96CC4475}"/>
          </ac:spMkLst>
        </pc:spChg>
      </pc:sldChg>
      <pc:sldChg chg="addSp delSp modSp new mod">
        <pc:chgData name="Emmanuel" userId="8b24f6d0-268a-43b8-bac6-9888fe9763ec" providerId="ADAL" clId="{03A000F6-0CF3-4409-97F1-D92E698C6CB9}" dt="2024-04-15T21:07:06.185" v="1050" actId="20577"/>
        <pc:sldMkLst>
          <pc:docMk/>
          <pc:sldMk cId="1035806203" sldId="270"/>
        </pc:sldMkLst>
        <pc:spChg chg="mod">
          <ac:chgData name="Emmanuel" userId="8b24f6d0-268a-43b8-bac6-9888fe9763ec" providerId="ADAL" clId="{03A000F6-0CF3-4409-97F1-D92E698C6CB9}" dt="2024-04-15T21:07:06.185" v="1050" actId="20577"/>
          <ac:spMkLst>
            <pc:docMk/>
            <pc:sldMk cId="1035806203" sldId="270"/>
            <ac:spMk id="2" creationId="{4EDC5DE4-9806-90D8-1530-E1ED7700EA11}"/>
          </ac:spMkLst>
        </pc:spChg>
        <pc:spChg chg="del">
          <ac:chgData name="Emmanuel" userId="8b24f6d0-268a-43b8-bac6-9888fe9763ec" providerId="ADAL" clId="{03A000F6-0CF3-4409-97F1-D92E698C6CB9}" dt="2024-04-15T21:02:06.671" v="987" actId="22"/>
          <ac:spMkLst>
            <pc:docMk/>
            <pc:sldMk cId="1035806203" sldId="270"/>
            <ac:spMk id="3" creationId="{0110E54B-0182-0321-571A-B376FDC9B005}"/>
          </ac:spMkLst>
        </pc:spChg>
        <pc:picChg chg="add mod ord">
          <ac:chgData name="Emmanuel" userId="8b24f6d0-268a-43b8-bac6-9888fe9763ec" providerId="ADAL" clId="{03A000F6-0CF3-4409-97F1-D92E698C6CB9}" dt="2024-04-15T21:02:38.142" v="993" actId="14100"/>
          <ac:picMkLst>
            <pc:docMk/>
            <pc:sldMk cId="1035806203" sldId="270"/>
            <ac:picMk id="5" creationId="{7BD96382-98DC-DA61-8092-414B2901D61B}"/>
          </ac:picMkLst>
        </pc:picChg>
      </pc:sldChg>
      <pc:sldChg chg="modSp add mod modAnim">
        <pc:chgData name="Emmanuel" userId="8b24f6d0-268a-43b8-bac6-9888fe9763ec" providerId="ADAL" clId="{03A000F6-0CF3-4409-97F1-D92E698C6CB9}" dt="2024-04-15T21:08:47.912" v="1062"/>
        <pc:sldMkLst>
          <pc:docMk/>
          <pc:sldMk cId="2491802975" sldId="271"/>
        </pc:sldMkLst>
        <pc:spChg chg="mod">
          <ac:chgData name="Emmanuel" userId="8b24f6d0-268a-43b8-bac6-9888fe9763ec" providerId="ADAL" clId="{03A000F6-0CF3-4409-97F1-D92E698C6CB9}" dt="2024-04-15T21:08:14.087" v="1052" actId="1076"/>
          <ac:spMkLst>
            <pc:docMk/>
            <pc:sldMk cId="2491802975" sldId="271"/>
            <ac:spMk id="6" creationId="{83B0CC0D-7F73-05BC-181F-B49047A81EAF}"/>
          </ac:spMkLst>
        </pc:spChg>
        <pc:spChg chg="mod">
          <ac:chgData name="Emmanuel" userId="8b24f6d0-268a-43b8-bac6-9888fe9763ec" providerId="ADAL" clId="{03A000F6-0CF3-4409-97F1-D92E698C6CB9}" dt="2024-04-15T21:08:33.966" v="1060" actId="1076"/>
          <ac:spMkLst>
            <pc:docMk/>
            <pc:sldMk cId="2491802975" sldId="271"/>
            <ac:spMk id="7" creationId="{1AC2CA94-67D6-2459-A087-DDEDA8BAE4A6}"/>
          </ac:spMkLst>
        </pc:spChg>
      </pc:sldChg>
      <pc:sldChg chg="addSp delSp modSp new mod delAnim modAnim">
        <pc:chgData name="Emmanuel" userId="8b24f6d0-268a-43b8-bac6-9888fe9763ec" providerId="ADAL" clId="{03A000F6-0CF3-4409-97F1-D92E698C6CB9}" dt="2024-04-15T21:43:04.941" v="1218" actId="478"/>
        <pc:sldMkLst>
          <pc:docMk/>
          <pc:sldMk cId="808571861" sldId="272"/>
        </pc:sldMkLst>
        <pc:spChg chg="mod">
          <ac:chgData name="Emmanuel" userId="8b24f6d0-268a-43b8-bac6-9888fe9763ec" providerId="ADAL" clId="{03A000F6-0CF3-4409-97F1-D92E698C6CB9}" dt="2024-04-15T21:36:45.084" v="1200" actId="1076"/>
          <ac:spMkLst>
            <pc:docMk/>
            <pc:sldMk cId="808571861" sldId="272"/>
            <ac:spMk id="2" creationId="{E02B90A7-A7A6-6966-8DF2-2CD5D9B43B4B}"/>
          </ac:spMkLst>
        </pc:spChg>
        <pc:spChg chg="del">
          <ac:chgData name="Emmanuel" userId="8b24f6d0-268a-43b8-bac6-9888fe9763ec" providerId="ADAL" clId="{03A000F6-0CF3-4409-97F1-D92E698C6CB9}" dt="2024-04-15T21:32:33.716" v="1168" actId="22"/>
          <ac:spMkLst>
            <pc:docMk/>
            <pc:sldMk cId="808571861" sldId="272"/>
            <ac:spMk id="3" creationId="{9C0C560E-4E4F-AE33-EA8D-0FF63E3FDFD7}"/>
          </ac:spMkLst>
        </pc:spChg>
        <pc:spChg chg="add mod">
          <ac:chgData name="Emmanuel" userId="8b24f6d0-268a-43b8-bac6-9888fe9763ec" providerId="ADAL" clId="{03A000F6-0CF3-4409-97F1-D92E698C6CB9}" dt="2024-04-15T21:41:18.223" v="1203" actId="1076"/>
          <ac:spMkLst>
            <pc:docMk/>
            <pc:sldMk cId="808571861" sldId="272"/>
            <ac:spMk id="6" creationId="{9CA646FB-5E7B-A2D7-97A8-AA0BB60E0553}"/>
          </ac:spMkLst>
        </pc:spChg>
        <pc:spChg chg="add mod">
          <ac:chgData name="Emmanuel" userId="8b24f6d0-268a-43b8-bac6-9888fe9763ec" providerId="ADAL" clId="{03A000F6-0CF3-4409-97F1-D92E698C6CB9}" dt="2024-04-15T21:41:28.248" v="1205" actId="1076"/>
          <ac:spMkLst>
            <pc:docMk/>
            <pc:sldMk cId="808571861" sldId="272"/>
            <ac:spMk id="7" creationId="{5F730DCA-E858-EF06-7F81-3360AE77A36C}"/>
          </ac:spMkLst>
        </pc:spChg>
        <pc:spChg chg="add del mod">
          <ac:chgData name="Emmanuel" userId="8b24f6d0-268a-43b8-bac6-9888fe9763ec" providerId="ADAL" clId="{03A000F6-0CF3-4409-97F1-D92E698C6CB9}" dt="2024-04-15T21:43:01.750" v="1216" actId="478"/>
          <ac:spMkLst>
            <pc:docMk/>
            <pc:sldMk cId="808571861" sldId="272"/>
            <ac:spMk id="8" creationId="{7CAB3746-6776-5038-3FB9-BD1EF5D3E871}"/>
          </ac:spMkLst>
        </pc:spChg>
        <pc:spChg chg="add del mod">
          <ac:chgData name="Emmanuel" userId="8b24f6d0-268a-43b8-bac6-9888fe9763ec" providerId="ADAL" clId="{03A000F6-0CF3-4409-97F1-D92E698C6CB9}" dt="2024-04-15T21:43:03.456" v="1217" actId="478"/>
          <ac:spMkLst>
            <pc:docMk/>
            <pc:sldMk cId="808571861" sldId="272"/>
            <ac:spMk id="9" creationId="{35CAFE87-E22E-498C-F62F-245067CCCB02}"/>
          </ac:spMkLst>
        </pc:spChg>
        <pc:spChg chg="add del mod">
          <ac:chgData name="Emmanuel" userId="8b24f6d0-268a-43b8-bac6-9888fe9763ec" providerId="ADAL" clId="{03A000F6-0CF3-4409-97F1-D92E698C6CB9}" dt="2024-04-15T21:43:04.941" v="1218" actId="478"/>
          <ac:spMkLst>
            <pc:docMk/>
            <pc:sldMk cId="808571861" sldId="272"/>
            <ac:spMk id="10" creationId="{3DFB0CC0-D588-1866-6ECF-D829D9B41B44}"/>
          </ac:spMkLst>
        </pc:spChg>
        <pc:picChg chg="add mod ord">
          <ac:chgData name="Emmanuel" userId="8b24f6d0-268a-43b8-bac6-9888fe9763ec" providerId="ADAL" clId="{03A000F6-0CF3-4409-97F1-D92E698C6CB9}" dt="2024-04-15T21:36:58.652" v="1201" actId="14100"/>
          <ac:picMkLst>
            <pc:docMk/>
            <pc:sldMk cId="808571861" sldId="272"/>
            <ac:picMk id="5" creationId="{69424C2A-23A6-F9A2-28AA-373BAB338353}"/>
          </ac:picMkLst>
        </pc:picChg>
      </pc:sldChg>
      <pc:sldChg chg="modSp add mod modAnim">
        <pc:chgData name="Emmanuel" userId="8b24f6d0-268a-43b8-bac6-9888fe9763ec" providerId="ADAL" clId="{03A000F6-0CF3-4409-97F1-D92E698C6CB9}" dt="2024-04-15T21:46:19.732" v="1246"/>
        <pc:sldMkLst>
          <pc:docMk/>
          <pc:sldMk cId="550723193" sldId="273"/>
        </pc:sldMkLst>
        <pc:spChg chg="mod">
          <ac:chgData name="Emmanuel" userId="8b24f6d0-268a-43b8-bac6-9888fe9763ec" providerId="ADAL" clId="{03A000F6-0CF3-4409-97F1-D92E698C6CB9}" dt="2024-04-15T21:45:37.829" v="1244" actId="1076"/>
          <ac:spMkLst>
            <pc:docMk/>
            <pc:sldMk cId="550723193" sldId="273"/>
            <ac:spMk id="6" creationId="{9CA646FB-5E7B-A2D7-97A8-AA0BB60E0553}"/>
          </ac:spMkLst>
        </pc:spChg>
        <pc:spChg chg="mod">
          <ac:chgData name="Emmanuel" userId="8b24f6d0-268a-43b8-bac6-9888fe9763ec" providerId="ADAL" clId="{03A000F6-0CF3-4409-97F1-D92E698C6CB9}" dt="2024-04-15T21:44:46.733" v="1243" actId="1076"/>
          <ac:spMkLst>
            <pc:docMk/>
            <pc:sldMk cId="550723193" sldId="273"/>
            <ac:spMk id="7" creationId="{5F730DCA-E858-EF06-7F81-3360AE77A36C}"/>
          </ac:spMkLst>
        </pc:spChg>
      </pc:sldChg>
      <pc:sldChg chg="modSp new mod">
        <pc:chgData name="Emmanuel" userId="8b24f6d0-268a-43b8-bac6-9888fe9763ec" providerId="ADAL" clId="{03A000F6-0CF3-4409-97F1-D92E698C6CB9}" dt="2024-04-15T21:52:56.228" v="1390" actId="2711"/>
        <pc:sldMkLst>
          <pc:docMk/>
          <pc:sldMk cId="4167346918" sldId="274"/>
        </pc:sldMkLst>
        <pc:spChg chg="mod">
          <ac:chgData name="Emmanuel" userId="8b24f6d0-268a-43b8-bac6-9888fe9763ec" providerId="ADAL" clId="{03A000F6-0CF3-4409-97F1-D92E698C6CB9}" dt="2024-04-15T21:52:56.228" v="1390" actId="2711"/>
          <ac:spMkLst>
            <pc:docMk/>
            <pc:sldMk cId="4167346918" sldId="274"/>
            <ac:spMk id="2" creationId="{7DBD3679-0833-702C-FBA9-EC67A4954330}"/>
          </ac:spMkLst>
        </pc:spChg>
        <pc:spChg chg="mod">
          <ac:chgData name="Emmanuel" userId="8b24f6d0-268a-43b8-bac6-9888fe9763ec" providerId="ADAL" clId="{03A000F6-0CF3-4409-97F1-D92E698C6CB9}" dt="2024-04-15T21:52:43.601" v="1389" actId="113"/>
          <ac:spMkLst>
            <pc:docMk/>
            <pc:sldMk cId="4167346918" sldId="274"/>
            <ac:spMk id="3" creationId="{B44EBFF3-3145-1AFD-BCA7-CB0B1BFE0391}"/>
          </ac:spMkLst>
        </pc:spChg>
      </pc:sldChg>
      <pc:sldChg chg="delSp modSp new mod">
        <pc:chgData name="Emmanuel" userId="8b24f6d0-268a-43b8-bac6-9888fe9763ec" providerId="ADAL" clId="{03A000F6-0CF3-4409-97F1-D92E698C6CB9}" dt="2024-04-15T22:03:13.984" v="1424" actId="255"/>
        <pc:sldMkLst>
          <pc:docMk/>
          <pc:sldMk cId="1019587153" sldId="275"/>
        </pc:sldMkLst>
        <pc:spChg chg="mod">
          <ac:chgData name="Emmanuel" userId="8b24f6d0-268a-43b8-bac6-9888fe9763ec" providerId="ADAL" clId="{03A000F6-0CF3-4409-97F1-D92E698C6CB9}" dt="2024-04-15T22:03:13.984" v="1424" actId="255"/>
          <ac:spMkLst>
            <pc:docMk/>
            <pc:sldMk cId="1019587153" sldId="275"/>
            <ac:spMk id="2" creationId="{58CA5B74-FCE0-4C0A-5BB0-F272E4BF3B28}"/>
          </ac:spMkLst>
        </pc:spChg>
        <pc:spChg chg="del">
          <ac:chgData name="Emmanuel" userId="8b24f6d0-268a-43b8-bac6-9888fe9763ec" providerId="ADAL" clId="{03A000F6-0CF3-4409-97F1-D92E698C6CB9}" dt="2024-04-15T22:02:39.838" v="1415" actId="478"/>
          <ac:spMkLst>
            <pc:docMk/>
            <pc:sldMk cId="1019587153" sldId="275"/>
            <ac:spMk id="3" creationId="{A2022304-9FBB-7264-9925-2013B53D6687}"/>
          </ac:spMkLst>
        </pc:spChg>
      </pc:sldChg>
    </pc:docChg>
  </pc:docChgLst>
  <pc:docChgLst>
    <pc:chgData name="Emmanuel Ugwuoji" clId="Web-{BBB3174D-6235-4D08-AB81-089E805E41C9}"/>
    <pc:docChg chg="modSld modMainMaster">
      <pc:chgData name="Emmanuel Ugwuoji" userId="" providerId="" clId="Web-{BBB3174D-6235-4D08-AB81-089E805E41C9}" dt="2024-04-23T17:35:01.556" v="8" actId="20577"/>
      <pc:docMkLst>
        <pc:docMk/>
      </pc:docMkLst>
      <pc:sldChg chg="modSp mod">
        <pc:chgData name="Emmanuel Ugwuoji" userId="" providerId="" clId="Web-{BBB3174D-6235-4D08-AB81-089E805E41C9}" dt="2024-04-23T17:35:01.556" v="8" actId="20577"/>
        <pc:sldMkLst>
          <pc:docMk/>
          <pc:sldMk cId="2485218970" sldId="256"/>
        </pc:sldMkLst>
        <pc:spChg chg="mod">
          <ac:chgData name="Emmanuel Ugwuoji" userId="" providerId="" clId="Web-{BBB3174D-6235-4D08-AB81-089E805E41C9}" dt="2024-04-23T17:35:01.556" v="8" actId="20577"/>
          <ac:spMkLst>
            <pc:docMk/>
            <pc:sldMk cId="2485218970" sldId="256"/>
            <ac:spMk id="2" creationId="{E00F054F-1B6F-AF58-F9F8-7491496352AA}"/>
          </ac:spMkLst>
        </pc:spChg>
      </pc:sldChg>
      <pc:sldChg chg="mod">
        <pc:chgData name="Emmanuel Ugwuoji" userId="" providerId="" clId="Web-{BBB3174D-6235-4D08-AB81-089E805E41C9}" dt="2024-04-23T17:33:44.991" v="1"/>
        <pc:sldMkLst>
          <pc:docMk/>
          <pc:sldMk cId="1158720736" sldId="257"/>
        </pc:sldMkLst>
      </pc:sldChg>
      <pc:sldChg chg="mod">
        <pc:chgData name="Emmanuel Ugwuoji" userId="" providerId="" clId="Web-{BBB3174D-6235-4D08-AB81-089E805E41C9}" dt="2024-04-23T17:33:44.991" v="1"/>
        <pc:sldMkLst>
          <pc:docMk/>
          <pc:sldMk cId="4064759568" sldId="258"/>
        </pc:sldMkLst>
      </pc:sldChg>
      <pc:sldChg chg="mod">
        <pc:chgData name="Emmanuel Ugwuoji" userId="" providerId="" clId="Web-{BBB3174D-6235-4D08-AB81-089E805E41C9}" dt="2024-04-23T17:33:44.991" v="1"/>
        <pc:sldMkLst>
          <pc:docMk/>
          <pc:sldMk cId="538618680" sldId="259"/>
        </pc:sldMkLst>
      </pc:sldChg>
      <pc:sldChg chg="mod">
        <pc:chgData name="Emmanuel Ugwuoji" userId="" providerId="" clId="Web-{BBB3174D-6235-4D08-AB81-089E805E41C9}" dt="2024-04-23T17:33:44.991" v="1"/>
        <pc:sldMkLst>
          <pc:docMk/>
          <pc:sldMk cId="3204131831" sldId="260"/>
        </pc:sldMkLst>
      </pc:sldChg>
      <pc:sldChg chg="mod">
        <pc:chgData name="Emmanuel Ugwuoji" userId="" providerId="" clId="Web-{BBB3174D-6235-4D08-AB81-089E805E41C9}" dt="2024-04-23T17:33:44.991" v="1"/>
        <pc:sldMkLst>
          <pc:docMk/>
          <pc:sldMk cId="2740921706" sldId="261"/>
        </pc:sldMkLst>
      </pc:sldChg>
      <pc:sldChg chg="mod">
        <pc:chgData name="Emmanuel Ugwuoji" userId="" providerId="" clId="Web-{BBB3174D-6235-4D08-AB81-089E805E41C9}" dt="2024-04-23T17:33:44.991" v="1"/>
        <pc:sldMkLst>
          <pc:docMk/>
          <pc:sldMk cId="3831277682" sldId="262"/>
        </pc:sldMkLst>
      </pc:sldChg>
      <pc:sldChg chg="mod setBg">
        <pc:chgData name="Emmanuel Ugwuoji" userId="" providerId="" clId="Web-{BBB3174D-6235-4D08-AB81-089E805E41C9}" dt="2024-04-23T17:33:44.991" v="1"/>
        <pc:sldMkLst>
          <pc:docMk/>
          <pc:sldMk cId="4284798365" sldId="263"/>
        </pc:sldMkLst>
      </pc:sldChg>
      <pc:sldChg chg="mod">
        <pc:chgData name="Emmanuel Ugwuoji" userId="" providerId="" clId="Web-{BBB3174D-6235-4D08-AB81-089E805E41C9}" dt="2024-04-23T17:33:44.991" v="1"/>
        <pc:sldMkLst>
          <pc:docMk/>
          <pc:sldMk cId="2255991051" sldId="264"/>
        </pc:sldMkLst>
      </pc:sldChg>
      <pc:sldChg chg="mod">
        <pc:chgData name="Emmanuel Ugwuoji" userId="" providerId="" clId="Web-{BBB3174D-6235-4D08-AB81-089E805E41C9}" dt="2024-04-23T17:33:44.991" v="1"/>
        <pc:sldMkLst>
          <pc:docMk/>
          <pc:sldMk cId="3102325352" sldId="265"/>
        </pc:sldMkLst>
      </pc:sldChg>
      <pc:sldChg chg="mod">
        <pc:chgData name="Emmanuel Ugwuoji" userId="" providerId="" clId="Web-{BBB3174D-6235-4D08-AB81-089E805E41C9}" dt="2024-04-23T17:33:44.991" v="1"/>
        <pc:sldMkLst>
          <pc:docMk/>
          <pc:sldMk cId="4174142510" sldId="266"/>
        </pc:sldMkLst>
      </pc:sldChg>
      <pc:sldChg chg="mod">
        <pc:chgData name="Emmanuel Ugwuoji" userId="" providerId="" clId="Web-{BBB3174D-6235-4D08-AB81-089E805E41C9}" dt="2024-04-23T17:33:44.991" v="1"/>
        <pc:sldMkLst>
          <pc:docMk/>
          <pc:sldMk cId="4070631809" sldId="267"/>
        </pc:sldMkLst>
      </pc:sldChg>
      <pc:sldChg chg="mod">
        <pc:chgData name="Emmanuel Ugwuoji" userId="" providerId="" clId="Web-{BBB3174D-6235-4D08-AB81-089E805E41C9}" dt="2024-04-23T17:33:44.991" v="1"/>
        <pc:sldMkLst>
          <pc:docMk/>
          <pc:sldMk cId="3930476949" sldId="268"/>
        </pc:sldMkLst>
      </pc:sldChg>
      <pc:sldChg chg="mod">
        <pc:chgData name="Emmanuel Ugwuoji" userId="" providerId="" clId="Web-{BBB3174D-6235-4D08-AB81-089E805E41C9}" dt="2024-04-23T17:33:44.991" v="1"/>
        <pc:sldMkLst>
          <pc:docMk/>
          <pc:sldMk cId="3489435240" sldId="269"/>
        </pc:sldMkLst>
      </pc:sldChg>
      <pc:sldChg chg="mod">
        <pc:chgData name="Emmanuel Ugwuoji" userId="" providerId="" clId="Web-{BBB3174D-6235-4D08-AB81-089E805E41C9}" dt="2024-04-23T17:33:44.991" v="1"/>
        <pc:sldMkLst>
          <pc:docMk/>
          <pc:sldMk cId="1035806203" sldId="270"/>
        </pc:sldMkLst>
      </pc:sldChg>
      <pc:sldChg chg="mod">
        <pc:chgData name="Emmanuel Ugwuoji" userId="" providerId="" clId="Web-{BBB3174D-6235-4D08-AB81-089E805E41C9}" dt="2024-04-23T17:33:44.991" v="1"/>
        <pc:sldMkLst>
          <pc:docMk/>
          <pc:sldMk cId="2491802975" sldId="271"/>
        </pc:sldMkLst>
      </pc:sldChg>
      <pc:sldChg chg="mod">
        <pc:chgData name="Emmanuel Ugwuoji" userId="" providerId="" clId="Web-{BBB3174D-6235-4D08-AB81-089E805E41C9}" dt="2024-04-23T17:33:44.991" v="1"/>
        <pc:sldMkLst>
          <pc:docMk/>
          <pc:sldMk cId="808571861" sldId="272"/>
        </pc:sldMkLst>
      </pc:sldChg>
      <pc:sldChg chg="mod">
        <pc:chgData name="Emmanuel Ugwuoji" userId="" providerId="" clId="Web-{BBB3174D-6235-4D08-AB81-089E805E41C9}" dt="2024-04-23T17:33:44.991" v="1"/>
        <pc:sldMkLst>
          <pc:docMk/>
          <pc:sldMk cId="550723193" sldId="273"/>
        </pc:sldMkLst>
      </pc:sldChg>
      <pc:sldChg chg="mod">
        <pc:chgData name="Emmanuel Ugwuoji" userId="" providerId="" clId="Web-{BBB3174D-6235-4D08-AB81-089E805E41C9}" dt="2024-04-23T17:33:44.991" v="1"/>
        <pc:sldMkLst>
          <pc:docMk/>
          <pc:sldMk cId="4167346918" sldId="274"/>
        </pc:sldMkLst>
      </pc:sldChg>
      <pc:sldChg chg="mod">
        <pc:chgData name="Emmanuel Ugwuoji" userId="" providerId="" clId="Web-{BBB3174D-6235-4D08-AB81-089E805E41C9}" dt="2024-04-23T17:33:44.991" v="1"/>
        <pc:sldMkLst>
          <pc:docMk/>
          <pc:sldMk cId="1019587153" sldId="275"/>
        </pc:sldMkLst>
      </pc:sldChg>
      <pc:sldMasterChg chg="mod setBg modSldLayout">
        <pc:chgData name="Emmanuel Ugwuoji" userId="" providerId="" clId="Web-{BBB3174D-6235-4D08-AB81-089E805E41C9}" dt="2024-04-23T17:33:44.991" v="1"/>
        <pc:sldMasterMkLst>
          <pc:docMk/>
          <pc:sldMasterMk cId="2236119749" sldId="2147483699"/>
        </pc:sldMasterMkLst>
        <pc:sldLayoutChg chg="mod">
          <pc:chgData name="Emmanuel Ugwuoji" userId="" providerId="" clId="Web-{BBB3174D-6235-4D08-AB81-089E805E41C9}" dt="2024-04-23T17:33:44.991" v="1"/>
          <pc:sldLayoutMkLst>
            <pc:docMk/>
            <pc:sldMasterMk cId="2236119749" sldId="2147483699"/>
            <pc:sldLayoutMk cId="982145985" sldId="2147483688"/>
          </pc:sldLayoutMkLst>
        </pc:sldLayoutChg>
        <pc:sldLayoutChg chg="mod">
          <pc:chgData name="Emmanuel Ugwuoji" userId="" providerId="" clId="Web-{BBB3174D-6235-4D08-AB81-089E805E41C9}" dt="2024-04-23T17:33:44.991" v="1"/>
          <pc:sldLayoutMkLst>
            <pc:docMk/>
            <pc:sldMasterMk cId="2236119749" sldId="2147483699"/>
            <pc:sldLayoutMk cId="1766650877" sldId="2147483689"/>
          </pc:sldLayoutMkLst>
        </pc:sldLayoutChg>
        <pc:sldLayoutChg chg="mod">
          <pc:chgData name="Emmanuel Ugwuoji" userId="" providerId="" clId="Web-{BBB3174D-6235-4D08-AB81-089E805E41C9}" dt="2024-04-23T17:33:44.991" v="1"/>
          <pc:sldLayoutMkLst>
            <pc:docMk/>
            <pc:sldMasterMk cId="2236119749" sldId="2147483699"/>
            <pc:sldLayoutMk cId="289028742" sldId="2147483690"/>
          </pc:sldLayoutMkLst>
        </pc:sldLayoutChg>
        <pc:sldLayoutChg chg="mod">
          <pc:chgData name="Emmanuel Ugwuoji" userId="" providerId="" clId="Web-{BBB3174D-6235-4D08-AB81-089E805E41C9}" dt="2024-04-23T17:33:44.991" v="1"/>
          <pc:sldLayoutMkLst>
            <pc:docMk/>
            <pc:sldMasterMk cId="2236119749" sldId="2147483699"/>
            <pc:sldLayoutMk cId="4183101446" sldId="2147483691"/>
          </pc:sldLayoutMkLst>
        </pc:sldLayoutChg>
        <pc:sldLayoutChg chg="mod">
          <pc:chgData name="Emmanuel Ugwuoji" userId="" providerId="" clId="Web-{BBB3174D-6235-4D08-AB81-089E805E41C9}" dt="2024-04-23T17:33:44.991" v="1"/>
          <pc:sldLayoutMkLst>
            <pc:docMk/>
            <pc:sldMasterMk cId="2236119749" sldId="2147483699"/>
            <pc:sldLayoutMk cId="2101747565" sldId="2147483692"/>
          </pc:sldLayoutMkLst>
        </pc:sldLayoutChg>
        <pc:sldLayoutChg chg="mod">
          <pc:chgData name="Emmanuel Ugwuoji" userId="" providerId="" clId="Web-{BBB3174D-6235-4D08-AB81-089E805E41C9}" dt="2024-04-23T17:33:44.991" v="1"/>
          <pc:sldLayoutMkLst>
            <pc:docMk/>
            <pc:sldMasterMk cId="2236119749" sldId="2147483699"/>
            <pc:sldLayoutMk cId="4256291653" sldId="2147483693"/>
          </pc:sldLayoutMkLst>
        </pc:sldLayoutChg>
        <pc:sldLayoutChg chg="mod">
          <pc:chgData name="Emmanuel Ugwuoji" userId="" providerId="" clId="Web-{BBB3174D-6235-4D08-AB81-089E805E41C9}" dt="2024-04-23T17:33:44.991" v="1"/>
          <pc:sldLayoutMkLst>
            <pc:docMk/>
            <pc:sldMasterMk cId="2236119749" sldId="2147483699"/>
            <pc:sldLayoutMk cId="494051086" sldId="2147483694"/>
          </pc:sldLayoutMkLst>
        </pc:sldLayoutChg>
        <pc:sldLayoutChg chg="mod">
          <pc:chgData name="Emmanuel Ugwuoji" userId="" providerId="" clId="Web-{BBB3174D-6235-4D08-AB81-089E805E41C9}" dt="2024-04-23T17:33:44.991" v="1"/>
          <pc:sldLayoutMkLst>
            <pc:docMk/>
            <pc:sldMasterMk cId="2236119749" sldId="2147483699"/>
            <pc:sldLayoutMk cId="2247759342" sldId="2147483695"/>
          </pc:sldLayoutMkLst>
        </pc:sldLayoutChg>
        <pc:sldLayoutChg chg="mod">
          <pc:chgData name="Emmanuel Ugwuoji" userId="" providerId="" clId="Web-{BBB3174D-6235-4D08-AB81-089E805E41C9}" dt="2024-04-23T17:33:44.991" v="1"/>
          <pc:sldLayoutMkLst>
            <pc:docMk/>
            <pc:sldMasterMk cId="2236119749" sldId="2147483699"/>
            <pc:sldLayoutMk cId="2855318337" sldId="2147483696"/>
          </pc:sldLayoutMkLst>
        </pc:sldLayoutChg>
        <pc:sldLayoutChg chg="mod">
          <pc:chgData name="Emmanuel Ugwuoji" userId="" providerId="" clId="Web-{BBB3174D-6235-4D08-AB81-089E805E41C9}" dt="2024-04-23T17:33:44.991" v="1"/>
          <pc:sldLayoutMkLst>
            <pc:docMk/>
            <pc:sldMasterMk cId="2236119749" sldId="2147483699"/>
            <pc:sldLayoutMk cId="3369118537" sldId="2147483697"/>
          </pc:sldLayoutMkLst>
        </pc:sldLayoutChg>
        <pc:sldLayoutChg chg="mod">
          <pc:chgData name="Emmanuel Ugwuoji" userId="" providerId="" clId="Web-{BBB3174D-6235-4D08-AB81-089E805E41C9}" dt="2024-04-23T17:33:44.991" v="1"/>
          <pc:sldLayoutMkLst>
            <pc:docMk/>
            <pc:sldMasterMk cId="2236119749" sldId="2147483699"/>
            <pc:sldLayoutMk cId="50012637" sldId="2147483698"/>
          </pc:sldLayoutMkLst>
        </pc:sldLayoutChg>
      </pc:sldMasterChg>
    </pc:docChg>
  </pc:docChgLst>
  <pc:docChgLst>
    <pc:chgData name="Ugwuoji, Emmanuel" userId="8b24f6d0-268a-43b8-bac6-9888fe9763ec" providerId="ADAL" clId="{6B0FB169-483D-49F4-8D71-695355722A33}"/>
    <pc:docChg chg="undo custSel addSld modSld sldOrd">
      <pc:chgData name="Ugwuoji, Emmanuel" userId="8b24f6d0-268a-43b8-bac6-9888fe9763ec" providerId="ADAL" clId="{6B0FB169-483D-49F4-8D71-695355722A33}" dt="2024-04-30T18:36:57.471" v="46" actId="2711"/>
      <pc:docMkLst>
        <pc:docMk/>
      </pc:docMkLst>
      <pc:sldChg chg="addSp delSp modSp mod">
        <pc:chgData name="Ugwuoji, Emmanuel" userId="8b24f6d0-268a-43b8-bac6-9888fe9763ec" providerId="ADAL" clId="{6B0FB169-483D-49F4-8D71-695355722A33}" dt="2024-04-30T18:36:46.097" v="45" actId="14100"/>
        <pc:sldMkLst>
          <pc:docMk/>
          <pc:sldMk cId="4167346918" sldId="274"/>
        </pc:sldMkLst>
        <pc:spChg chg="mod">
          <ac:chgData name="Ugwuoji, Emmanuel" userId="8b24f6d0-268a-43b8-bac6-9888fe9763ec" providerId="ADAL" clId="{6B0FB169-483D-49F4-8D71-695355722A33}" dt="2024-04-30T18:36:46.097" v="45" actId="14100"/>
          <ac:spMkLst>
            <pc:docMk/>
            <pc:sldMk cId="4167346918" sldId="274"/>
            <ac:spMk id="2" creationId="{7DBD3679-0833-702C-FBA9-EC67A4954330}"/>
          </ac:spMkLst>
        </pc:spChg>
        <pc:spChg chg="mod">
          <ac:chgData name="Ugwuoji, Emmanuel" userId="8b24f6d0-268a-43b8-bac6-9888fe9763ec" providerId="ADAL" clId="{6B0FB169-483D-49F4-8D71-695355722A33}" dt="2024-04-30T18:36:34.002" v="43" actId="113"/>
          <ac:spMkLst>
            <pc:docMk/>
            <pc:sldMk cId="4167346918" sldId="274"/>
            <ac:spMk id="3" creationId="{B44EBFF3-3145-1AFD-BCA7-CB0B1BFE0391}"/>
          </ac:spMkLst>
        </pc:spChg>
        <pc:spChg chg="add del">
          <ac:chgData name="Ugwuoji, Emmanuel" userId="8b24f6d0-268a-43b8-bac6-9888fe9763ec" providerId="ADAL" clId="{6B0FB169-483D-49F4-8D71-695355722A33}" dt="2024-04-30T18:24:20.170" v="1" actId="22"/>
          <ac:spMkLst>
            <pc:docMk/>
            <pc:sldMk cId="4167346918" sldId="274"/>
            <ac:spMk id="5" creationId="{79286098-7495-3039-77F3-174ADE0640C2}"/>
          </ac:spMkLst>
        </pc:spChg>
      </pc:sldChg>
      <pc:sldChg chg="modSp mod">
        <pc:chgData name="Ugwuoji, Emmanuel" userId="8b24f6d0-268a-43b8-bac6-9888fe9763ec" providerId="ADAL" clId="{6B0FB169-483D-49F4-8D71-695355722A33}" dt="2024-04-30T18:36:57.471" v="46" actId="2711"/>
        <pc:sldMkLst>
          <pc:docMk/>
          <pc:sldMk cId="1019587153" sldId="275"/>
        </pc:sldMkLst>
        <pc:spChg chg="mod">
          <ac:chgData name="Ugwuoji, Emmanuel" userId="8b24f6d0-268a-43b8-bac6-9888fe9763ec" providerId="ADAL" clId="{6B0FB169-483D-49F4-8D71-695355722A33}" dt="2024-04-30T18:36:57.471" v="46" actId="2711"/>
          <ac:spMkLst>
            <pc:docMk/>
            <pc:sldMk cId="1019587153" sldId="275"/>
            <ac:spMk id="2" creationId="{58CA5B74-FCE0-4C0A-5BB0-F272E4BF3B28}"/>
          </ac:spMkLst>
        </pc:spChg>
      </pc:sldChg>
      <pc:sldChg chg="modSp new mod ord">
        <pc:chgData name="Ugwuoji, Emmanuel" userId="8b24f6d0-268a-43b8-bac6-9888fe9763ec" providerId="ADAL" clId="{6B0FB169-483D-49F4-8D71-695355722A33}" dt="2024-04-30T18:36:07.242" v="40" actId="2711"/>
        <pc:sldMkLst>
          <pc:docMk/>
          <pc:sldMk cId="1568972470" sldId="276"/>
        </pc:sldMkLst>
        <pc:spChg chg="mod">
          <ac:chgData name="Ugwuoji, Emmanuel" userId="8b24f6d0-268a-43b8-bac6-9888fe9763ec" providerId="ADAL" clId="{6B0FB169-483D-49F4-8D71-695355722A33}" dt="2024-04-30T18:36:07.242" v="40" actId="2711"/>
          <ac:spMkLst>
            <pc:docMk/>
            <pc:sldMk cId="1568972470" sldId="276"/>
            <ac:spMk id="2" creationId="{0DD701DF-7480-54FE-D15C-87B4356932CA}"/>
          </ac:spMkLst>
        </pc:spChg>
        <pc:spChg chg="mod">
          <ac:chgData name="Ugwuoji, Emmanuel" userId="8b24f6d0-268a-43b8-bac6-9888fe9763ec" providerId="ADAL" clId="{6B0FB169-483D-49F4-8D71-695355722A33}" dt="2024-04-30T18:35:19.376" v="35" actId="2711"/>
          <ac:spMkLst>
            <pc:docMk/>
            <pc:sldMk cId="1568972470" sldId="276"/>
            <ac:spMk id="3" creationId="{E9E4330D-B740-FA39-0532-DF28BE8E899D}"/>
          </ac:spMkLst>
        </pc:spChg>
      </pc:sldChg>
    </pc:docChg>
  </pc:docChgLst>
  <pc:docChgLst>
    <pc:chgData name="Emmanuel Ugwuoji" clId="Web-{06BE422A-E33F-4F93-A97D-F8876077797A}"/>
    <pc:docChg chg="modSld">
      <pc:chgData name="Emmanuel Ugwuoji" userId="" providerId="" clId="Web-{06BE422A-E33F-4F93-A97D-F8876077797A}" dt="2024-04-15T22:15:47.902" v="22" actId="20577"/>
      <pc:docMkLst>
        <pc:docMk/>
      </pc:docMkLst>
      <pc:sldChg chg="modSp">
        <pc:chgData name="Emmanuel Ugwuoji" userId="" providerId="" clId="Web-{06BE422A-E33F-4F93-A97D-F8876077797A}" dt="2024-04-15T22:14:00.227" v="16" actId="20577"/>
        <pc:sldMkLst>
          <pc:docMk/>
          <pc:sldMk cId="4064759568" sldId="258"/>
        </pc:sldMkLst>
        <pc:spChg chg="mod">
          <ac:chgData name="Emmanuel Ugwuoji" userId="" providerId="" clId="Web-{06BE422A-E33F-4F93-A97D-F8876077797A}" dt="2024-04-15T22:14:00.227" v="16" actId="20577"/>
          <ac:spMkLst>
            <pc:docMk/>
            <pc:sldMk cId="4064759568" sldId="258"/>
            <ac:spMk id="2" creationId="{C04B579D-91E1-9620-4008-C4F71786EBED}"/>
          </ac:spMkLst>
        </pc:spChg>
      </pc:sldChg>
      <pc:sldChg chg="modSp">
        <pc:chgData name="Emmanuel Ugwuoji" userId="" providerId="" clId="Web-{06BE422A-E33F-4F93-A97D-F8876077797A}" dt="2024-04-15T22:15:06.119" v="18" actId="20577"/>
        <pc:sldMkLst>
          <pc:docMk/>
          <pc:sldMk cId="538618680" sldId="259"/>
        </pc:sldMkLst>
        <pc:spChg chg="mod">
          <ac:chgData name="Emmanuel Ugwuoji" userId="" providerId="" clId="Web-{06BE422A-E33F-4F93-A97D-F8876077797A}" dt="2024-04-15T22:15:06.119" v="18" actId="20577"/>
          <ac:spMkLst>
            <pc:docMk/>
            <pc:sldMk cId="538618680" sldId="259"/>
            <ac:spMk id="2" creationId="{C04B579D-91E1-9620-4008-C4F71786EBED}"/>
          </ac:spMkLst>
        </pc:spChg>
      </pc:sldChg>
      <pc:sldChg chg="modSp">
        <pc:chgData name="Emmanuel Ugwuoji" userId="" providerId="" clId="Web-{06BE422A-E33F-4F93-A97D-F8876077797A}" dt="2024-04-15T22:15:27.808" v="20" actId="20577"/>
        <pc:sldMkLst>
          <pc:docMk/>
          <pc:sldMk cId="3204131831" sldId="260"/>
        </pc:sldMkLst>
        <pc:spChg chg="mod">
          <ac:chgData name="Emmanuel Ugwuoji" userId="" providerId="" clId="Web-{06BE422A-E33F-4F93-A97D-F8876077797A}" dt="2024-04-15T22:15:27.808" v="20" actId="20577"/>
          <ac:spMkLst>
            <pc:docMk/>
            <pc:sldMk cId="3204131831" sldId="260"/>
            <ac:spMk id="2" creationId="{C04B579D-91E1-9620-4008-C4F71786EBED}"/>
          </ac:spMkLst>
        </pc:spChg>
      </pc:sldChg>
      <pc:sldChg chg="modSp">
        <pc:chgData name="Emmanuel Ugwuoji" userId="" providerId="" clId="Web-{06BE422A-E33F-4F93-A97D-F8876077797A}" dt="2024-04-15T22:13:45.289" v="15" actId="14100"/>
        <pc:sldMkLst>
          <pc:docMk/>
          <pc:sldMk cId="3102325352" sldId="265"/>
        </pc:sldMkLst>
        <pc:spChg chg="mod">
          <ac:chgData name="Emmanuel Ugwuoji" userId="" providerId="" clId="Web-{06BE422A-E33F-4F93-A97D-F8876077797A}" dt="2024-04-15T22:13:45.289" v="15" actId="14100"/>
          <ac:spMkLst>
            <pc:docMk/>
            <pc:sldMk cId="3102325352" sldId="265"/>
            <ac:spMk id="2" creationId="{6F38C6B5-7FA2-2721-8922-C8F4A747E45C}"/>
          </ac:spMkLst>
        </pc:spChg>
      </pc:sldChg>
      <pc:sldChg chg="modSp">
        <pc:chgData name="Emmanuel Ugwuoji" userId="" providerId="" clId="Web-{06BE422A-E33F-4F93-A97D-F8876077797A}" dt="2024-04-15T22:12:49.162" v="9" actId="14100"/>
        <pc:sldMkLst>
          <pc:docMk/>
          <pc:sldMk cId="4174142510" sldId="266"/>
        </pc:sldMkLst>
        <pc:spChg chg="mod">
          <ac:chgData name="Emmanuel Ugwuoji" userId="" providerId="" clId="Web-{06BE422A-E33F-4F93-A97D-F8876077797A}" dt="2024-04-15T22:12:46.819" v="8" actId="14100"/>
          <ac:spMkLst>
            <pc:docMk/>
            <pc:sldMk cId="4174142510" sldId="266"/>
            <ac:spMk id="2" creationId="{EBA87156-7503-8CF3-763A-A0225D5FD184}"/>
          </ac:spMkLst>
        </pc:spChg>
        <pc:picChg chg="mod">
          <ac:chgData name="Emmanuel Ugwuoji" userId="" providerId="" clId="Web-{06BE422A-E33F-4F93-A97D-F8876077797A}" dt="2024-04-15T22:12:49.162" v="9" actId="14100"/>
          <ac:picMkLst>
            <pc:docMk/>
            <pc:sldMk cId="4174142510" sldId="266"/>
            <ac:picMk id="5" creationId="{2AFAAF7E-73A2-9918-87DD-D5809132CBD9}"/>
          </ac:picMkLst>
        </pc:picChg>
      </pc:sldChg>
      <pc:sldChg chg="modSp">
        <pc:chgData name="Emmanuel Ugwuoji" userId="" providerId="" clId="Web-{06BE422A-E33F-4F93-A97D-F8876077797A}" dt="2024-04-15T22:13:09.851" v="10" actId="20577"/>
        <pc:sldMkLst>
          <pc:docMk/>
          <pc:sldMk cId="4070631809" sldId="267"/>
        </pc:sldMkLst>
        <pc:spChg chg="mod">
          <ac:chgData name="Emmanuel Ugwuoji" userId="" providerId="" clId="Web-{06BE422A-E33F-4F93-A97D-F8876077797A}" dt="2024-04-15T22:13:09.851" v="10" actId="20577"/>
          <ac:spMkLst>
            <pc:docMk/>
            <pc:sldMk cId="4070631809" sldId="267"/>
            <ac:spMk id="2" creationId="{87CAE5DE-1320-D6EF-10DD-4526B38AD05A}"/>
          </ac:spMkLst>
        </pc:spChg>
      </pc:sldChg>
      <pc:sldChg chg="modSp">
        <pc:chgData name="Emmanuel Ugwuoji" userId="" providerId="" clId="Web-{06BE422A-E33F-4F93-A97D-F8876077797A}" dt="2024-04-15T22:13:25.882" v="11" actId="20577"/>
        <pc:sldMkLst>
          <pc:docMk/>
          <pc:sldMk cId="1035806203" sldId="270"/>
        </pc:sldMkLst>
        <pc:spChg chg="mod">
          <ac:chgData name="Emmanuel Ugwuoji" userId="" providerId="" clId="Web-{06BE422A-E33F-4F93-A97D-F8876077797A}" dt="2024-04-15T22:13:25.882" v="11" actId="20577"/>
          <ac:spMkLst>
            <pc:docMk/>
            <pc:sldMk cId="1035806203" sldId="270"/>
            <ac:spMk id="2" creationId="{4EDC5DE4-9806-90D8-1530-E1ED7700EA11}"/>
          </ac:spMkLst>
        </pc:spChg>
      </pc:sldChg>
      <pc:sldChg chg="modSp">
        <pc:chgData name="Emmanuel Ugwuoji" userId="" providerId="" clId="Web-{06BE422A-E33F-4F93-A97D-F8876077797A}" dt="2024-04-15T22:14:48.603" v="17" actId="20577"/>
        <pc:sldMkLst>
          <pc:docMk/>
          <pc:sldMk cId="808571861" sldId="272"/>
        </pc:sldMkLst>
        <pc:spChg chg="mod">
          <ac:chgData name="Emmanuel Ugwuoji" userId="" providerId="" clId="Web-{06BE422A-E33F-4F93-A97D-F8876077797A}" dt="2024-04-15T22:14:48.603" v="17" actId="20577"/>
          <ac:spMkLst>
            <pc:docMk/>
            <pc:sldMk cId="808571861" sldId="272"/>
            <ac:spMk id="2" creationId="{E02B90A7-A7A6-6966-8DF2-2CD5D9B43B4B}"/>
          </ac:spMkLst>
        </pc:spChg>
      </pc:sldChg>
      <pc:sldChg chg="modSp">
        <pc:chgData name="Emmanuel Ugwuoji" userId="" providerId="" clId="Web-{06BE422A-E33F-4F93-A97D-F8876077797A}" dt="2024-04-15T22:15:17.167" v="19" actId="20577"/>
        <pc:sldMkLst>
          <pc:docMk/>
          <pc:sldMk cId="550723193" sldId="273"/>
        </pc:sldMkLst>
        <pc:spChg chg="mod">
          <ac:chgData name="Emmanuel Ugwuoji" userId="" providerId="" clId="Web-{06BE422A-E33F-4F93-A97D-F8876077797A}" dt="2024-04-15T22:15:17.167" v="19" actId="20577"/>
          <ac:spMkLst>
            <pc:docMk/>
            <pc:sldMk cId="550723193" sldId="273"/>
            <ac:spMk id="2" creationId="{E02B90A7-A7A6-6966-8DF2-2CD5D9B43B4B}"/>
          </ac:spMkLst>
        </pc:spChg>
      </pc:sldChg>
      <pc:sldChg chg="modSp">
        <pc:chgData name="Emmanuel Ugwuoji" userId="" providerId="" clId="Web-{06BE422A-E33F-4F93-A97D-F8876077797A}" dt="2024-04-15T22:15:39.152" v="21" actId="20577"/>
        <pc:sldMkLst>
          <pc:docMk/>
          <pc:sldMk cId="4167346918" sldId="274"/>
        </pc:sldMkLst>
        <pc:spChg chg="mod">
          <ac:chgData name="Emmanuel Ugwuoji" userId="" providerId="" clId="Web-{06BE422A-E33F-4F93-A97D-F8876077797A}" dt="2024-04-15T22:15:39.152" v="21" actId="20577"/>
          <ac:spMkLst>
            <pc:docMk/>
            <pc:sldMk cId="4167346918" sldId="274"/>
            <ac:spMk id="2" creationId="{7DBD3679-0833-702C-FBA9-EC67A4954330}"/>
          </ac:spMkLst>
        </pc:spChg>
      </pc:sldChg>
      <pc:sldChg chg="modSp">
        <pc:chgData name="Emmanuel Ugwuoji" userId="" providerId="" clId="Web-{06BE422A-E33F-4F93-A97D-F8876077797A}" dt="2024-04-15T22:15:47.902" v="22" actId="20577"/>
        <pc:sldMkLst>
          <pc:docMk/>
          <pc:sldMk cId="1019587153" sldId="275"/>
        </pc:sldMkLst>
        <pc:spChg chg="mod">
          <ac:chgData name="Emmanuel Ugwuoji" userId="" providerId="" clId="Web-{06BE422A-E33F-4F93-A97D-F8876077797A}" dt="2024-04-15T22:15:47.902" v="22" actId="20577"/>
          <ac:spMkLst>
            <pc:docMk/>
            <pc:sldMk cId="1019587153" sldId="275"/>
            <ac:spMk id="2" creationId="{58CA5B74-FCE0-4C0A-5BB0-F272E4BF3B28}"/>
          </ac:spMkLst>
        </pc:spChg>
      </pc:sldChg>
    </pc:docChg>
  </pc:docChgLst>
  <pc:docChgLst>
    <pc:chgData name="Emmanuel Ugwuoji" userId="2jiTg0fhUuwk7mDWSYIaXooF+FyQVB5ijiy6JXMKR2c=" providerId="None" clId="Web-{CEBE6245-42DE-41C4-862D-96508B072662}"/>
    <pc:docChg chg="modSld sldOrd">
      <pc:chgData name="Emmanuel Ugwuoji" userId="2jiTg0fhUuwk7mDWSYIaXooF+FyQVB5ijiy6JXMKR2c=" providerId="None" clId="Web-{CEBE6245-42DE-41C4-862D-96508B072662}" dt="2024-04-24T04:02:48.614" v="277"/>
      <pc:docMkLst>
        <pc:docMk/>
      </pc:docMkLst>
      <pc:sldChg chg="modSp">
        <pc:chgData name="Emmanuel Ugwuoji" userId="2jiTg0fhUuwk7mDWSYIaXooF+FyQVB5ijiy6JXMKR2c=" providerId="None" clId="Web-{CEBE6245-42DE-41C4-862D-96508B072662}" dt="2024-04-24T02:23:58.506" v="2" actId="20577"/>
        <pc:sldMkLst>
          <pc:docMk/>
          <pc:sldMk cId="2485218970" sldId="256"/>
        </pc:sldMkLst>
        <pc:spChg chg="mod">
          <ac:chgData name="Emmanuel Ugwuoji" userId="2jiTg0fhUuwk7mDWSYIaXooF+FyQVB5ijiy6JXMKR2c=" providerId="None" clId="Web-{CEBE6245-42DE-41C4-862D-96508B072662}" dt="2024-04-24T02:23:58.506" v="2" actId="20577"/>
          <ac:spMkLst>
            <pc:docMk/>
            <pc:sldMk cId="2485218970" sldId="256"/>
            <ac:spMk id="2" creationId="{E00F054F-1B6F-AF58-F9F8-7491496352AA}"/>
          </ac:spMkLst>
        </pc:spChg>
      </pc:sldChg>
      <pc:sldChg chg="addSp modSp">
        <pc:chgData name="Emmanuel Ugwuoji" userId="2jiTg0fhUuwk7mDWSYIaXooF+FyQVB5ijiy6JXMKR2c=" providerId="None" clId="Web-{CEBE6245-42DE-41C4-862D-96508B072662}" dt="2024-04-24T02:53:58.365" v="26" actId="14100"/>
        <pc:sldMkLst>
          <pc:docMk/>
          <pc:sldMk cId="1158720736" sldId="257"/>
        </pc:sldMkLst>
        <pc:spChg chg="add mod">
          <ac:chgData name="Emmanuel Ugwuoji" userId="2jiTg0fhUuwk7mDWSYIaXooF+FyQVB5ijiy6JXMKR2c=" providerId="None" clId="Web-{CEBE6245-42DE-41C4-862D-96508B072662}" dt="2024-04-24T02:53:58.365" v="26" actId="14100"/>
          <ac:spMkLst>
            <pc:docMk/>
            <pc:sldMk cId="1158720736" sldId="257"/>
            <ac:spMk id="4" creationId="{72BC8A87-ACE9-C26E-1DB3-58933778A127}"/>
          </ac:spMkLst>
        </pc:spChg>
      </pc:sldChg>
      <pc:sldChg chg="ord">
        <pc:chgData name="Emmanuel Ugwuoji" userId="2jiTg0fhUuwk7mDWSYIaXooF+FyQVB5ijiy6JXMKR2c=" providerId="None" clId="Web-{CEBE6245-42DE-41C4-862D-96508B072662}" dt="2024-04-24T02:22:02.471" v="0"/>
        <pc:sldMkLst>
          <pc:docMk/>
          <pc:sldMk cId="2740921706" sldId="261"/>
        </pc:sldMkLst>
      </pc:sldChg>
      <pc:sldChg chg="modNotes">
        <pc:chgData name="Emmanuel Ugwuoji" userId="2jiTg0fhUuwk7mDWSYIaXooF+FyQVB5ijiy6JXMKR2c=" providerId="None" clId="Web-{CEBE6245-42DE-41C4-862D-96508B072662}" dt="2024-04-24T04:02:48.614" v="277"/>
        <pc:sldMkLst>
          <pc:docMk/>
          <pc:sldMk cId="3831277682" sldId="262"/>
        </pc:sldMkLst>
      </pc:sldChg>
      <pc:sldChg chg="modSp addAnim delAnim modAnim">
        <pc:chgData name="Emmanuel Ugwuoji" userId="2jiTg0fhUuwk7mDWSYIaXooF+FyQVB5ijiy6JXMKR2c=" providerId="None" clId="Web-{CEBE6245-42DE-41C4-862D-96508B072662}" dt="2024-04-24T03:31:50.221" v="34" actId="1076"/>
        <pc:sldMkLst>
          <pc:docMk/>
          <pc:sldMk cId="3489435240" sldId="269"/>
        </pc:sldMkLst>
        <pc:spChg chg="mod">
          <ac:chgData name="Emmanuel Ugwuoji" userId="2jiTg0fhUuwk7mDWSYIaXooF+FyQVB5ijiy6JXMKR2c=" providerId="None" clId="Web-{CEBE6245-42DE-41C4-862D-96508B072662}" dt="2024-04-24T03:31:50.221" v="34" actId="1076"/>
          <ac:spMkLst>
            <pc:docMk/>
            <pc:sldMk cId="3489435240" sldId="269"/>
            <ac:spMk id="6" creationId="{83B0CC0D-7F73-05BC-181F-B49047A81EAF}"/>
          </ac:spMkLst>
        </pc:spChg>
      </pc:sldChg>
    </pc:docChg>
  </pc:docChgLst>
  <pc:docChgLst>
    <pc:chgData name="Ugwuoji, Emmanuel" userId="8b24f6d0-268a-43b8-bac6-9888fe9763ec" providerId="ADAL" clId="{03A000F6-0CF3-4409-97F1-D92E698C6CB9}"/>
    <pc:docChg chg="modSld">
      <pc:chgData name="Ugwuoji, Emmanuel" userId="8b24f6d0-268a-43b8-bac6-9888fe9763ec" providerId="ADAL" clId="{03A000F6-0CF3-4409-97F1-D92E698C6CB9}" dt="2024-04-15T19:45:01.822" v="7" actId="14100"/>
      <pc:docMkLst>
        <pc:docMk/>
      </pc:docMkLst>
      <pc:sldChg chg="modSp mod">
        <pc:chgData name="Ugwuoji, Emmanuel" userId="8b24f6d0-268a-43b8-bac6-9888fe9763ec" providerId="ADAL" clId="{03A000F6-0CF3-4409-97F1-D92E698C6CB9}" dt="2024-04-15T19:45:01.822" v="7" actId="14100"/>
        <pc:sldMkLst>
          <pc:docMk/>
          <pc:sldMk cId="4064759568" sldId="258"/>
        </pc:sldMkLst>
        <pc:spChg chg="mod">
          <ac:chgData name="Ugwuoji, Emmanuel" userId="8b24f6d0-268a-43b8-bac6-9888fe9763ec" providerId="ADAL" clId="{03A000F6-0CF3-4409-97F1-D92E698C6CB9}" dt="2024-04-15T19:44:52.704" v="5" actId="1076"/>
          <ac:spMkLst>
            <pc:docMk/>
            <pc:sldMk cId="4064759568" sldId="258"/>
            <ac:spMk id="2" creationId="{C04B579D-91E1-9620-4008-C4F71786EBED}"/>
          </ac:spMkLst>
        </pc:spChg>
        <pc:picChg chg="mod">
          <ac:chgData name="Ugwuoji, Emmanuel" userId="8b24f6d0-268a-43b8-bac6-9888fe9763ec" providerId="ADAL" clId="{03A000F6-0CF3-4409-97F1-D92E698C6CB9}" dt="2024-04-15T19:45:01.822" v="7" actId="14100"/>
          <ac:picMkLst>
            <pc:docMk/>
            <pc:sldMk cId="4064759568" sldId="258"/>
            <ac:picMk id="4" creationId="{358E1E51-6F80-F97E-36A0-3BE4FFF66A07}"/>
          </ac:picMkLst>
        </pc:picChg>
      </pc:sldChg>
      <pc:sldChg chg="modSp mod">
        <pc:chgData name="Ugwuoji, Emmanuel" userId="8b24f6d0-268a-43b8-bac6-9888fe9763ec" providerId="ADAL" clId="{03A000F6-0CF3-4409-97F1-D92E698C6CB9}" dt="2024-04-15T19:44:42.031" v="3" actId="14100"/>
        <pc:sldMkLst>
          <pc:docMk/>
          <pc:sldMk cId="538618680" sldId="259"/>
        </pc:sldMkLst>
        <pc:spChg chg="mod">
          <ac:chgData name="Ugwuoji, Emmanuel" userId="8b24f6d0-268a-43b8-bac6-9888fe9763ec" providerId="ADAL" clId="{03A000F6-0CF3-4409-97F1-D92E698C6CB9}" dt="2024-04-15T19:44:37.746" v="2" actId="1076"/>
          <ac:spMkLst>
            <pc:docMk/>
            <pc:sldMk cId="538618680" sldId="259"/>
            <ac:spMk id="2" creationId="{C04B579D-91E1-9620-4008-C4F71786EBED}"/>
          </ac:spMkLst>
        </pc:spChg>
        <pc:picChg chg="mod">
          <ac:chgData name="Ugwuoji, Emmanuel" userId="8b24f6d0-268a-43b8-bac6-9888fe9763ec" providerId="ADAL" clId="{03A000F6-0CF3-4409-97F1-D92E698C6CB9}" dt="2024-04-15T19:44:42.031" v="3" actId="14100"/>
          <ac:picMkLst>
            <pc:docMk/>
            <pc:sldMk cId="538618680" sldId="259"/>
            <ac:picMk id="4" creationId="{453AFA93-B1EA-0574-C25A-502F07024448}"/>
          </ac:picMkLst>
        </pc:picChg>
      </pc:sldChg>
      <pc:sldChg chg="modSp mod">
        <pc:chgData name="Ugwuoji, Emmanuel" userId="8b24f6d0-268a-43b8-bac6-9888fe9763ec" providerId="ADAL" clId="{03A000F6-0CF3-4409-97F1-D92E698C6CB9}" dt="2024-04-15T19:44:08.953" v="1" actId="14100"/>
        <pc:sldMkLst>
          <pc:docMk/>
          <pc:sldMk cId="3204131831" sldId="260"/>
        </pc:sldMkLst>
        <pc:picChg chg="mod">
          <ac:chgData name="Ugwuoji, Emmanuel" userId="8b24f6d0-268a-43b8-bac6-9888fe9763ec" providerId="ADAL" clId="{03A000F6-0CF3-4409-97F1-D92E698C6CB9}" dt="2024-04-15T19:44:08.953" v="1" actId="14100"/>
          <ac:picMkLst>
            <pc:docMk/>
            <pc:sldMk cId="3204131831" sldId="260"/>
            <ac:picMk id="4" creationId="{F26BA2F3-A061-1FF5-5995-32F4B8B193A6}"/>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06CA06E-D17E-4C6A-A93B-03D4E017CE8B}" type="datetimeFigureOut">
              <a:t>4/30/2024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6FD9FC-3694-46F1-A974-78A2749775D4}" type="slidenum">
              <a:t>‹#›</a:t>
            </a:fld>
            <a:endParaRPr lang="en-US"/>
          </a:p>
        </p:txBody>
      </p:sp>
    </p:spTree>
    <p:extLst>
      <p:ext uri="{BB962C8B-B14F-4D97-AF65-F5344CB8AC3E}">
        <p14:creationId xmlns:p14="http://schemas.microsoft.com/office/powerpoint/2010/main" val="37114365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I am part of a lab that does Microbiome science. Specifically, we study the gut microbiome. We understand that compositional changes in the gut microbiome influence microbiome function. These functional changes has been linked to disease conditions such as IBD, cancer, etc., A number of agents such as diet, chemicals, antibiotics can create an imbalance in the gut microbiome. This project focused on the effect of antibiotics on the gut microbiome.</a:t>
            </a:r>
          </a:p>
        </p:txBody>
      </p:sp>
      <p:sp>
        <p:nvSpPr>
          <p:cNvPr id="4" name="Slide Number Placeholder 3"/>
          <p:cNvSpPr>
            <a:spLocks noGrp="1"/>
          </p:cNvSpPr>
          <p:nvPr>
            <p:ph type="sldNum" sz="quarter" idx="5"/>
          </p:nvPr>
        </p:nvSpPr>
        <p:spPr/>
        <p:txBody>
          <a:bodyPr/>
          <a:lstStyle/>
          <a:p>
            <a:fld id="{6D6FD9FC-3694-46F1-A974-78A2749775D4}" type="slidenum">
              <a:t>2</a:t>
            </a:fld>
            <a:endParaRPr lang="en-US"/>
          </a:p>
        </p:txBody>
      </p:sp>
    </p:spTree>
    <p:extLst>
      <p:ext uri="{BB962C8B-B14F-4D97-AF65-F5344CB8AC3E}">
        <p14:creationId xmlns:p14="http://schemas.microsoft.com/office/powerpoint/2010/main" val="706909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A1826-1B3E-4E2E-8D6C-93BCEAA3D6C6}"/>
              </a:ext>
            </a:extLst>
          </p:cNvPr>
          <p:cNvSpPr>
            <a:spLocks noGrp="1"/>
          </p:cNvSpPr>
          <p:nvPr>
            <p:ph type="ctrTitle"/>
          </p:nvPr>
        </p:nvSpPr>
        <p:spPr>
          <a:xfrm>
            <a:off x="2107200" y="1096965"/>
            <a:ext cx="7977600" cy="2085696"/>
          </a:xfrm>
        </p:spPr>
        <p:txBody>
          <a:bodyPr anchor="b">
            <a:norm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AB5F0CE-1714-4650-9690-5676C06349A0}"/>
              </a:ext>
            </a:extLst>
          </p:cNvPr>
          <p:cNvSpPr>
            <a:spLocks noGrp="1"/>
          </p:cNvSpPr>
          <p:nvPr>
            <p:ph type="subTitle" idx="1"/>
          </p:nvPr>
        </p:nvSpPr>
        <p:spPr>
          <a:xfrm>
            <a:off x="3216000" y="3945771"/>
            <a:ext cx="5760000" cy="1832730"/>
          </a:xfrm>
        </p:spPr>
        <p:txBody>
          <a:bodyPr>
            <a:normAutofit/>
          </a:bodyPr>
          <a:lstStyle>
            <a:lvl1pPr marL="0" indent="0" algn="ctr">
              <a:lnSpc>
                <a:spcPct val="125000"/>
              </a:lnSpc>
              <a:buNone/>
              <a:defRPr sz="2400" i="0" spc="5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FD0CA85-BF38-4762-934C-D00F2047C2D1}"/>
              </a:ext>
            </a:extLst>
          </p:cNvPr>
          <p:cNvSpPr>
            <a:spLocks noGrp="1"/>
          </p:cNvSpPr>
          <p:nvPr>
            <p:ph type="dt" sz="half" idx="10"/>
          </p:nvPr>
        </p:nvSpPr>
        <p:spPr/>
        <p:txBody>
          <a:bodyPr/>
          <a:lstStyle/>
          <a:p>
            <a:fld id="{4EC743F4-8769-40B4-85DF-6CB8DE9F66AA}" type="datetimeFigureOut">
              <a:rPr lang="en-US" smtClean="0"/>
              <a:t>4/30/2024</a:t>
            </a:fld>
            <a:endParaRPr lang="en-US"/>
          </a:p>
        </p:txBody>
      </p:sp>
      <p:sp>
        <p:nvSpPr>
          <p:cNvPr id="5" name="Footer Placeholder 4">
            <a:extLst>
              <a:ext uri="{FF2B5EF4-FFF2-40B4-BE49-F238E27FC236}">
                <a16:creationId xmlns:a16="http://schemas.microsoft.com/office/drawing/2014/main" id="{649CA3C9-6579-49D9-A5FD-20231FB4B3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9B94FE-6287-4D49-B0E5-FE9A9BA75A0C}"/>
              </a:ext>
            </a:extLst>
          </p:cNvPr>
          <p:cNvSpPr>
            <a:spLocks noGrp="1"/>
          </p:cNvSpPr>
          <p:nvPr>
            <p:ph type="sldNum" sz="quarter" idx="12"/>
          </p:nvPr>
        </p:nvSpPr>
        <p:spPr/>
        <p:txBody>
          <a:bodyPr/>
          <a:lstStyle/>
          <a:p>
            <a:fld id="{FF2BD96E-3838-45D2-9031-D3AF67C920A5}" type="slidenum">
              <a:rPr lang="en-US" smtClean="0"/>
              <a:t>‹#›</a:t>
            </a:fld>
            <a:endParaRPr lang="en-US"/>
          </a:p>
        </p:txBody>
      </p:sp>
      <p:cxnSp>
        <p:nvCxnSpPr>
          <p:cNvPr id="7" name="Straight Connector 6">
            <a:extLst>
              <a:ext uri="{FF2B5EF4-FFF2-40B4-BE49-F238E27FC236}">
                <a16:creationId xmlns:a16="http://schemas.microsoft.com/office/drawing/2014/main" id="{AE0C0B2A-3FD1-4235-A16E-0ED1E028A93E}"/>
              </a:ext>
            </a:extLst>
          </p:cNvPr>
          <p:cNvCxnSpPr>
            <a:cxnSpLocks/>
          </p:cNvCxnSpPr>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9494E066-0146-46E9-BAF1-C33240ABA294}"/>
              </a:ext>
            </a:extLst>
          </p:cNvPr>
          <p:cNvGrpSpPr/>
          <p:nvPr/>
        </p:nvGrpSpPr>
        <p:grpSpPr>
          <a:xfrm rot="2700000">
            <a:off x="10127693" y="4178240"/>
            <a:ext cx="633413" cy="1862138"/>
            <a:chOff x="5959192" y="333389"/>
            <a:chExt cx="633413" cy="1862138"/>
          </a:xfrm>
        </p:grpSpPr>
        <p:grpSp>
          <p:nvGrpSpPr>
            <p:cNvPr id="9" name="Group 8">
              <a:extLst>
                <a:ext uri="{FF2B5EF4-FFF2-40B4-BE49-F238E27FC236}">
                  <a16:creationId xmlns:a16="http://schemas.microsoft.com/office/drawing/2014/main" id="{B02BD80B-C499-4DAC-9580-575B04F8658F}"/>
                </a:ext>
              </a:extLst>
            </p:cNvPr>
            <p:cNvGrpSpPr/>
            <p:nvPr/>
          </p:nvGrpSpPr>
          <p:grpSpPr>
            <a:xfrm>
              <a:off x="5959192" y="333389"/>
              <a:ext cx="633413" cy="1419225"/>
              <a:chOff x="5959192" y="333389"/>
              <a:chExt cx="633413" cy="1419225"/>
            </a:xfrm>
          </p:grpSpPr>
          <p:sp>
            <p:nvSpPr>
              <p:cNvPr id="11" name="Freeform 68">
                <a:extLst>
                  <a:ext uri="{FF2B5EF4-FFF2-40B4-BE49-F238E27FC236}">
                    <a16:creationId xmlns:a16="http://schemas.microsoft.com/office/drawing/2014/main" id="{CCF069F3-858C-4C67-90C2-46017C3D4CEB}"/>
                  </a:ext>
                </a:extLst>
              </p:cNvPr>
              <p:cNvSpPr>
                <a:spLocks/>
              </p:cNvSpPr>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9">
                <a:extLst>
                  <a:ext uri="{FF2B5EF4-FFF2-40B4-BE49-F238E27FC236}">
                    <a16:creationId xmlns:a16="http://schemas.microsoft.com/office/drawing/2014/main" id="{8A1FFA52-DFA8-4A81-8A85-50BE13257F51}"/>
                  </a:ext>
                </a:extLst>
              </p:cNvPr>
              <p:cNvSpPr>
                <a:spLocks/>
              </p:cNvSpPr>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10" name="Line 70">
              <a:extLst>
                <a:ext uri="{FF2B5EF4-FFF2-40B4-BE49-F238E27FC236}">
                  <a16:creationId xmlns:a16="http://schemas.microsoft.com/office/drawing/2014/main" id="{BAEDA471-60CB-4A0C-B9AD-B2B3C51EA2FD}"/>
                </a:ext>
              </a:extLst>
            </p:cNvPr>
            <p:cNvSpPr>
              <a:spLocks noChangeShapeType="1"/>
            </p:cNvSpPr>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2477593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FB6D0-92CA-4910-AE77-E238F4C89D5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A913172-A138-4DD4-A5B1-58BA6250782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3897B9-E4AD-469B-A60D-9A1A4BD1980A}"/>
              </a:ext>
            </a:extLst>
          </p:cNvPr>
          <p:cNvSpPr>
            <a:spLocks noGrp="1"/>
          </p:cNvSpPr>
          <p:nvPr>
            <p:ph type="dt" sz="half" idx="10"/>
          </p:nvPr>
        </p:nvSpPr>
        <p:spPr/>
        <p:txBody>
          <a:bodyPr/>
          <a:lstStyle/>
          <a:p>
            <a:fld id="{4EC743F4-8769-40B4-85DF-6CB8DE9F66AA}" type="datetimeFigureOut">
              <a:rPr lang="en-US" smtClean="0"/>
              <a:t>4/30/2024</a:t>
            </a:fld>
            <a:endParaRPr lang="en-US"/>
          </a:p>
        </p:txBody>
      </p:sp>
      <p:sp>
        <p:nvSpPr>
          <p:cNvPr id="5" name="Footer Placeholder 4">
            <a:extLst>
              <a:ext uri="{FF2B5EF4-FFF2-40B4-BE49-F238E27FC236}">
                <a16:creationId xmlns:a16="http://schemas.microsoft.com/office/drawing/2014/main" id="{31C5E1B0-48D6-4F99-9955-39958BA969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9F49DA-55D4-4E36-AEB9-A0E99E31A87E}"/>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21017475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FEBC7C-C5C1-4A79-A195-B35701C2897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8D34A74-3328-469B-ABCA-96F2FE36873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AE19AB-5637-455E-89C3-B41702C202D4}"/>
              </a:ext>
            </a:extLst>
          </p:cNvPr>
          <p:cNvSpPr>
            <a:spLocks noGrp="1"/>
          </p:cNvSpPr>
          <p:nvPr>
            <p:ph type="dt" sz="half" idx="10"/>
          </p:nvPr>
        </p:nvSpPr>
        <p:spPr/>
        <p:txBody>
          <a:bodyPr/>
          <a:lstStyle/>
          <a:p>
            <a:fld id="{4EC743F4-8769-40B4-85DF-6CB8DE9F66AA}" type="datetimeFigureOut">
              <a:rPr lang="en-US" smtClean="0"/>
              <a:t>4/30/2024</a:t>
            </a:fld>
            <a:endParaRPr lang="en-US"/>
          </a:p>
        </p:txBody>
      </p:sp>
      <p:sp>
        <p:nvSpPr>
          <p:cNvPr id="5" name="Footer Placeholder 4">
            <a:extLst>
              <a:ext uri="{FF2B5EF4-FFF2-40B4-BE49-F238E27FC236}">
                <a16:creationId xmlns:a16="http://schemas.microsoft.com/office/drawing/2014/main" id="{A364F2A3-EBEE-4F42-BAC2-A482F00E67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FE1C27-1A43-4B0B-88D0-0C5FE1DBE161}"/>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4940510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32E59-6597-437B-B2F8-E2DD1F86A8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E3BC1D-912E-4012-84AC-A509C9EF4F4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977110C-4AA3-4101-B3BD-140B90AF99C9}"/>
              </a:ext>
            </a:extLst>
          </p:cNvPr>
          <p:cNvSpPr>
            <a:spLocks noGrp="1"/>
          </p:cNvSpPr>
          <p:nvPr>
            <p:ph type="dt" sz="half" idx="10"/>
          </p:nvPr>
        </p:nvSpPr>
        <p:spPr/>
        <p:txBody>
          <a:bodyPr/>
          <a:lstStyle/>
          <a:p>
            <a:fld id="{4EC743F4-8769-40B4-85DF-6CB8DE9F66AA}" type="datetimeFigureOut">
              <a:rPr lang="en-US" smtClean="0"/>
              <a:t>4/30/2024</a:t>
            </a:fld>
            <a:endParaRPr lang="en-US"/>
          </a:p>
        </p:txBody>
      </p:sp>
      <p:sp>
        <p:nvSpPr>
          <p:cNvPr id="5" name="Footer Placeholder 4">
            <a:extLst>
              <a:ext uri="{FF2B5EF4-FFF2-40B4-BE49-F238E27FC236}">
                <a16:creationId xmlns:a16="http://schemas.microsoft.com/office/drawing/2014/main" id="{4C50F189-4D8E-4DE6-8295-CF92FA8BFD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5F33EC-1ACF-4D46-AEA5-A20802210B75}"/>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28553183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45267-19A7-4A3D-9658-AD3F78DD35CB}"/>
              </a:ext>
            </a:extLst>
          </p:cNvPr>
          <p:cNvSpPr>
            <a:spLocks noGrp="1"/>
          </p:cNvSpPr>
          <p:nvPr>
            <p:ph type="title"/>
          </p:nvPr>
        </p:nvSpPr>
        <p:spPr>
          <a:xfrm>
            <a:off x="990000" y="2305800"/>
            <a:ext cx="4636800" cy="2246400"/>
          </a:xfrm>
        </p:spPr>
        <p:txBody>
          <a:bodyPr anchor="ctr">
            <a:normAutofit/>
          </a:bodyPr>
          <a:lstStyle>
            <a:lvl1pPr algn="ct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5F17554-5672-499F-BEB9-AB069E6D15F2}"/>
              </a:ext>
            </a:extLst>
          </p:cNvPr>
          <p:cNvSpPr>
            <a:spLocks noGrp="1"/>
          </p:cNvSpPr>
          <p:nvPr>
            <p:ph type="body" idx="1"/>
          </p:nvPr>
        </p:nvSpPr>
        <p:spPr>
          <a:xfrm>
            <a:off x="6565250" y="2305800"/>
            <a:ext cx="4636800" cy="2246400"/>
          </a:xfrm>
        </p:spPr>
        <p:txBody>
          <a:bodyPr anchor="ctr">
            <a:normAutofit/>
          </a:bodyPr>
          <a:lstStyle>
            <a:lvl1pPr marL="0" indent="0" algn="ctr">
              <a:lnSpc>
                <a:spcPct val="125000"/>
              </a:lnSpc>
              <a:buNone/>
              <a:defRPr sz="2400" i="1">
                <a:solidFill>
                  <a:schemeClr val="tx1">
                    <a:alpha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0CBA3C6-C279-46AA-B4EE-5F861D83D2AC}"/>
              </a:ext>
            </a:extLst>
          </p:cNvPr>
          <p:cNvSpPr>
            <a:spLocks noGrp="1"/>
          </p:cNvSpPr>
          <p:nvPr>
            <p:ph type="dt" sz="half" idx="10"/>
          </p:nvPr>
        </p:nvSpPr>
        <p:spPr/>
        <p:txBody>
          <a:bodyPr/>
          <a:lstStyle/>
          <a:p>
            <a:fld id="{4EC743F4-8769-40B4-85DF-6CB8DE9F66AA}" type="datetimeFigureOut">
              <a:rPr lang="en-US" smtClean="0"/>
              <a:t>4/30/2024</a:t>
            </a:fld>
            <a:endParaRPr lang="en-US" dirty="0"/>
          </a:p>
        </p:txBody>
      </p:sp>
      <p:sp>
        <p:nvSpPr>
          <p:cNvPr id="5" name="Footer Placeholder 4">
            <a:extLst>
              <a:ext uri="{FF2B5EF4-FFF2-40B4-BE49-F238E27FC236}">
                <a16:creationId xmlns:a16="http://schemas.microsoft.com/office/drawing/2014/main" id="{F04C125B-DDB9-4F4E-B9E9-A747E648FC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3D465E-E86B-42A8-B18A-9046E40D63D6}"/>
              </a:ext>
            </a:extLst>
          </p:cNvPr>
          <p:cNvSpPr>
            <a:spLocks noGrp="1"/>
          </p:cNvSpPr>
          <p:nvPr>
            <p:ph type="sldNum" sz="quarter" idx="12"/>
          </p:nvPr>
        </p:nvSpPr>
        <p:spPr/>
        <p:txBody>
          <a:bodyPr/>
          <a:lstStyle/>
          <a:p>
            <a:fld id="{FF2BD96E-3838-45D2-9031-D3AF67C920A5}" type="slidenum">
              <a:rPr lang="en-US" smtClean="0"/>
              <a:t>‹#›</a:t>
            </a:fld>
            <a:endParaRPr lang="en-US"/>
          </a:p>
        </p:txBody>
      </p:sp>
      <p:sp>
        <p:nvSpPr>
          <p:cNvPr id="7" name="Oval 6">
            <a:extLst>
              <a:ext uri="{FF2B5EF4-FFF2-40B4-BE49-F238E27FC236}">
                <a16:creationId xmlns:a16="http://schemas.microsoft.com/office/drawing/2014/main" id="{6681007E-0E57-40DB-9A98-D04E0A05937B}"/>
              </a:ext>
            </a:extLst>
          </p:cNvPr>
          <p:cNvSpPr/>
          <p:nvPr/>
        </p:nvSpPr>
        <p:spPr>
          <a:xfrm>
            <a:off x="1437136" y="649304"/>
            <a:ext cx="340415" cy="340415"/>
          </a:xfrm>
          <a:prstGeom prst="ellipse">
            <a:avLst/>
          </a:pr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pPr lvl="0"/>
            <a:endParaRPr lang="en-US">
              <a:solidFill>
                <a:schemeClr val="tx1"/>
              </a:solidFill>
            </a:endParaRPr>
          </a:p>
        </p:txBody>
      </p:sp>
      <p:grpSp>
        <p:nvGrpSpPr>
          <p:cNvPr id="8" name="Group 7">
            <a:extLst>
              <a:ext uri="{FF2B5EF4-FFF2-40B4-BE49-F238E27FC236}">
                <a16:creationId xmlns:a16="http://schemas.microsoft.com/office/drawing/2014/main" id="{4C2D7ED2-BAE3-470E-9EFF-F2A49EDD9767}"/>
              </a:ext>
            </a:extLst>
          </p:cNvPr>
          <p:cNvGrpSpPr/>
          <p:nvPr/>
        </p:nvGrpSpPr>
        <p:grpSpPr>
          <a:xfrm rot="10800000">
            <a:off x="1079500" y="952167"/>
            <a:ext cx="641184" cy="1069728"/>
            <a:chOff x="6484111" y="2967038"/>
            <a:chExt cx="641184" cy="1069728"/>
          </a:xfrm>
        </p:grpSpPr>
        <p:grpSp>
          <p:nvGrpSpPr>
            <p:cNvPr id="9" name="Group 8">
              <a:extLst>
                <a:ext uri="{FF2B5EF4-FFF2-40B4-BE49-F238E27FC236}">
                  <a16:creationId xmlns:a16="http://schemas.microsoft.com/office/drawing/2014/main" id="{15B14D1A-9E1B-41C3-96AA-A5C40C4F9B3A}"/>
                </a:ext>
              </a:extLst>
            </p:cNvPr>
            <p:cNvGrpSpPr/>
            <p:nvPr/>
          </p:nvGrpSpPr>
          <p:grpSpPr>
            <a:xfrm>
              <a:off x="6808136" y="2967038"/>
              <a:ext cx="317159" cy="932400"/>
              <a:chOff x="6808136" y="2967038"/>
              <a:chExt cx="317159" cy="932400"/>
            </a:xfrm>
          </p:grpSpPr>
          <p:sp>
            <p:nvSpPr>
              <p:cNvPr id="14" name="Freeform 68">
                <a:extLst>
                  <a:ext uri="{FF2B5EF4-FFF2-40B4-BE49-F238E27FC236}">
                    <a16:creationId xmlns:a16="http://schemas.microsoft.com/office/drawing/2014/main" id="{00EC83EC-04A6-4533-80A5-B1817F1FB35E}"/>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69">
                <a:extLst>
                  <a:ext uri="{FF2B5EF4-FFF2-40B4-BE49-F238E27FC236}">
                    <a16:creationId xmlns:a16="http://schemas.microsoft.com/office/drawing/2014/main" id="{BF61FF24-9074-4265-ACF4-1AEC3621B766}"/>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6" name="Line 70">
                <a:extLst>
                  <a:ext uri="{FF2B5EF4-FFF2-40B4-BE49-F238E27FC236}">
                    <a16:creationId xmlns:a16="http://schemas.microsoft.com/office/drawing/2014/main" id="{8D31D9FF-672B-4C5E-B4B2-DD86A124413F}"/>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0" name="Group 9">
              <a:extLst>
                <a:ext uri="{FF2B5EF4-FFF2-40B4-BE49-F238E27FC236}">
                  <a16:creationId xmlns:a16="http://schemas.microsoft.com/office/drawing/2014/main" id="{8991EBFD-EBD5-48CE-9178-AF5B6F50D416}"/>
                </a:ext>
              </a:extLst>
            </p:cNvPr>
            <p:cNvGrpSpPr/>
            <p:nvPr/>
          </p:nvGrpSpPr>
          <p:grpSpPr>
            <a:xfrm rot="18900000" flipH="1">
              <a:off x="6484111" y="3104366"/>
              <a:ext cx="317159" cy="932400"/>
              <a:chOff x="6808136" y="2967038"/>
              <a:chExt cx="317159" cy="932400"/>
            </a:xfrm>
          </p:grpSpPr>
          <p:sp>
            <p:nvSpPr>
              <p:cNvPr id="11" name="Freeform 68">
                <a:extLst>
                  <a:ext uri="{FF2B5EF4-FFF2-40B4-BE49-F238E27FC236}">
                    <a16:creationId xmlns:a16="http://schemas.microsoft.com/office/drawing/2014/main" id="{1B45F046-3129-4A30-9402-44BA590CD1B6}"/>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9">
                <a:extLst>
                  <a:ext uri="{FF2B5EF4-FFF2-40B4-BE49-F238E27FC236}">
                    <a16:creationId xmlns:a16="http://schemas.microsoft.com/office/drawing/2014/main" id="{24589F32-BB2E-46B1-BAB5-75EA779C7A25}"/>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3" name="Line 70">
                <a:extLst>
                  <a:ext uri="{FF2B5EF4-FFF2-40B4-BE49-F238E27FC236}">
                    <a16:creationId xmlns:a16="http://schemas.microsoft.com/office/drawing/2014/main" id="{0BD46CA5-AE89-4413-AB8D-347179D88133}"/>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cxnSp>
        <p:nvCxnSpPr>
          <p:cNvPr id="17" name="Straight Connector 16">
            <a:extLst>
              <a:ext uri="{FF2B5EF4-FFF2-40B4-BE49-F238E27FC236}">
                <a16:creationId xmlns:a16="http://schemas.microsoft.com/office/drawing/2014/main" id="{4043A360-3214-4DB8-BD85-C6AE48D02D3A}"/>
              </a:ext>
            </a:extLst>
          </p:cNvPr>
          <p:cNvCxnSpPr>
            <a:cxnSpLocks/>
          </p:cNvCxnSpPr>
          <p:nvPr/>
        </p:nvCxnSpPr>
        <p:spPr>
          <a:xfrm rot="16200000" flipH="1">
            <a:off x="5826000" y="3429001"/>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9118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4AEE3-6C7B-402E-B26D-1D079D78D307}"/>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1101641-6BDA-433D-9393-1DDACE06701C}"/>
              </a:ext>
            </a:extLst>
          </p:cNvPr>
          <p:cNvSpPr>
            <a:spLocks noGrp="1"/>
          </p:cNvSpPr>
          <p:nvPr>
            <p:ph sz="half" idx="1"/>
          </p:nvPr>
        </p:nvSpPr>
        <p:spPr>
          <a:xfrm>
            <a:off x="989400"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B8F8D2A-A489-488D-B1E1-23F36D3E95C7}"/>
              </a:ext>
            </a:extLst>
          </p:cNvPr>
          <p:cNvSpPr>
            <a:spLocks noGrp="1"/>
          </p:cNvSpPr>
          <p:nvPr>
            <p:ph sz="half" idx="2"/>
          </p:nvPr>
        </p:nvSpPr>
        <p:spPr>
          <a:xfrm>
            <a:off x="6274202"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1CA242E8-AEEF-4BBD-94E9-86F89D69522C}"/>
              </a:ext>
            </a:extLst>
          </p:cNvPr>
          <p:cNvSpPr>
            <a:spLocks noGrp="1"/>
          </p:cNvSpPr>
          <p:nvPr>
            <p:ph type="dt" sz="half" idx="10"/>
          </p:nvPr>
        </p:nvSpPr>
        <p:spPr/>
        <p:txBody>
          <a:bodyPr/>
          <a:lstStyle/>
          <a:p>
            <a:fld id="{4EC743F4-8769-40B4-85DF-6CB8DE9F66AA}" type="datetimeFigureOut">
              <a:rPr lang="en-US" smtClean="0"/>
              <a:t>4/30/2024</a:t>
            </a:fld>
            <a:endParaRPr lang="en-US"/>
          </a:p>
        </p:txBody>
      </p:sp>
      <p:sp>
        <p:nvSpPr>
          <p:cNvPr id="6" name="Footer Placeholder 5">
            <a:extLst>
              <a:ext uri="{FF2B5EF4-FFF2-40B4-BE49-F238E27FC236}">
                <a16:creationId xmlns:a16="http://schemas.microsoft.com/office/drawing/2014/main" id="{BD58D2CA-06C9-412D-A5D6-F97DDBBB03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1A80D9-E04B-47BF-80DA-01E68346A51C}"/>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500126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42251-8A4B-463E-982B-C657C3810F36}"/>
              </a:ext>
            </a:extLst>
          </p:cNvPr>
          <p:cNvSpPr>
            <a:spLocks noGrp="1"/>
          </p:cNvSpPr>
          <p:nvPr>
            <p:ph type="title"/>
          </p:nvPr>
        </p:nvSpPr>
        <p:spPr>
          <a:xfrm>
            <a:off x="989400" y="395289"/>
            <a:ext cx="10213200" cy="111283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C74D5E-AC0B-46BF-8840-61CC89C3B6BE}"/>
              </a:ext>
            </a:extLst>
          </p:cNvPr>
          <p:cNvSpPr>
            <a:spLocks noGrp="1"/>
          </p:cNvSpPr>
          <p:nvPr>
            <p:ph type="body" idx="1"/>
          </p:nvPr>
        </p:nvSpPr>
        <p:spPr>
          <a:xfrm>
            <a:off x="989399" y="1736732"/>
            <a:ext cx="4928400" cy="661912"/>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01A0738-7A90-4A35-AB98-9656D6187286}"/>
              </a:ext>
            </a:extLst>
          </p:cNvPr>
          <p:cNvSpPr>
            <a:spLocks noGrp="1"/>
          </p:cNvSpPr>
          <p:nvPr>
            <p:ph sz="half" idx="2"/>
          </p:nvPr>
        </p:nvSpPr>
        <p:spPr>
          <a:xfrm>
            <a:off x="989400" y="2431256"/>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DADFE01-1BA7-4288-9355-8B2B508BE582}"/>
              </a:ext>
            </a:extLst>
          </p:cNvPr>
          <p:cNvSpPr>
            <a:spLocks noGrp="1"/>
          </p:cNvSpPr>
          <p:nvPr>
            <p:ph type="body" sz="quarter" idx="3"/>
          </p:nvPr>
        </p:nvSpPr>
        <p:spPr>
          <a:xfrm>
            <a:off x="6274200" y="1736732"/>
            <a:ext cx="4928400" cy="662400"/>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7D49F77-6C55-47AC-B1AE-5D9906DBD7F6}"/>
              </a:ext>
            </a:extLst>
          </p:cNvPr>
          <p:cNvSpPr>
            <a:spLocks noGrp="1"/>
          </p:cNvSpPr>
          <p:nvPr>
            <p:ph sz="quarter" idx="4"/>
          </p:nvPr>
        </p:nvSpPr>
        <p:spPr>
          <a:xfrm>
            <a:off x="6274200" y="2431257"/>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D8EF53-AF86-47E8-83DC-8C419847A639}"/>
              </a:ext>
            </a:extLst>
          </p:cNvPr>
          <p:cNvSpPr>
            <a:spLocks noGrp="1"/>
          </p:cNvSpPr>
          <p:nvPr>
            <p:ph type="dt" sz="half" idx="10"/>
          </p:nvPr>
        </p:nvSpPr>
        <p:spPr/>
        <p:txBody>
          <a:bodyPr/>
          <a:lstStyle/>
          <a:p>
            <a:fld id="{4EC743F4-8769-40B4-85DF-6CB8DE9F66AA}" type="datetimeFigureOut">
              <a:rPr lang="en-US" smtClean="0"/>
              <a:t>4/30/2024</a:t>
            </a:fld>
            <a:endParaRPr lang="en-US"/>
          </a:p>
        </p:txBody>
      </p:sp>
      <p:sp>
        <p:nvSpPr>
          <p:cNvPr id="8" name="Footer Placeholder 7">
            <a:extLst>
              <a:ext uri="{FF2B5EF4-FFF2-40B4-BE49-F238E27FC236}">
                <a16:creationId xmlns:a16="http://schemas.microsoft.com/office/drawing/2014/main" id="{5C01D653-ED9A-46D3-A97F-B5FA1DAE6CA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C5B9B66-64EA-4022-BD96-ECF2A80CE2F0}"/>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9821459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EFFE053-BB16-4940-B248-2D496BB29975}"/>
              </a:ext>
            </a:extLst>
          </p:cNvPr>
          <p:cNvSpPr>
            <a:spLocks noGrp="1"/>
          </p:cNvSpPr>
          <p:nvPr>
            <p:ph type="dt" sz="half" idx="10"/>
          </p:nvPr>
        </p:nvSpPr>
        <p:spPr/>
        <p:txBody>
          <a:bodyPr/>
          <a:lstStyle/>
          <a:p>
            <a:fld id="{4EC743F4-8769-40B4-85DF-6CB8DE9F66AA}" type="datetimeFigureOut">
              <a:rPr lang="en-US" smtClean="0"/>
              <a:t>4/30/2024</a:t>
            </a:fld>
            <a:endParaRPr lang="en-US"/>
          </a:p>
        </p:txBody>
      </p:sp>
      <p:sp>
        <p:nvSpPr>
          <p:cNvPr id="4" name="Footer Placeholder 3">
            <a:extLst>
              <a:ext uri="{FF2B5EF4-FFF2-40B4-BE49-F238E27FC236}">
                <a16:creationId xmlns:a16="http://schemas.microsoft.com/office/drawing/2014/main" id="{31FBD80C-6CA1-42DB-B732-4807A27DA8C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7A9DA86-C177-42C6-90F8-37C6844A2AA8}"/>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42562916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46A27C-9BDA-43B3-96EA-C145EA7F04DE}"/>
              </a:ext>
            </a:extLst>
          </p:cNvPr>
          <p:cNvSpPr>
            <a:spLocks noGrp="1"/>
          </p:cNvSpPr>
          <p:nvPr>
            <p:ph type="dt" sz="half" idx="10"/>
          </p:nvPr>
        </p:nvSpPr>
        <p:spPr/>
        <p:txBody>
          <a:bodyPr/>
          <a:lstStyle/>
          <a:p>
            <a:fld id="{4EC743F4-8769-40B4-85DF-6CB8DE9F66AA}" type="datetimeFigureOut">
              <a:rPr lang="en-US" smtClean="0"/>
              <a:t>4/30/2024</a:t>
            </a:fld>
            <a:endParaRPr lang="en-US"/>
          </a:p>
        </p:txBody>
      </p:sp>
      <p:sp>
        <p:nvSpPr>
          <p:cNvPr id="3" name="Footer Placeholder 2">
            <a:extLst>
              <a:ext uri="{FF2B5EF4-FFF2-40B4-BE49-F238E27FC236}">
                <a16:creationId xmlns:a16="http://schemas.microsoft.com/office/drawing/2014/main" id="{791FBD5E-AA17-42F1-8615-49F2664DD46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E57A2D5-EBE5-43DD-8CF2-8B90801A0DF5}"/>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17666508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451E1-40E1-4ED2-A9E3-6376E774AD27}"/>
              </a:ext>
            </a:extLst>
          </p:cNvPr>
          <p:cNvSpPr>
            <a:spLocks noGrp="1"/>
          </p:cNvSpPr>
          <p:nvPr>
            <p:ph type="title"/>
          </p:nvPr>
        </p:nvSpPr>
        <p:spPr>
          <a:xfrm>
            <a:off x="990001" y="955674"/>
            <a:ext cx="3531600" cy="1384995"/>
          </a:xfrm>
        </p:spPr>
        <p:txBody>
          <a:bodyPr anchor="b">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BAAE5E-AD83-40D4-8BDB-6B25250247AA}"/>
              </a:ext>
            </a:extLst>
          </p:cNvPr>
          <p:cNvSpPr>
            <a:spLocks noGrp="1"/>
          </p:cNvSpPr>
          <p:nvPr>
            <p:ph idx="1"/>
          </p:nvPr>
        </p:nvSpPr>
        <p:spPr>
          <a:xfrm>
            <a:off x="5444850" y="882651"/>
            <a:ext cx="5760000" cy="489584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4D4DF8E2-A28B-4889-AD9E-1D733FEA2E0C}"/>
              </a:ext>
            </a:extLst>
          </p:cNvPr>
          <p:cNvSpPr>
            <a:spLocks noGrp="1"/>
          </p:cNvSpPr>
          <p:nvPr>
            <p:ph type="body" sz="half" idx="2"/>
          </p:nvPr>
        </p:nvSpPr>
        <p:spPr>
          <a:xfrm>
            <a:off x="989401" y="2584759"/>
            <a:ext cx="3531600" cy="3193741"/>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2EF812-B775-468C-84D9-4394CC19F298}"/>
              </a:ext>
            </a:extLst>
          </p:cNvPr>
          <p:cNvSpPr>
            <a:spLocks noGrp="1"/>
          </p:cNvSpPr>
          <p:nvPr>
            <p:ph type="dt" sz="half" idx="10"/>
          </p:nvPr>
        </p:nvSpPr>
        <p:spPr/>
        <p:txBody>
          <a:bodyPr/>
          <a:lstStyle/>
          <a:p>
            <a:fld id="{4EC743F4-8769-40B4-85DF-6CB8DE9F66AA}" type="datetimeFigureOut">
              <a:rPr lang="en-US" smtClean="0"/>
              <a:t>4/30/2024</a:t>
            </a:fld>
            <a:endParaRPr lang="en-US"/>
          </a:p>
        </p:txBody>
      </p:sp>
      <p:sp>
        <p:nvSpPr>
          <p:cNvPr id="6" name="Footer Placeholder 5">
            <a:extLst>
              <a:ext uri="{FF2B5EF4-FFF2-40B4-BE49-F238E27FC236}">
                <a16:creationId xmlns:a16="http://schemas.microsoft.com/office/drawing/2014/main" id="{9DE1DEB3-5237-467C-A5B6-EDA7F366EB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877A6B-440F-4D7B-92DA-1B964D029F12}"/>
              </a:ext>
            </a:extLst>
          </p:cNvPr>
          <p:cNvSpPr>
            <a:spLocks noGrp="1"/>
          </p:cNvSpPr>
          <p:nvPr>
            <p:ph type="sldNum" sz="quarter" idx="12"/>
          </p:nvPr>
        </p:nvSpPr>
        <p:spPr/>
        <p:txBody>
          <a:bodyPr/>
          <a:lstStyle/>
          <a:p>
            <a:fld id="{FF2BD96E-3838-45D2-9031-D3AF67C920A5}" type="slidenum">
              <a:rPr lang="en-US" smtClean="0"/>
              <a:t>‹#›</a:t>
            </a:fld>
            <a:endParaRPr lang="en-US"/>
          </a:p>
        </p:txBody>
      </p:sp>
      <p:cxnSp>
        <p:nvCxnSpPr>
          <p:cNvPr id="10" name="Straight Connector 9">
            <a:extLst>
              <a:ext uri="{FF2B5EF4-FFF2-40B4-BE49-F238E27FC236}">
                <a16:creationId xmlns:a16="http://schemas.microsoft.com/office/drawing/2014/main" id="{DC89B2F1-1E32-44DB-B50E-BEA1896CAD81}"/>
              </a:ext>
              <a:ext uri="{C183D7F6-B498-43B3-948B-1728B52AA6E4}">
                <adec:decorative xmlns:adec="http://schemas.microsoft.com/office/drawing/2017/decorative" val="0"/>
              </a:ext>
            </a:extLst>
          </p:cNvPr>
          <p:cNvCxnSpPr>
            <a:cxnSpLocks/>
          </p:cNvCxnSpPr>
          <p:nvPr/>
        </p:nvCxnSpPr>
        <p:spPr>
          <a:xfrm>
            <a:off x="4979988" y="540000"/>
            <a:ext cx="0" cy="5778000"/>
          </a:xfrm>
          <a:prstGeom prst="line">
            <a:avLst/>
          </a:prstGeom>
          <a:ln w="12700">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0287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6B204-119E-45DB-A177-995FF5D9B4E5}"/>
              </a:ext>
            </a:extLst>
          </p:cNvPr>
          <p:cNvSpPr>
            <a:spLocks noGrp="1"/>
          </p:cNvSpPr>
          <p:nvPr>
            <p:ph type="title"/>
          </p:nvPr>
        </p:nvSpPr>
        <p:spPr>
          <a:xfrm>
            <a:off x="990000" y="955456"/>
            <a:ext cx="3531600" cy="1384995"/>
          </a:xfrm>
        </p:spPr>
        <p:txBody>
          <a:bodyPr anchor="b" anchorCtr="0">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CD3036-53A8-4361-AAAC-D8072EB470FE}"/>
              </a:ext>
            </a:extLst>
          </p:cNvPr>
          <p:cNvSpPr>
            <a:spLocks noGrp="1"/>
          </p:cNvSpPr>
          <p:nvPr>
            <p:ph type="pic" idx="1"/>
          </p:nvPr>
        </p:nvSpPr>
        <p:spPr>
          <a:xfrm>
            <a:off x="5537200" y="540001"/>
            <a:ext cx="6115050" cy="5238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D0FCFCD5-820E-47D9-9A60-57680C4C9405}"/>
              </a:ext>
            </a:extLst>
          </p:cNvPr>
          <p:cNvSpPr>
            <a:spLocks noGrp="1"/>
          </p:cNvSpPr>
          <p:nvPr>
            <p:ph type="body" sz="half" idx="2"/>
          </p:nvPr>
        </p:nvSpPr>
        <p:spPr>
          <a:xfrm>
            <a:off x="990000" y="2584758"/>
            <a:ext cx="3531600" cy="3284229"/>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2446C3-A62E-4690-9098-53D59C4C33E0}"/>
              </a:ext>
            </a:extLst>
          </p:cNvPr>
          <p:cNvSpPr>
            <a:spLocks noGrp="1"/>
          </p:cNvSpPr>
          <p:nvPr>
            <p:ph type="dt" sz="half" idx="10"/>
          </p:nvPr>
        </p:nvSpPr>
        <p:spPr/>
        <p:txBody>
          <a:bodyPr/>
          <a:lstStyle/>
          <a:p>
            <a:fld id="{4EC743F4-8769-40B4-85DF-6CB8DE9F66AA}" type="datetimeFigureOut">
              <a:rPr lang="en-US" smtClean="0"/>
              <a:t>4/30/2024</a:t>
            </a:fld>
            <a:endParaRPr lang="en-US"/>
          </a:p>
        </p:txBody>
      </p:sp>
      <p:sp>
        <p:nvSpPr>
          <p:cNvPr id="6" name="Footer Placeholder 5">
            <a:extLst>
              <a:ext uri="{FF2B5EF4-FFF2-40B4-BE49-F238E27FC236}">
                <a16:creationId xmlns:a16="http://schemas.microsoft.com/office/drawing/2014/main" id="{40A6C8B8-EA3D-45E5-950A-B6F1EA0B47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2ACAB7-ADBF-42E5-A214-232BA9EFB3B6}"/>
              </a:ext>
            </a:extLst>
          </p:cNvPr>
          <p:cNvSpPr>
            <a:spLocks noGrp="1"/>
          </p:cNvSpPr>
          <p:nvPr>
            <p:ph type="sldNum" sz="quarter" idx="12"/>
          </p:nvPr>
        </p:nvSpPr>
        <p:spPr/>
        <p:txBody>
          <a:bodyPr/>
          <a:lstStyle/>
          <a:p>
            <a:fld id="{FF2BD96E-3838-45D2-9031-D3AF67C920A5}" type="slidenum">
              <a:rPr lang="en-US" smtClean="0"/>
              <a:t>‹#›</a:t>
            </a:fld>
            <a:endParaRPr lang="en-US"/>
          </a:p>
        </p:txBody>
      </p:sp>
      <p:cxnSp>
        <p:nvCxnSpPr>
          <p:cNvPr id="9" name="Straight Connector 8">
            <a:extLst>
              <a:ext uri="{FF2B5EF4-FFF2-40B4-BE49-F238E27FC236}">
                <a16:creationId xmlns:a16="http://schemas.microsoft.com/office/drawing/2014/main" id="{D0E80DA6-B971-46B7-B0D3-8581AE0B6ACB}"/>
              </a:ext>
              <a:ext uri="{C183D7F6-B498-43B3-948B-1728B52AA6E4}">
                <adec:decorative xmlns:adec="http://schemas.microsoft.com/office/drawing/2017/decorative" val="0"/>
              </a:ext>
            </a:extLst>
          </p:cNvPr>
          <p:cNvCxnSpPr>
            <a:cxnSpLocks/>
          </p:cNvCxnSpPr>
          <p:nvPr/>
        </p:nvCxnSpPr>
        <p:spPr>
          <a:xfrm>
            <a:off x="4979988" y="540000"/>
            <a:ext cx="0" cy="5778000"/>
          </a:xfrm>
          <a:prstGeom prst="line">
            <a:avLst/>
          </a:prstGeom>
          <a:ln w="12700">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31014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2DDA7E-8449-42D1-93BD-4E96C1BFC18D}"/>
              </a:ext>
            </a:extLst>
          </p:cNvPr>
          <p:cNvSpPr>
            <a:spLocks noGrp="1"/>
          </p:cNvSpPr>
          <p:nvPr>
            <p:ph type="title"/>
          </p:nvPr>
        </p:nvSpPr>
        <p:spPr>
          <a:xfrm>
            <a:off x="989400" y="395289"/>
            <a:ext cx="10213200" cy="1112836"/>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172EB64-DBC0-4012-830E-9166670D17C5}"/>
              </a:ext>
            </a:extLst>
          </p:cNvPr>
          <p:cNvSpPr>
            <a:spLocks noGrp="1"/>
          </p:cNvSpPr>
          <p:nvPr>
            <p:ph type="body" idx="1"/>
          </p:nvPr>
        </p:nvSpPr>
        <p:spPr>
          <a:xfrm>
            <a:off x="989400" y="1685925"/>
            <a:ext cx="10213200" cy="40401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749A3E9-8704-4E26-A519-8215B3E943F5}"/>
              </a:ext>
            </a:extLst>
          </p:cNvPr>
          <p:cNvSpPr>
            <a:spLocks noGrp="1"/>
          </p:cNvSpPr>
          <p:nvPr>
            <p:ph type="dt" sz="half" idx="2"/>
          </p:nvPr>
        </p:nvSpPr>
        <p:spPr>
          <a:xfrm>
            <a:off x="450000" y="6357168"/>
            <a:ext cx="1760150"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j-lt"/>
              </a:defRPr>
            </a:lvl1pPr>
          </a:lstStyle>
          <a:p>
            <a:fld id="{4EC743F4-8769-40B4-85DF-6CB8DE9F66AA}" type="datetimeFigureOut">
              <a:rPr lang="en-US" smtClean="0"/>
              <a:pPr/>
              <a:t>4/30/2024</a:t>
            </a:fld>
            <a:endParaRPr lang="en-US" dirty="0"/>
          </a:p>
        </p:txBody>
      </p:sp>
      <p:sp>
        <p:nvSpPr>
          <p:cNvPr id="5" name="Footer Placeholder 4">
            <a:extLst>
              <a:ext uri="{FF2B5EF4-FFF2-40B4-BE49-F238E27FC236}">
                <a16:creationId xmlns:a16="http://schemas.microsoft.com/office/drawing/2014/main" id="{C8590E32-87A0-44C2-A299-D45FAB146E08}"/>
              </a:ext>
            </a:extLst>
          </p:cNvPr>
          <p:cNvSpPr>
            <a:spLocks noGrp="1"/>
          </p:cNvSpPr>
          <p:nvPr>
            <p:ph type="ftr" sz="quarter" idx="3"/>
          </p:nvPr>
        </p:nvSpPr>
        <p:spPr>
          <a:xfrm>
            <a:off x="2754312" y="6357600"/>
            <a:ext cx="6683376" cy="460800"/>
          </a:xfrm>
          <a:prstGeom prst="rect">
            <a:avLst/>
          </a:prstGeom>
        </p:spPr>
        <p:txBody>
          <a:bodyPr vert="horz" lIns="91440" tIns="45720" rIns="91440" bIns="45720" rtlCol="0" anchor="ctr"/>
          <a:lstStyle>
            <a:lvl1pPr algn="ctr">
              <a:defRPr sz="1000" cap="all" spc="300" baseline="0">
                <a:solidFill>
                  <a:schemeClr val="tx1">
                    <a:alpha val="60000"/>
                  </a:schemeClr>
                </a:solidFill>
                <a:latin typeface="+mj-lt"/>
              </a:defRPr>
            </a:lvl1pPr>
          </a:lstStyle>
          <a:p>
            <a:endParaRPr lang="en-US" dirty="0"/>
          </a:p>
        </p:txBody>
      </p:sp>
      <p:sp>
        <p:nvSpPr>
          <p:cNvPr id="6" name="Slide Number Placeholder 5">
            <a:extLst>
              <a:ext uri="{FF2B5EF4-FFF2-40B4-BE49-F238E27FC236}">
                <a16:creationId xmlns:a16="http://schemas.microsoft.com/office/drawing/2014/main" id="{BE1C1A41-01A7-44E2-965B-ACFD4F2806FC}"/>
              </a:ext>
            </a:extLst>
          </p:cNvPr>
          <p:cNvSpPr>
            <a:spLocks noGrp="1"/>
          </p:cNvSpPr>
          <p:nvPr>
            <p:ph type="sldNum" sz="quarter" idx="4"/>
          </p:nvPr>
        </p:nvSpPr>
        <p:spPr>
          <a:xfrm>
            <a:off x="9982800" y="6357600"/>
            <a:ext cx="1760150"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j-lt"/>
              </a:defRPr>
            </a:lvl1pPr>
          </a:lstStyle>
          <a:p>
            <a:fld id="{FF2BD96E-3838-45D2-9031-D3AF67C920A5}" type="slidenum">
              <a:rPr lang="en-US" smtClean="0"/>
              <a:pPr/>
              <a:t>‹#›</a:t>
            </a:fld>
            <a:endParaRPr lang="en-US" dirty="0"/>
          </a:p>
        </p:txBody>
      </p:sp>
    </p:spTree>
    <p:extLst>
      <p:ext uri="{BB962C8B-B14F-4D97-AF65-F5344CB8AC3E}">
        <p14:creationId xmlns:p14="http://schemas.microsoft.com/office/powerpoint/2010/main" val="2236119749"/>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88" r:id="rId5"/>
    <p:sldLayoutId id="2147483693" r:id="rId6"/>
    <p:sldLayoutId id="2147483689" r:id="rId7"/>
    <p:sldLayoutId id="2147483690" r:id="rId8"/>
    <p:sldLayoutId id="2147483691" r:id="rId9"/>
    <p:sldLayoutId id="2147483692" r:id="rId10"/>
    <p:sldLayoutId id="2147483694" r:id="rId11"/>
  </p:sldLayoutIdLst>
  <p:txStyles>
    <p:titleStyle>
      <a:lvl1pPr algn="l" defTabSz="914400" rtl="0" eaLnBrk="1" latinLnBrk="0" hangingPunct="1">
        <a:lnSpc>
          <a:spcPct val="100000"/>
        </a:lnSpc>
        <a:spcBef>
          <a:spcPct val="0"/>
        </a:spcBef>
        <a:buNone/>
        <a:defRPr sz="3200" kern="1200" cap="none" spc="0" baseline="0">
          <a:solidFill>
            <a:schemeClr val="tx1"/>
          </a:solidFill>
          <a:latin typeface="+mj-lt"/>
          <a:ea typeface="+mj-ea"/>
          <a:cs typeface="+mj-cs"/>
        </a:defRPr>
      </a:lvl1pPr>
    </p:titleStyle>
    <p:bodyStyle>
      <a:lvl1pPr marL="360000" indent="-360000" algn="l" defTabSz="914400" rtl="0" eaLnBrk="1" latinLnBrk="0" hangingPunct="1">
        <a:lnSpc>
          <a:spcPct val="150000"/>
        </a:lnSpc>
        <a:spcBef>
          <a:spcPts val="10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1pPr>
      <a:lvl2pPr marL="360000" indent="0" algn="l" defTabSz="914400" rtl="0" eaLnBrk="1" latinLnBrk="0" hangingPunct="1">
        <a:lnSpc>
          <a:spcPct val="150000"/>
        </a:lnSpc>
        <a:spcBef>
          <a:spcPts val="500"/>
        </a:spcBef>
        <a:buFontTx/>
        <a:buNone/>
        <a:defRPr sz="2000" b="0" i="1" kern="1200" spc="50" baseline="0">
          <a:solidFill>
            <a:schemeClr val="tx1">
              <a:alpha val="60000"/>
            </a:schemeClr>
          </a:solidFill>
          <a:latin typeface="+mn-lt"/>
          <a:ea typeface="+mn-ea"/>
          <a:cs typeface="+mn-cs"/>
        </a:defRPr>
      </a:lvl2pPr>
      <a:lvl3pPr marL="108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3pPr>
      <a:lvl4pPr marL="1080000" indent="0" algn="l" defTabSz="914400" rtl="0" eaLnBrk="1" latinLnBrk="0" hangingPunct="1">
        <a:lnSpc>
          <a:spcPct val="150000"/>
        </a:lnSpc>
        <a:spcBef>
          <a:spcPts val="500"/>
        </a:spcBef>
        <a:buClr>
          <a:schemeClr val="accent3"/>
        </a:buClr>
        <a:buFontTx/>
        <a:buNone/>
        <a:defRPr sz="2000" b="0" i="1" kern="1200" spc="50" baseline="0">
          <a:solidFill>
            <a:schemeClr val="tx1">
              <a:alpha val="60000"/>
            </a:schemeClr>
          </a:solidFill>
          <a:latin typeface="+mn-lt"/>
          <a:ea typeface="+mn-ea"/>
          <a:cs typeface="+mn-cs"/>
        </a:defRPr>
      </a:lvl4pPr>
      <a:lvl5pPr marL="180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8" Type="http://schemas.openxmlformats.org/officeDocument/2006/relationships/hyperlink" Target="https://doi.org/10.1186/s12859-019-2657-0" TargetMode="External"/><Relationship Id="rId3" Type="http://schemas.openxmlformats.org/officeDocument/2006/relationships/hyperlink" Target="https://doi.org/10.5114/pg.2018.76005" TargetMode="External"/><Relationship Id="rId7" Type="http://schemas.openxmlformats.org/officeDocument/2006/relationships/hyperlink" Target="https://doi.org/10.1038/s41598-017-03706-9" TargetMode="External"/><Relationship Id="rId12" Type="http://schemas.openxmlformats.org/officeDocument/2006/relationships/hyperlink" Target="https://www.r-project.org/" TargetMode="External"/><Relationship Id="rId2" Type="http://schemas.openxmlformats.org/officeDocument/2006/relationships/hyperlink" Target="https://doi.org/10.3389/fbinf.2021.774631" TargetMode="External"/><Relationship Id="rId1" Type="http://schemas.openxmlformats.org/officeDocument/2006/relationships/slideLayout" Target="../slideLayouts/slideLayout2.xml"/><Relationship Id="rId6" Type="http://schemas.openxmlformats.org/officeDocument/2006/relationships/hyperlink" Target="https://doi.org/10.1007/s00394-017-1523-y" TargetMode="External"/><Relationship Id="rId11" Type="http://schemas.openxmlformats.org/officeDocument/2006/relationships/hyperlink" Target="https://www.datanovia.com/en/blog/the-a-z-of-rcolorbrewer-palette/" TargetMode="External"/><Relationship Id="rId5" Type="http://schemas.openxmlformats.org/officeDocument/2006/relationships/hyperlink" Target="https://doi.org/10.3390/ijerph191610107" TargetMode="External"/><Relationship Id="rId10" Type="http://schemas.openxmlformats.org/officeDocument/2006/relationships/hyperlink" Target="https://www.datanovia.com/en/blog/author/kassambara/" TargetMode="External"/><Relationship Id="rId4" Type="http://schemas.openxmlformats.org/officeDocument/2006/relationships/hyperlink" Target="https://doi.org/10.1007/s12328-019-01037-y" TargetMode="External"/><Relationship Id="rId9" Type="http://schemas.openxmlformats.org/officeDocument/2006/relationships/hyperlink" Target="https://github.com/vegandevs/vegan"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4CA2EAD-E7C7-4F64-924A-52D34FD759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00F054F-1B6F-AF58-F9F8-7491496352AA}"/>
              </a:ext>
            </a:extLst>
          </p:cNvPr>
          <p:cNvSpPr>
            <a:spLocks noGrp="1"/>
          </p:cNvSpPr>
          <p:nvPr>
            <p:ph type="ctrTitle"/>
          </p:nvPr>
        </p:nvSpPr>
        <p:spPr>
          <a:xfrm>
            <a:off x="4875975" y="505839"/>
            <a:ext cx="6307200" cy="2759361"/>
          </a:xfrm>
        </p:spPr>
        <p:txBody>
          <a:bodyPr>
            <a:normAutofit fontScale="90000"/>
          </a:bodyPr>
          <a:lstStyle/>
          <a:p>
            <a:r>
              <a:rPr lang="en-US" dirty="0"/>
              <a:t>Creation of Heatmap using R for the Visualization of  Microbial Diversity</a:t>
            </a:r>
          </a:p>
        </p:txBody>
      </p:sp>
      <p:sp>
        <p:nvSpPr>
          <p:cNvPr id="3" name="Subtitle 2">
            <a:extLst>
              <a:ext uri="{FF2B5EF4-FFF2-40B4-BE49-F238E27FC236}">
                <a16:creationId xmlns:a16="http://schemas.microsoft.com/office/drawing/2014/main" id="{EF5CE2B6-0ADC-6E7D-C44B-60130BD1FEA6}"/>
              </a:ext>
            </a:extLst>
          </p:cNvPr>
          <p:cNvSpPr>
            <a:spLocks noGrp="1"/>
          </p:cNvSpPr>
          <p:nvPr>
            <p:ph type="subTitle" idx="1"/>
          </p:nvPr>
        </p:nvSpPr>
        <p:spPr>
          <a:xfrm>
            <a:off x="4464996" y="4068000"/>
            <a:ext cx="7305471" cy="1710500"/>
          </a:xfrm>
        </p:spPr>
        <p:txBody>
          <a:bodyPr vert="horz" lIns="91440" tIns="45720" rIns="91440" bIns="45720" rtlCol="0" anchor="t">
            <a:normAutofit/>
          </a:bodyPr>
          <a:lstStyle/>
          <a:p>
            <a:r>
              <a:rPr lang="en-US" dirty="0"/>
              <a:t>Presenter: Emmanuel  </a:t>
            </a:r>
            <a:r>
              <a:rPr lang="en-US" dirty="0" err="1"/>
              <a:t>Ugwuoji</a:t>
            </a:r>
            <a:endParaRPr lang="en-US" dirty="0" err="1">
              <a:solidFill>
                <a:srgbClr val="000000">
                  <a:alpha val="60000"/>
                </a:srgbClr>
              </a:solidFill>
            </a:endParaRPr>
          </a:p>
        </p:txBody>
      </p:sp>
      <p:pic>
        <p:nvPicPr>
          <p:cNvPr id="4" name="Picture 3" descr="An abstract burst of blue and pink">
            <a:extLst>
              <a:ext uri="{FF2B5EF4-FFF2-40B4-BE49-F238E27FC236}">
                <a16:creationId xmlns:a16="http://schemas.microsoft.com/office/drawing/2014/main" id="{1FEDD486-907B-90F9-782C-8BFF8CA06379}"/>
              </a:ext>
            </a:extLst>
          </p:cNvPr>
          <p:cNvPicPr>
            <a:picLocks noChangeAspect="1"/>
          </p:cNvPicPr>
          <p:nvPr/>
        </p:nvPicPr>
        <p:blipFill rotWithShape="1">
          <a:blip r:embed="rId2"/>
          <a:srcRect l="34893" r="33414"/>
          <a:stretch/>
        </p:blipFill>
        <p:spPr>
          <a:xfrm>
            <a:off x="20" y="10"/>
            <a:ext cx="4464976" cy="6857989"/>
          </a:xfrm>
          <a:prstGeom prst="rect">
            <a:avLst/>
          </a:prstGeom>
        </p:spPr>
      </p:pic>
      <p:cxnSp>
        <p:nvCxnSpPr>
          <p:cNvPr id="11" name="Straight Connector 10">
            <a:extLst>
              <a:ext uri="{FF2B5EF4-FFF2-40B4-BE49-F238E27FC236}">
                <a16:creationId xmlns:a16="http://schemas.microsoft.com/office/drawing/2014/main" id="{9E7C23BC-DAA6-40E1-8166-B8C4439D143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59575" y="3690871"/>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52189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C5DE4-9806-90D8-1530-E1ED7700EA11}"/>
              </a:ext>
            </a:extLst>
          </p:cNvPr>
          <p:cNvSpPr>
            <a:spLocks noGrp="1"/>
          </p:cNvSpPr>
          <p:nvPr>
            <p:ph type="title"/>
          </p:nvPr>
        </p:nvSpPr>
        <p:spPr/>
        <p:txBody>
          <a:bodyPr>
            <a:normAutofit/>
          </a:bodyPr>
          <a:lstStyle/>
          <a:p>
            <a:pPr algn="ctr"/>
            <a:r>
              <a:rPr lang="en-US" sz="3600" dirty="0"/>
              <a:t>BACTERIAL PROPORTION IN SAMPLE</a:t>
            </a:r>
          </a:p>
        </p:txBody>
      </p:sp>
      <p:pic>
        <p:nvPicPr>
          <p:cNvPr id="5" name="Content Placeholder 4">
            <a:extLst>
              <a:ext uri="{FF2B5EF4-FFF2-40B4-BE49-F238E27FC236}">
                <a16:creationId xmlns:a16="http://schemas.microsoft.com/office/drawing/2014/main" id="{7BD96382-98DC-DA61-8092-414B2901D61B}"/>
              </a:ext>
            </a:extLst>
          </p:cNvPr>
          <p:cNvPicPr>
            <a:picLocks noGrp="1" noChangeAspect="1"/>
          </p:cNvPicPr>
          <p:nvPr>
            <p:ph idx="1"/>
          </p:nvPr>
        </p:nvPicPr>
        <p:blipFill>
          <a:blip r:embed="rId2"/>
          <a:stretch>
            <a:fillRect/>
          </a:stretch>
        </p:blipFill>
        <p:spPr>
          <a:xfrm>
            <a:off x="989400" y="1954306"/>
            <a:ext cx="10213200" cy="3747247"/>
          </a:xfrm>
        </p:spPr>
      </p:pic>
    </p:spTree>
    <p:extLst>
      <p:ext uri="{BB962C8B-B14F-4D97-AF65-F5344CB8AC3E}">
        <p14:creationId xmlns:p14="http://schemas.microsoft.com/office/powerpoint/2010/main" val="10358062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31C5D-A956-5FE9-5977-C9CEF0AA6B4F}"/>
              </a:ext>
            </a:extLst>
          </p:cNvPr>
          <p:cNvSpPr>
            <a:spLocks noGrp="1"/>
          </p:cNvSpPr>
          <p:nvPr>
            <p:ph type="title"/>
          </p:nvPr>
        </p:nvSpPr>
        <p:spPr/>
        <p:txBody>
          <a:bodyPr/>
          <a:lstStyle/>
          <a:p>
            <a:pPr algn="ctr"/>
            <a:r>
              <a:rPr lang="en-US" dirty="0"/>
              <a:t>DATA TRANSFORMATION, COLOR PALETTE AND HEATMAP</a:t>
            </a:r>
          </a:p>
        </p:txBody>
      </p:sp>
      <p:pic>
        <p:nvPicPr>
          <p:cNvPr id="5" name="Picture 4">
            <a:extLst>
              <a:ext uri="{FF2B5EF4-FFF2-40B4-BE49-F238E27FC236}">
                <a16:creationId xmlns:a16="http://schemas.microsoft.com/office/drawing/2014/main" id="{4103ACC5-9E5D-0638-B3FE-FE06691AC369}"/>
              </a:ext>
            </a:extLst>
          </p:cNvPr>
          <p:cNvPicPr>
            <a:picLocks noChangeAspect="1"/>
          </p:cNvPicPr>
          <p:nvPr/>
        </p:nvPicPr>
        <p:blipFill>
          <a:blip r:embed="rId2"/>
          <a:stretch>
            <a:fillRect/>
          </a:stretch>
        </p:blipFill>
        <p:spPr>
          <a:xfrm>
            <a:off x="466725" y="1508125"/>
            <a:ext cx="11258550" cy="4319282"/>
          </a:xfrm>
          <a:prstGeom prst="rect">
            <a:avLst/>
          </a:prstGeom>
        </p:spPr>
      </p:pic>
      <p:sp>
        <p:nvSpPr>
          <p:cNvPr id="6" name="Arrow: Right 5">
            <a:extLst>
              <a:ext uri="{FF2B5EF4-FFF2-40B4-BE49-F238E27FC236}">
                <a16:creationId xmlns:a16="http://schemas.microsoft.com/office/drawing/2014/main" id="{83B0CC0D-7F73-05BC-181F-B49047A81EAF}"/>
              </a:ext>
            </a:extLst>
          </p:cNvPr>
          <p:cNvSpPr/>
          <p:nvPr/>
        </p:nvSpPr>
        <p:spPr>
          <a:xfrm>
            <a:off x="51422" y="3979333"/>
            <a:ext cx="491067" cy="2540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row: Right 6">
            <a:extLst>
              <a:ext uri="{FF2B5EF4-FFF2-40B4-BE49-F238E27FC236}">
                <a16:creationId xmlns:a16="http://schemas.microsoft.com/office/drawing/2014/main" id="{1AC2CA94-67D6-2459-A087-DDEDA8BAE4A6}"/>
              </a:ext>
            </a:extLst>
          </p:cNvPr>
          <p:cNvSpPr/>
          <p:nvPr/>
        </p:nvSpPr>
        <p:spPr>
          <a:xfrm>
            <a:off x="51422" y="4903370"/>
            <a:ext cx="491067" cy="2540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91802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B579D-91E1-9620-4008-C4F71786EBED}"/>
              </a:ext>
            </a:extLst>
          </p:cNvPr>
          <p:cNvSpPr>
            <a:spLocks noGrp="1"/>
          </p:cNvSpPr>
          <p:nvPr>
            <p:ph type="title"/>
          </p:nvPr>
        </p:nvSpPr>
        <p:spPr>
          <a:xfrm>
            <a:off x="989400" y="395289"/>
            <a:ext cx="10213200" cy="684481"/>
          </a:xfrm>
        </p:spPr>
        <p:txBody>
          <a:bodyPr/>
          <a:lstStyle/>
          <a:p>
            <a:pPr algn="ctr"/>
            <a:r>
              <a:rPr lang="en-US" dirty="0"/>
              <a:t>FIRST OUPUT</a:t>
            </a:r>
          </a:p>
        </p:txBody>
      </p:sp>
      <p:pic>
        <p:nvPicPr>
          <p:cNvPr id="5" name="Picture 4" descr="A screenshot of a computer screen&#10;&#10;Description automatically generated">
            <a:extLst>
              <a:ext uri="{FF2B5EF4-FFF2-40B4-BE49-F238E27FC236}">
                <a16:creationId xmlns:a16="http://schemas.microsoft.com/office/drawing/2014/main" id="{EF79DF03-6EC2-7B29-189F-7BF8555AD2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1293779"/>
            <a:ext cx="11887200" cy="5564221"/>
          </a:xfrm>
          <a:prstGeom prst="rect">
            <a:avLst/>
          </a:prstGeom>
        </p:spPr>
      </p:pic>
      <p:sp>
        <p:nvSpPr>
          <p:cNvPr id="4" name="Title 1">
            <a:extLst>
              <a:ext uri="{FF2B5EF4-FFF2-40B4-BE49-F238E27FC236}">
                <a16:creationId xmlns:a16="http://schemas.microsoft.com/office/drawing/2014/main" id="{72BC8A87-ACE9-C26E-1DB3-58933778A127}"/>
              </a:ext>
            </a:extLst>
          </p:cNvPr>
          <p:cNvSpPr txBox="1">
            <a:spLocks/>
          </p:cNvSpPr>
          <p:nvPr/>
        </p:nvSpPr>
        <p:spPr>
          <a:xfrm>
            <a:off x="304673" y="2146816"/>
            <a:ext cx="2314158" cy="1596734"/>
          </a:xfrm>
          <a:prstGeom prst="rect">
            <a:avLst/>
          </a:prstGeom>
        </p:spPr>
        <p:txBody>
          <a:bodyPr vert="horz" lIns="91440" tIns="45720" rIns="91440" bIns="45720" rtlCol="0" anchor="b" anchorCtr="0">
            <a:normAutofit/>
          </a:bodyPr>
          <a:lstStyle>
            <a:lvl1pPr algn="l" defTabSz="914400" rtl="0" eaLnBrk="1" latinLnBrk="0" hangingPunct="1">
              <a:lnSpc>
                <a:spcPct val="100000"/>
              </a:lnSpc>
              <a:spcBef>
                <a:spcPct val="0"/>
              </a:spcBef>
              <a:buNone/>
              <a:defRPr sz="3200" kern="1200" cap="none" spc="0" baseline="0">
                <a:solidFill>
                  <a:schemeClr val="tx1"/>
                </a:solidFill>
                <a:latin typeface="+mj-lt"/>
                <a:ea typeface="+mj-ea"/>
                <a:cs typeface="+mj-cs"/>
              </a:defRPr>
            </a:lvl1pPr>
          </a:lstStyle>
          <a:p>
            <a:pPr marL="457200" indent="-457200" algn="ctr">
              <a:buFont typeface="Arial"/>
              <a:buChar char="•"/>
            </a:pPr>
            <a:r>
              <a:rPr lang="en-US" dirty="0"/>
              <a:t>Bacilli is the most abundant</a:t>
            </a:r>
          </a:p>
        </p:txBody>
      </p:sp>
    </p:spTree>
    <p:extLst>
      <p:ext uri="{BB962C8B-B14F-4D97-AF65-F5344CB8AC3E}">
        <p14:creationId xmlns:p14="http://schemas.microsoft.com/office/powerpoint/2010/main" val="11587207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8C6B5-7FA2-2721-8922-C8F4A747E45C}"/>
              </a:ext>
            </a:extLst>
          </p:cNvPr>
          <p:cNvSpPr>
            <a:spLocks noGrp="1"/>
          </p:cNvSpPr>
          <p:nvPr>
            <p:ph type="title"/>
          </p:nvPr>
        </p:nvSpPr>
        <p:spPr>
          <a:xfrm>
            <a:off x="409851" y="395289"/>
            <a:ext cx="11350833" cy="1112836"/>
          </a:xfrm>
        </p:spPr>
        <p:txBody>
          <a:bodyPr>
            <a:normAutofit fontScale="90000"/>
          </a:bodyPr>
          <a:lstStyle/>
          <a:p>
            <a:pPr algn="ctr"/>
            <a:r>
              <a:rPr lang="en-US" sz="3600" dirty="0"/>
              <a:t>DETERMINATION OF MAXIMUM RELATIVE ABUNDANCE</a:t>
            </a:r>
          </a:p>
        </p:txBody>
      </p:sp>
      <p:pic>
        <p:nvPicPr>
          <p:cNvPr id="5" name="Picture 4">
            <a:extLst>
              <a:ext uri="{FF2B5EF4-FFF2-40B4-BE49-F238E27FC236}">
                <a16:creationId xmlns:a16="http://schemas.microsoft.com/office/drawing/2014/main" id="{70C02763-2EBF-1DF9-0930-3A1BA4F70937}"/>
              </a:ext>
            </a:extLst>
          </p:cNvPr>
          <p:cNvPicPr>
            <a:picLocks noChangeAspect="1"/>
          </p:cNvPicPr>
          <p:nvPr/>
        </p:nvPicPr>
        <p:blipFill>
          <a:blip r:embed="rId2"/>
          <a:stretch>
            <a:fillRect/>
          </a:stretch>
        </p:blipFill>
        <p:spPr>
          <a:xfrm>
            <a:off x="670751" y="2186610"/>
            <a:ext cx="11353800" cy="3687417"/>
          </a:xfrm>
          <a:prstGeom prst="rect">
            <a:avLst/>
          </a:prstGeom>
        </p:spPr>
      </p:pic>
      <p:sp>
        <p:nvSpPr>
          <p:cNvPr id="3" name="Arrow: Right 2">
            <a:extLst>
              <a:ext uri="{FF2B5EF4-FFF2-40B4-BE49-F238E27FC236}">
                <a16:creationId xmlns:a16="http://schemas.microsoft.com/office/drawing/2014/main" id="{973CD2B7-F00B-6034-E006-78A39EB7E325}"/>
              </a:ext>
            </a:extLst>
          </p:cNvPr>
          <p:cNvSpPr/>
          <p:nvPr/>
        </p:nvSpPr>
        <p:spPr>
          <a:xfrm>
            <a:off x="167449" y="2212179"/>
            <a:ext cx="491067" cy="2540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Arrow: Right 5">
            <a:extLst>
              <a:ext uri="{FF2B5EF4-FFF2-40B4-BE49-F238E27FC236}">
                <a16:creationId xmlns:a16="http://schemas.microsoft.com/office/drawing/2014/main" id="{308C37E0-721D-AF24-23CA-05C656F5956B}"/>
              </a:ext>
            </a:extLst>
          </p:cNvPr>
          <p:cNvSpPr/>
          <p:nvPr/>
        </p:nvSpPr>
        <p:spPr>
          <a:xfrm>
            <a:off x="167449" y="3567049"/>
            <a:ext cx="491067" cy="2540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row: Right 6">
            <a:extLst>
              <a:ext uri="{FF2B5EF4-FFF2-40B4-BE49-F238E27FC236}">
                <a16:creationId xmlns:a16="http://schemas.microsoft.com/office/drawing/2014/main" id="{5F40302A-F3AB-EB13-0E31-12DBA854C34B}"/>
              </a:ext>
            </a:extLst>
          </p:cNvPr>
          <p:cNvSpPr/>
          <p:nvPr/>
        </p:nvSpPr>
        <p:spPr>
          <a:xfrm>
            <a:off x="167449" y="5124915"/>
            <a:ext cx="491067" cy="2540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1F458370-6072-04B8-FB56-9462DF55E654}"/>
              </a:ext>
            </a:extLst>
          </p:cNvPr>
          <p:cNvPicPr>
            <a:picLocks noChangeAspect="1"/>
          </p:cNvPicPr>
          <p:nvPr/>
        </p:nvPicPr>
        <p:blipFill>
          <a:blip r:embed="rId3"/>
          <a:stretch>
            <a:fillRect/>
          </a:stretch>
        </p:blipFill>
        <p:spPr>
          <a:xfrm>
            <a:off x="4961467" y="2590800"/>
            <a:ext cx="5674254" cy="838200"/>
          </a:xfrm>
          <a:prstGeom prst="rect">
            <a:avLst/>
          </a:prstGeom>
        </p:spPr>
      </p:pic>
      <p:cxnSp>
        <p:nvCxnSpPr>
          <p:cNvPr id="11" name="Straight Arrow Connector 10">
            <a:extLst>
              <a:ext uri="{FF2B5EF4-FFF2-40B4-BE49-F238E27FC236}">
                <a16:creationId xmlns:a16="http://schemas.microsoft.com/office/drawing/2014/main" id="{D1206802-3A6D-4ECE-911B-C36C1013DA4F}"/>
              </a:ext>
            </a:extLst>
          </p:cNvPr>
          <p:cNvCxnSpPr>
            <a:cxnSpLocks/>
          </p:cNvCxnSpPr>
          <p:nvPr/>
        </p:nvCxnSpPr>
        <p:spPr>
          <a:xfrm>
            <a:off x="2523067" y="3166533"/>
            <a:ext cx="2426165"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2325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P spid="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B579D-91E1-9620-4008-C4F71786EBED}"/>
              </a:ext>
            </a:extLst>
          </p:cNvPr>
          <p:cNvSpPr>
            <a:spLocks noGrp="1"/>
          </p:cNvSpPr>
          <p:nvPr>
            <p:ph type="title"/>
          </p:nvPr>
        </p:nvSpPr>
        <p:spPr>
          <a:xfrm>
            <a:off x="989400" y="0"/>
            <a:ext cx="10213200" cy="684481"/>
          </a:xfrm>
        </p:spPr>
        <p:txBody>
          <a:bodyPr>
            <a:normAutofit/>
          </a:bodyPr>
          <a:lstStyle/>
          <a:p>
            <a:pPr algn="ctr"/>
            <a:r>
              <a:rPr lang="en-US" sz="3600" dirty="0"/>
              <a:t> SECOND OUTPUT</a:t>
            </a:r>
          </a:p>
        </p:txBody>
      </p:sp>
      <p:pic>
        <p:nvPicPr>
          <p:cNvPr id="4" name="Picture 3" descr="A pink and white chart&#10;&#10;Description automatically generated">
            <a:extLst>
              <a:ext uri="{FF2B5EF4-FFF2-40B4-BE49-F238E27FC236}">
                <a16:creationId xmlns:a16="http://schemas.microsoft.com/office/drawing/2014/main" id="{358E1E51-6F80-F97E-36A0-3BE4FFF66A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84481"/>
            <a:ext cx="12192000" cy="6014769"/>
          </a:xfrm>
          <a:prstGeom prst="rect">
            <a:avLst/>
          </a:prstGeom>
        </p:spPr>
      </p:pic>
    </p:spTree>
    <p:extLst>
      <p:ext uri="{BB962C8B-B14F-4D97-AF65-F5344CB8AC3E}">
        <p14:creationId xmlns:p14="http://schemas.microsoft.com/office/powerpoint/2010/main" val="40647595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B90A7-A7A6-6966-8DF2-2CD5D9B43B4B}"/>
              </a:ext>
            </a:extLst>
          </p:cNvPr>
          <p:cNvSpPr>
            <a:spLocks noGrp="1"/>
          </p:cNvSpPr>
          <p:nvPr>
            <p:ph type="title"/>
          </p:nvPr>
        </p:nvSpPr>
        <p:spPr>
          <a:xfrm>
            <a:off x="989400" y="0"/>
            <a:ext cx="10213200" cy="1112836"/>
          </a:xfrm>
        </p:spPr>
        <p:txBody>
          <a:bodyPr/>
          <a:lstStyle/>
          <a:p>
            <a:pPr algn="ctr"/>
            <a:r>
              <a:rPr lang="en-US" dirty="0"/>
              <a:t>HIERARCHICAL CLUSTERING</a:t>
            </a:r>
          </a:p>
        </p:txBody>
      </p:sp>
      <p:pic>
        <p:nvPicPr>
          <p:cNvPr id="5" name="Content Placeholder 4">
            <a:extLst>
              <a:ext uri="{FF2B5EF4-FFF2-40B4-BE49-F238E27FC236}">
                <a16:creationId xmlns:a16="http://schemas.microsoft.com/office/drawing/2014/main" id="{69424C2A-23A6-F9A2-28AA-373BAB338353}"/>
              </a:ext>
            </a:extLst>
          </p:cNvPr>
          <p:cNvPicPr>
            <a:picLocks noGrp="1" noChangeAspect="1"/>
          </p:cNvPicPr>
          <p:nvPr>
            <p:ph idx="1"/>
          </p:nvPr>
        </p:nvPicPr>
        <p:blipFill>
          <a:blip r:embed="rId2"/>
          <a:stretch>
            <a:fillRect/>
          </a:stretch>
        </p:blipFill>
        <p:spPr>
          <a:xfrm>
            <a:off x="989401" y="1508125"/>
            <a:ext cx="10213199" cy="4096808"/>
          </a:xfrm>
        </p:spPr>
      </p:pic>
      <p:sp>
        <p:nvSpPr>
          <p:cNvPr id="6" name="Arrow: Right 5">
            <a:extLst>
              <a:ext uri="{FF2B5EF4-FFF2-40B4-BE49-F238E27FC236}">
                <a16:creationId xmlns:a16="http://schemas.microsoft.com/office/drawing/2014/main" id="{9CA646FB-5E7B-A2D7-97A8-AA0BB60E0553}"/>
              </a:ext>
            </a:extLst>
          </p:cNvPr>
          <p:cNvSpPr/>
          <p:nvPr/>
        </p:nvSpPr>
        <p:spPr>
          <a:xfrm>
            <a:off x="370649" y="2127715"/>
            <a:ext cx="491067" cy="2540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row: Right 6">
            <a:extLst>
              <a:ext uri="{FF2B5EF4-FFF2-40B4-BE49-F238E27FC236}">
                <a16:creationId xmlns:a16="http://schemas.microsoft.com/office/drawing/2014/main" id="{5F730DCA-E858-EF06-7F81-3360AE77A36C}"/>
              </a:ext>
            </a:extLst>
          </p:cNvPr>
          <p:cNvSpPr/>
          <p:nvPr/>
        </p:nvSpPr>
        <p:spPr>
          <a:xfrm>
            <a:off x="370649" y="3152182"/>
            <a:ext cx="491067" cy="2540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08571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B579D-91E1-9620-4008-C4F71786EBED}"/>
              </a:ext>
            </a:extLst>
          </p:cNvPr>
          <p:cNvSpPr>
            <a:spLocks noGrp="1"/>
          </p:cNvSpPr>
          <p:nvPr>
            <p:ph type="title"/>
          </p:nvPr>
        </p:nvSpPr>
        <p:spPr>
          <a:xfrm>
            <a:off x="989400" y="0"/>
            <a:ext cx="10213200" cy="684481"/>
          </a:xfrm>
        </p:spPr>
        <p:txBody>
          <a:bodyPr>
            <a:normAutofit/>
          </a:bodyPr>
          <a:lstStyle/>
          <a:p>
            <a:pPr algn="ctr"/>
            <a:r>
              <a:rPr lang="en-US" sz="3600" dirty="0"/>
              <a:t>THIRD OUTPUT</a:t>
            </a:r>
          </a:p>
        </p:txBody>
      </p:sp>
      <p:pic>
        <p:nvPicPr>
          <p:cNvPr id="4" name="Picture 3" descr="A pink and white chart&#10;&#10;Description automatically generated with medium confidence">
            <a:extLst>
              <a:ext uri="{FF2B5EF4-FFF2-40B4-BE49-F238E27FC236}">
                <a16:creationId xmlns:a16="http://schemas.microsoft.com/office/drawing/2014/main" id="{453AFA93-B1EA-0574-C25A-502F070244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84482"/>
            <a:ext cx="12192000" cy="6014768"/>
          </a:xfrm>
          <a:prstGeom prst="rect">
            <a:avLst/>
          </a:prstGeom>
        </p:spPr>
      </p:pic>
    </p:spTree>
    <p:extLst>
      <p:ext uri="{BB962C8B-B14F-4D97-AF65-F5344CB8AC3E}">
        <p14:creationId xmlns:p14="http://schemas.microsoft.com/office/powerpoint/2010/main" val="5386186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B90A7-A7A6-6966-8DF2-2CD5D9B43B4B}"/>
              </a:ext>
            </a:extLst>
          </p:cNvPr>
          <p:cNvSpPr>
            <a:spLocks noGrp="1"/>
          </p:cNvSpPr>
          <p:nvPr>
            <p:ph type="title"/>
          </p:nvPr>
        </p:nvSpPr>
        <p:spPr>
          <a:xfrm>
            <a:off x="989400" y="0"/>
            <a:ext cx="10213200" cy="1112836"/>
          </a:xfrm>
        </p:spPr>
        <p:txBody>
          <a:bodyPr/>
          <a:lstStyle/>
          <a:p>
            <a:pPr algn="ctr"/>
            <a:r>
              <a:rPr lang="en-US" dirty="0"/>
              <a:t>HIERARCHICAL CLUSTERING</a:t>
            </a:r>
          </a:p>
        </p:txBody>
      </p:sp>
      <p:pic>
        <p:nvPicPr>
          <p:cNvPr id="5" name="Content Placeholder 4">
            <a:extLst>
              <a:ext uri="{FF2B5EF4-FFF2-40B4-BE49-F238E27FC236}">
                <a16:creationId xmlns:a16="http://schemas.microsoft.com/office/drawing/2014/main" id="{69424C2A-23A6-F9A2-28AA-373BAB338353}"/>
              </a:ext>
            </a:extLst>
          </p:cNvPr>
          <p:cNvPicPr>
            <a:picLocks noGrp="1" noChangeAspect="1"/>
          </p:cNvPicPr>
          <p:nvPr>
            <p:ph idx="1"/>
          </p:nvPr>
        </p:nvPicPr>
        <p:blipFill>
          <a:blip r:embed="rId2"/>
          <a:stretch>
            <a:fillRect/>
          </a:stretch>
        </p:blipFill>
        <p:spPr>
          <a:xfrm>
            <a:off x="989401" y="1508125"/>
            <a:ext cx="10213199" cy="4096808"/>
          </a:xfrm>
        </p:spPr>
      </p:pic>
      <p:sp>
        <p:nvSpPr>
          <p:cNvPr id="6" name="Arrow: Right 5">
            <a:extLst>
              <a:ext uri="{FF2B5EF4-FFF2-40B4-BE49-F238E27FC236}">
                <a16:creationId xmlns:a16="http://schemas.microsoft.com/office/drawing/2014/main" id="{9CA646FB-5E7B-A2D7-97A8-AA0BB60E0553}"/>
              </a:ext>
            </a:extLst>
          </p:cNvPr>
          <p:cNvSpPr/>
          <p:nvPr/>
        </p:nvSpPr>
        <p:spPr>
          <a:xfrm>
            <a:off x="370649" y="3770249"/>
            <a:ext cx="491067" cy="2540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row: Right 6">
            <a:extLst>
              <a:ext uri="{FF2B5EF4-FFF2-40B4-BE49-F238E27FC236}">
                <a16:creationId xmlns:a16="http://schemas.microsoft.com/office/drawing/2014/main" id="{5F730DCA-E858-EF06-7F81-3360AE77A36C}"/>
              </a:ext>
            </a:extLst>
          </p:cNvPr>
          <p:cNvSpPr/>
          <p:nvPr/>
        </p:nvSpPr>
        <p:spPr>
          <a:xfrm>
            <a:off x="370649" y="5099516"/>
            <a:ext cx="491067" cy="2540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50723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B579D-91E1-9620-4008-C4F71786EBED}"/>
              </a:ext>
            </a:extLst>
          </p:cNvPr>
          <p:cNvSpPr>
            <a:spLocks noGrp="1"/>
          </p:cNvSpPr>
          <p:nvPr>
            <p:ph type="title"/>
          </p:nvPr>
        </p:nvSpPr>
        <p:spPr>
          <a:xfrm>
            <a:off x="989400" y="395289"/>
            <a:ext cx="10213200" cy="684481"/>
          </a:xfrm>
        </p:spPr>
        <p:txBody>
          <a:bodyPr>
            <a:normAutofit/>
          </a:bodyPr>
          <a:lstStyle/>
          <a:p>
            <a:pPr algn="ctr"/>
            <a:r>
              <a:rPr lang="en-US" sz="3600" dirty="0"/>
              <a:t> FINAL OUTPUT</a:t>
            </a:r>
          </a:p>
        </p:txBody>
      </p:sp>
      <p:pic>
        <p:nvPicPr>
          <p:cNvPr id="4" name="Picture 3" descr="A pink and white graph&#10;&#10;Description automatically generated with medium confidence">
            <a:extLst>
              <a:ext uri="{FF2B5EF4-FFF2-40B4-BE49-F238E27FC236}">
                <a16:creationId xmlns:a16="http://schemas.microsoft.com/office/drawing/2014/main" id="{F26BA2F3-A061-1FF5-5995-32F4B8B193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79770"/>
            <a:ext cx="12192000" cy="5891855"/>
          </a:xfrm>
          <a:prstGeom prst="rect">
            <a:avLst/>
          </a:prstGeom>
        </p:spPr>
      </p:pic>
    </p:spTree>
    <p:extLst>
      <p:ext uri="{BB962C8B-B14F-4D97-AF65-F5344CB8AC3E}">
        <p14:creationId xmlns:p14="http://schemas.microsoft.com/office/powerpoint/2010/main" val="32041318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D3679-0833-702C-FBA9-EC67A4954330}"/>
              </a:ext>
            </a:extLst>
          </p:cNvPr>
          <p:cNvSpPr>
            <a:spLocks noGrp="1"/>
          </p:cNvSpPr>
          <p:nvPr>
            <p:ph type="title"/>
          </p:nvPr>
        </p:nvSpPr>
        <p:spPr>
          <a:xfrm>
            <a:off x="989400" y="395289"/>
            <a:ext cx="10213200" cy="859579"/>
          </a:xfrm>
        </p:spPr>
        <p:txBody>
          <a:bodyPr>
            <a:normAutofit/>
          </a:bodyPr>
          <a:lstStyle/>
          <a:p>
            <a:pPr algn="ctr"/>
            <a:r>
              <a:rPr lang="en-US" sz="3600" b="1" dirty="0">
                <a:cs typeface="Times New Roman" panose="02020603050405020304" pitchFamily="18" charset="0"/>
              </a:rPr>
              <a:t>CONCLUSIONS</a:t>
            </a:r>
          </a:p>
        </p:txBody>
      </p:sp>
      <p:sp>
        <p:nvSpPr>
          <p:cNvPr id="3" name="Content Placeholder 2">
            <a:extLst>
              <a:ext uri="{FF2B5EF4-FFF2-40B4-BE49-F238E27FC236}">
                <a16:creationId xmlns:a16="http://schemas.microsoft.com/office/drawing/2014/main" id="{B44EBFF3-3145-1AFD-BCA7-CB0B1BFE0391}"/>
              </a:ext>
            </a:extLst>
          </p:cNvPr>
          <p:cNvSpPr>
            <a:spLocks noGrp="1"/>
          </p:cNvSpPr>
          <p:nvPr>
            <p:ph idx="1"/>
          </p:nvPr>
        </p:nvSpPr>
        <p:spPr/>
        <p:txBody>
          <a:bodyPr>
            <a:noAutofit/>
          </a:bodyPr>
          <a:lstStyle/>
          <a:p>
            <a:r>
              <a:rPr lang="en-US" sz="3200" kern="100" dirty="0">
                <a:solidFill>
                  <a:schemeClr val="tx1"/>
                </a:solidFill>
                <a:effectLst/>
                <a:latin typeface="Arial" panose="020B0604020202020204" pitchFamily="34" charset="0"/>
                <a:ea typeface="Aptos" panose="020B0004020202020204" pitchFamily="34" charset="0"/>
                <a:cs typeface="Arial" panose="020B0604020202020204" pitchFamily="34" charset="0"/>
              </a:rPr>
              <a:t>Through the analysis, I was able to understand the relative composition of the microbial populations within and across </a:t>
            </a:r>
            <a:r>
              <a:rPr lang="en-US" sz="3200" kern="100" dirty="0">
                <a:solidFill>
                  <a:schemeClr val="tx1"/>
                </a:solidFill>
                <a:latin typeface="Arial" panose="020B0604020202020204" pitchFamily="34" charset="0"/>
                <a:ea typeface="Aptos" panose="020B0004020202020204" pitchFamily="34" charset="0"/>
                <a:cs typeface="Arial" panose="020B0604020202020204" pitchFamily="34" charset="0"/>
              </a:rPr>
              <a:t>samples, and</a:t>
            </a:r>
          </a:p>
          <a:p>
            <a:endParaRPr lang="en-US" sz="3200" kern="100" dirty="0">
              <a:solidFill>
                <a:schemeClr val="tx1"/>
              </a:solidFill>
              <a:effectLst/>
              <a:latin typeface="Arial" panose="020B0604020202020204" pitchFamily="34" charset="0"/>
              <a:ea typeface="Aptos" panose="020B0004020202020204" pitchFamily="34" charset="0"/>
              <a:cs typeface="Arial" panose="020B0604020202020204" pitchFamily="34" charset="0"/>
            </a:endParaRPr>
          </a:p>
          <a:p>
            <a:r>
              <a:rPr lang="en-US" sz="3200" kern="100" dirty="0">
                <a:solidFill>
                  <a:schemeClr val="tx1"/>
                </a:solidFill>
                <a:effectLst/>
                <a:latin typeface="Arial" panose="020B0604020202020204" pitchFamily="34" charset="0"/>
                <a:ea typeface="Aptos" panose="020B0004020202020204" pitchFamily="34" charset="0"/>
                <a:cs typeface="Arial" panose="020B0604020202020204" pitchFamily="34" charset="0"/>
              </a:rPr>
              <a:t>The relative abundance of these microbial groups.</a:t>
            </a:r>
          </a:p>
          <a:p>
            <a:endParaRPr lang="en-US" sz="32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673469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4B10D-489F-1108-558D-610F8BF67D30}"/>
              </a:ext>
            </a:extLst>
          </p:cNvPr>
          <p:cNvSpPr>
            <a:spLocks noGrp="1"/>
          </p:cNvSpPr>
          <p:nvPr>
            <p:ph type="title"/>
          </p:nvPr>
        </p:nvSpPr>
        <p:spPr/>
        <p:txBody>
          <a:bodyPr/>
          <a:lstStyle/>
          <a:p>
            <a:pPr algn="ctr"/>
            <a:r>
              <a:rPr lang="en-US" dirty="0"/>
              <a:t>PROJECT OVERVIEW/WORKFLOW</a:t>
            </a:r>
          </a:p>
        </p:txBody>
      </p:sp>
      <p:sp>
        <p:nvSpPr>
          <p:cNvPr id="6" name="Rectangle 5">
            <a:extLst>
              <a:ext uri="{FF2B5EF4-FFF2-40B4-BE49-F238E27FC236}">
                <a16:creationId xmlns:a16="http://schemas.microsoft.com/office/drawing/2014/main" id="{EB0672CD-4006-CDC6-6AFF-BDD0BAFA2F8F}"/>
              </a:ext>
            </a:extLst>
          </p:cNvPr>
          <p:cNvSpPr/>
          <p:nvPr/>
        </p:nvSpPr>
        <p:spPr>
          <a:xfrm>
            <a:off x="2836812" y="2264738"/>
            <a:ext cx="1335932" cy="40856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Antibiotic exposure </a:t>
            </a:r>
          </a:p>
        </p:txBody>
      </p:sp>
      <p:pic>
        <p:nvPicPr>
          <p:cNvPr id="8" name="Picture 7">
            <a:extLst>
              <a:ext uri="{FF2B5EF4-FFF2-40B4-BE49-F238E27FC236}">
                <a16:creationId xmlns:a16="http://schemas.microsoft.com/office/drawing/2014/main" id="{6C003488-83BB-1792-8FE8-FDF887AEA336}"/>
              </a:ext>
            </a:extLst>
          </p:cNvPr>
          <p:cNvPicPr>
            <a:picLocks noChangeAspect="1"/>
          </p:cNvPicPr>
          <p:nvPr/>
        </p:nvPicPr>
        <p:blipFill>
          <a:blip r:embed="rId3"/>
          <a:stretch>
            <a:fillRect/>
          </a:stretch>
        </p:blipFill>
        <p:spPr>
          <a:xfrm>
            <a:off x="324255" y="2228750"/>
            <a:ext cx="2516661" cy="1112836"/>
          </a:xfrm>
          <a:prstGeom prst="rect">
            <a:avLst/>
          </a:prstGeom>
        </p:spPr>
      </p:pic>
      <p:sp>
        <p:nvSpPr>
          <p:cNvPr id="9" name="Arrow: Right 8">
            <a:extLst>
              <a:ext uri="{FF2B5EF4-FFF2-40B4-BE49-F238E27FC236}">
                <a16:creationId xmlns:a16="http://schemas.microsoft.com/office/drawing/2014/main" id="{3B840215-F87B-8ADB-915C-CE240BFA7E58}"/>
              </a:ext>
            </a:extLst>
          </p:cNvPr>
          <p:cNvSpPr/>
          <p:nvPr/>
        </p:nvSpPr>
        <p:spPr>
          <a:xfrm>
            <a:off x="3015574" y="2673300"/>
            <a:ext cx="978408" cy="223736"/>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dirty="0"/>
          </a:p>
        </p:txBody>
      </p:sp>
      <p:pic>
        <p:nvPicPr>
          <p:cNvPr id="11" name="Picture 10">
            <a:extLst>
              <a:ext uri="{FF2B5EF4-FFF2-40B4-BE49-F238E27FC236}">
                <a16:creationId xmlns:a16="http://schemas.microsoft.com/office/drawing/2014/main" id="{12F466B5-EBCE-C66A-43F7-957B2CBCCDCB}"/>
              </a:ext>
            </a:extLst>
          </p:cNvPr>
          <p:cNvPicPr>
            <a:picLocks noChangeAspect="1"/>
          </p:cNvPicPr>
          <p:nvPr/>
        </p:nvPicPr>
        <p:blipFill>
          <a:blip r:embed="rId4"/>
          <a:stretch>
            <a:fillRect/>
          </a:stretch>
        </p:blipFill>
        <p:spPr>
          <a:xfrm>
            <a:off x="4449763" y="1692021"/>
            <a:ext cx="1807420" cy="1777733"/>
          </a:xfrm>
          <a:prstGeom prst="rect">
            <a:avLst/>
          </a:prstGeom>
        </p:spPr>
      </p:pic>
      <p:sp>
        <p:nvSpPr>
          <p:cNvPr id="12" name="Rectangle 11">
            <a:extLst>
              <a:ext uri="{FF2B5EF4-FFF2-40B4-BE49-F238E27FC236}">
                <a16:creationId xmlns:a16="http://schemas.microsoft.com/office/drawing/2014/main" id="{6260257A-059A-99C6-69F3-2999A8F9BC51}"/>
              </a:ext>
            </a:extLst>
          </p:cNvPr>
          <p:cNvSpPr/>
          <p:nvPr/>
        </p:nvSpPr>
        <p:spPr>
          <a:xfrm>
            <a:off x="6534911" y="2264738"/>
            <a:ext cx="1441770" cy="40856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16S rRNA Metagenomics</a:t>
            </a:r>
          </a:p>
        </p:txBody>
      </p:sp>
      <p:sp>
        <p:nvSpPr>
          <p:cNvPr id="13" name="Arrow: Right 12">
            <a:extLst>
              <a:ext uri="{FF2B5EF4-FFF2-40B4-BE49-F238E27FC236}">
                <a16:creationId xmlns:a16="http://schemas.microsoft.com/office/drawing/2014/main" id="{0C42899F-110E-4B58-CC8D-0BD5B15CB564}"/>
              </a:ext>
            </a:extLst>
          </p:cNvPr>
          <p:cNvSpPr/>
          <p:nvPr/>
        </p:nvSpPr>
        <p:spPr>
          <a:xfrm>
            <a:off x="6644145" y="2673300"/>
            <a:ext cx="1331827" cy="223736"/>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dirty="0"/>
          </a:p>
        </p:txBody>
      </p:sp>
      <p:pic>
        <p:nvPicPr>
          <p:cNvPr id="15" name="Picture 14">
            <a:extLst>
              <a:ext uri="{FF2B5EF4-FFF2-40B4-BE49-F238E27FC236}">
                <a16:creationId xmlns:a16="http://schemas.microsoft.com/office/drawing/2014/main" id="{582AFEFD-B4CC-92A3-A17C-6406FD531E94}"/>
              </a:ext>
            </a:extLst>
          </p:cNvPr>
          <p:cNvPicPr>
            <a:picLocks noChangeAspect="1"/>
          </p:cNvPicPr>
          <p:nvPr/>
        </p:nvPicPr>
        <p:blipFill>
          <a:blip r:embed="rId5"/>
          <a:stretch>
            <a:fillRect/>
          </a:stretch>
        </p:blipFill>
        <p:spPr>
          <a:xfrm>
            <a:off x="8448546" y="2469019"/>
            <a:ext cx="2754054" cy="824317"/>
          </a:xfrm>
          <a:prstGeom prst="rect">
            <a:avLst/>
          </a:prstGeom>
        </p:spPr>
      </p:pic>
      <p:sp>
        <p:nvSpPr>
          <p:cNvPr id="16" name="Rectangle 15">
            <a:extLst>
              <a:ext uri="{FF2B5EF4-FFF2-40B4-BE49-F238E27FC236}">
                <a16:creationId xmlns:a16="http://schemas.microsoft.com/office/drawing/2014/main" id="{89E15EEE-4AA9-7160-2E57-692EFFDCEA77}"/>
              </a:ext>
            </a:extLst>
          </p:cNvPr>
          <p:cNvSpPr/>
          <p:nvPr/>
        </p:nvSpPr>
        <p:spPr>
          <a:xfrm>
            <a:off x="1239822" y="3312134"/>
            <a:ext cx="1441770" cy="40856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Mice</a:t>
            </a:r>
          </a:p>
        </p:txBody>
      </p:sp>
      <p:sp>
        <p:nvSpPr>
          <p:cNvPr id="17" name="Rectangle 16">
            <a:extLst>
              <a:ext uri="{FF2B5EF4-FFF2-40B4-BE49-F238E27FC236}">
                <a16:creationId xmlns:a16="http://schemas.microsoft.com/office/drawing/2014/main" id="{1DEEC959-9F41-8647-37AF-FBEDE3CF634B}"/>
              </a:ext>
            </a:extLst>
          </p:cNvPr>
          <p:cNvSpPr/>
          <p:nvPr/>
        </p:nvSpPr>
        <p:spPr>
          <a:xfrm>
            <a:off x="4632588" y="3553331"/>
            <a:ext cx="1441770" cy="40856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Gut content</a:t>
            </a:r>
          </a:p>
        </p:txBody>
      </p:sp>
      <p:sp>
        <p:nvSpPr>
          <p:cNvPr id="18" name="Rectangle 17">
            <a:extLst>
              <a:ext uri="{FF2B5EF4-FFF2-40B4-BE49-F238E27FC236}">
                <a16:creationId xmlns:a16="http://schemas.microsoft.com/office/drawing/2014/main" id="{67EC4C31-8705-492E-062D-933FB8AF6F1E}"/>
              </a:ext>
            </a:extLst>
          </p:cNvPr>
          <p:cNvSpPr/>
          <p:nvPr/>
        </p:nvSpPr>
        <p:spPr>
          <a:xfrm>
            <a:off x="8448546" y="3312134"/>
            <a:ext cx="2754053" cy="40856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tx1"/>
                </a:solidFill>
              </a:rPr>
              <a:t>Fastq</a:t>
            </a:r>
            <a:r>
              <a:rPr lang="en-US" sz="1400" dirty="0">
                <a:solidFill>
                  <a:schemeClr val="tx1"/>
                </a:solidFill>
              </a:rPr>
              <a:t> file containing 16S gene amplicon datasets</a:t>
            </a:r>
          </a:p>
        </p:txBody>
      </p:sp>
      <p:sp>
        <p:nvSpPr>
          <p:cNvPr id="19" name="Arrow: Right 18">
            <a:extLst>
              <a:ext uri="{FF2B5EF4-FFF2-40B4-BE49-F238E27FC236}">
                <a16:creationId xmlns:a16="http://schemas.microsoft.com/office/drawing/2014/main" id="{A50CDDEB-A4EF-2767-DDB3-703E48FAC109}"/>
              </a:ext>
            </a:extLst>
          </p:cNvPr>
          <p:cNvSpPr/>
          <p:nvPr/>
        </p:nvSpPr>
        <p:spPr>
          <a:xfrm rot="5400000">
            <a:off x="9555838" y="4041364"/>
            <a:ext cx="539468" cy="213372"/>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dirty="0"/>
          </a:p>
        </p:txBody>
      </p:sp>
      <p:pic>
        <p:nvPicPr>
          <p:cNvPr id="21" name="Picture 20">
            <a:extLst>
              <a:ext uri="{FF2B5EF4-FFF2-40B4-BE49-F238E27FC236}">
                <a16:creationId xmlns:a16="http://schemas.microsoft.com/office/drawing/2014/main" id="{2FD076FE-964A-2AA8-2875-A43D04E3354D}"/>
              </a:ext>
            </a:extLst>
          </p:cNvPr>
          <p:cNvPicPr>
            <a:picLocks noChangeAspect="1"/>
          </p:cNvPicPr>
          <p:nvPr/>
        </p:nvPicPr>
        <p:blipFill>
          <a:blip r:embed="rId6"/>
          <a:stretch>
            <a:fillRect/>
          </a:stretch>
        </p:blipFill>
        <p:spPr>
          <a:xfrm>
            <a:off x="8531157" y="4479175"/>
            <a:ext cx="2671442" cy="1668289"/>
          </a:xfrm>
          <a:prstGeom prst="rect">
            <a:avLst/>
          </a:prstGeom>
        </p:spPr>
      </p:pic>
      <p:sp>
        <p:nvSpPr>
          <p:cNvPr id="22" name="Rectangle 21">
            <a:extLst>
              <a:ext uri="{FF2B5EF4-FFF2-40B4-BE49-F238E27FC236}">
                <a16:creationId xmlns:a16="http://schemas.microsoft.com/office/drawing/2014/main" id="{CA77AEE4-F45A-BDAD-2FFF-A4614ACEDFCC}"/>
              </a:ext>
            </a:extLst>
          </p:cNvPr>
          <p:cNvSpPr/>
          <p:nvPr/>
        </p:nvSpPr>
        <p:spPr>
          <a:xfrm>
            <a:off x="9104686" y="6271672"/>
            <a:ext cx="1441770" cy="40856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a:t>
            </a:r>
            <a:r>
              <a:rPr lang="en-US" sz="1400" dirty="0" err="1">
                <a:solidFill>
                  <a:schemeClr val="tx1"/>
                </a:solidFill>
              </a:rPr>
              <a:t>asv</a:t>
            </a:r>
            <a:r>
              <a:rPr lang="en-US" sz="1400" dirty="0">
                <a:solidFill>
                  <a:schemeClr val="tx1"/>
                </a:solidFill>
              </a:rPr>
              <a:t> table with read numbers</a:t>
            </a:r>
          </a:p>
        </p:txBody>
      </p:sp>
      <p:sp>
        <p:nvSpPr>
          <p:cNvPr id="23" name="Arrow: Right 22">
            <a:extLst>
              <a:ext uri="{FF2B5EF4-FFF2-40B4-BE49-F238E27FC236}">
                <a16:creationId xmlns:a16="http://schemas.microsoft.com/office/drawing/2014/main" id="{0B65865F-3A52-A4FD-0FB0-F2F0FCF4CCDB}"/>
              </a:ext>
            </a:extLst>
          </p:cNvPr>
          <p:cNvSpPr/>
          <p:nvPr/>
        </p:nvSpPr>
        <p:spPr>
          <a:xfrm rot="10800000">
            <a:off x="6741268" y="5453330"/>
            <a:ext cx="1234704" cy="223736"/>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dirty="0"/>
          </a:p>
        </p:txBody>
      </p:sp>
      <p:pic>
        <p:nvPicPr>
          <p:cNvPr id="25" name="Picture 24">
            <a:extLst>
              <a:ext uri="{FF2B5EF4-FFF2-40B4-BE49-F238E27FC236}">
                <a16:creationId xmlns:a16="http://schemas.microsoft.com/office/drawing/2014/main" id="{0CCBEE0B-DE8F-3895-B0F0-6754E5B1A36F}"/>
              </a:ext>
            </a:extLst>
          </p:cNvPr>
          <p:cNvPicPr>
            <a:picLocks noChangeAspect="1"/>
          </p:cNvPicPr>
          <p:nvPr/>
        </p:nvPicPr>
        <p:blipFill>
          <a:blip r:embed="rId7"/>
          <a:stretch>
            <a:fillRect/>
          </a:stretch>
        </p:blipFill>
        <p:spPr>
          <a:xfrm>
            <a:off x="4385101" y="4774018"/>
            <a:ext cx="2259044" cy="1358623"/>
          </a:xfrm>
          <a:prstGeom prst="rect">
            <a:avLst/>
          </a:prstGeom>
        </p:spPr>
      </p:pic>
      <p:sp>
        <p:nvSpPr>
          <p:cNvPr id="26" name="Rectangle 25">
            <a:extLst>
              <a:ext uri="{FF2B5EF4-FFF2-40B4-BE49-F238E27FC236}">
                <a16:creationId xmlns:a16="http://schemas.microsoft.com/office/drawing/2014/main" id="{A55767FA-CE2F-F84C-F510-1CC29E966E61}"/>
              </a:ext>
            </a:extLst>
          </p:cNvPr>
          <p:cNvSpPr/>
          <p:nvPr/>
        </p:nvSpPr>
        <p:spPr>
          <a:xfrm>
            <a:off x="4815413" y="6271672"/>
            <a:ext cx="1441770" cy="40856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.csv table with read numbers</a:t>
            </a:r>
          </a:p>
        </p:txBody>
      </p:sp>
      <p:sp>
        <p:nvSpPr>
          <p:cNvPr id="27" name="Arrow: Right 26">
            <a:extLst>
              <a:ext uri="{FF2B5EF4-FFF2-40B4-BE49-F238E27FC236}">
                <a16:creationId xmlns:a16="http://schemas.microsoft.com/office/drawing/2014/main" id="{D9C12646-BBC3-896F-0DAC-B265C5B75831}"/>
              </a:ext>
            </a:extLst>
          </p:cNvPr>
          <p:cNvSpPr/>
          <p:nvPr/>
        </p:nvSpPr>
        <p:spPr>
          <a:xfrm rot="10800000">
            <a:off x="3194336" y="5453329"/>
            <a:ext cx="978408" cy="223736"/>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dirty="0"/>
          </a:p>
        </p:txBody>
      </p:sp>
      <p:pic>
        <p:nvPicPr>
          <p:cNvPr id="29" name="Picture 28">
            <a:extLst>
              <a:ext uri="{FF2B5EF4-FFF2-40B4-BE49-F238E27FC236}">
                <a16:creationId xmlns:a16="http://schemas.microsoft.com/office/drawing/2014/main" id="{29223D55-D548-BEDF-F5A5-C7871EE68CEB}"/>
              </a:ext>
            </a:extLst>
          </p:cNvPr>
          <p:cNvPicPr>
            <a:picLocks noChangeAspect="1"/>
          </p:cNvPicPr>
          <p:nvPr/>
        </p:nvPicPr>
        <p:blipFill>
          <a:blip r:embed="rId8"/>
          <a:stretch>
            <a:fillRect/>
          </a:stretch>
        </p:blipFill>
        <p:spPr>
          <a:xfrm>
            <a:off x="791686" y="4573717"/>
            <a:ext cx="2173053" cy="1668289"/>
          </a:xfrm>
          <a:prstGeom prst="rect">
            <a:avLst/>
          </a:prstGeom>
        </p:spPr>
      </p:pic>
      <p:sp>
        <p:nvSpPr>
          <p:cNvPr id="30" name="Rectangle 29">
            <a:extLst>
              <a:ext uri="{FF2B5EF4-FFF2-40B4-BE49-F238E27FC236}">
                <a16:creationId xmlns:a16="http://schemas.microsoft.com/office/drawing/2014/main" id="{6E417C29-DBE8-6DD0-080B-14C10717461F}"/>
              </a:ext>
            </a:extLst>
          </p:cNvPr>
          <p:cNvSpPr/>
          <p:nvPr/>
        </p:nvSpPr>
        <p:spPr>
          <a:xfrm>
            <a:off x="3096335" y="5184124"/>
            <a:ext cx="1157170" cy="22373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Read in data</a:t>
            </a:r>
          </a:p>
        </p:txBody>
      </p:sp>
    </p:spTree>
    <p:extLst>
      <p:ext uri="{BB962C8B-B14F-4D97-AF65-F5344CB8AC3E}">
        <p14:creationId xmlns:p14="http://schemas.microsoft.com/office/powerpoint/2010/main" val="38312776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701DF-7480-54FE-D15C-87B4356932CA}"/>
              </a:ext>
            </a:extLst>
          </p:cNvPr>
          <p:cNvSpPr>
            <a:spLocks noGrp="1"/>
          </p:cNvSpPr>
          <p:nvPr>
            <p:ph type="title"/>
          </p:nvPr>
        </p:nvSpPr>
        <p:spPr>
          <a:xfrm>
            <a:off x="824030" y="28846"/>
            <a:ext cx="10213200" cy="642363"/>
          </a:xfrm>
        </p:spPr>
        <p:txBody>
          <a:bodyPr/>
          <a:lstStyle/>
          <a:p>
            <a:pPr algn="ctr"/>
            <a:r>
              <a:rPr lang="en-US" dirty="0">
                <a:cs typeface="Arial" panose="020B0604020202020204" pitchFamily="34" charset="0"/>
              </a:rPr>
              <a:t>REFERENCES</a:t>
            </a:r>
          </a:p>
        </p:txBody>
      </p:sp>
      <p:sp>
        <p:nvSpPr>
          <p:cNvPr id="3" name="Content Placeholder 2">
            <a:extLst>
              <a:ext uri="{FF2B5EF4-FFF2-40B4-BE49-F238E27FC236}">
                <a16:creationId xmlns:a16="http://schemas.microsoft.com/office/drawing/2014/main" id="{E9E4330D-B740-FA39-0532-DF28BE8E899D}"/>
              </a:ext>
            </a:extLst>
          </p:cNvPr>
          <p:cNvSpPr>
            <a:spLocks noGrp="1"/>
          </p:cNvSpPr>
          <p:nvPr>
            <p:ph idx="1"/>
          </p:nvPr>
        </p:nvSpPr>
        <p:spPr>
          <a:xfrm>
            <a:off x="457199" y="1313234"/>
            <a:ext cx="10953345" cy="5233481"/>
          </a:xfrm>
        </p:spPr>
        <p:txBody>
          <a:bodyPr>
            <a:noAutofit/>
          </a:bodyPr>
          <a:lstStyle/>
          <a:p>
            <a:pPr marR="0" lvl="0">
              <a:lnSpc>
                <a:spcPct val="115000"/>
              </a:lnSpc>
              <a:spcBef>
                <a:spcPts val="0"/>
              </a:spcBef>
              <a:spcAft>
                <a:spcPts val="0"/>
              </a:spcAft>
              <a:buFont typeface="Arial" panose="020B0604020202020204" pitchFamily="34" charset="0"/>
              <a:buChar char="•"/>
            </a:pPr>
            <a:r>
              <a:rPr lang="en-US" sz="1200" kern="100" dirty="0" err="1">
                <a:effectLst/>
                <a:latin typeface="Arial" panose="020B0604020202020204" pitchFamily="34" charset="0"/>
                <a:ea typeface="Times New Roman" panose="02020603050405020304" pitchFamily="18" charset="0"/>
                <a:cs typeface="Arial" panose="020B0604020202020204" pitchFamily="34" charset="0"/>
              </a:rPr>
              <a:t>Peeters</a:t>
            </a:r>
            <a:r>
              <a:rPr lang="en-US" sz="1200" kern="100" dirty="0">
                <a:effectLst/>
                <a:latin typeface="Arial" panose="020B0604020202020204" pitchFamily="34" charset="0"/>
                <a:ea typeface="Times New Roman" panose="02020603050405020304" pitchFamily="18" charset="0"/>
                <a:cs typeface="Arial" panose="020B0604020202020204" pitchFamily="34" charset="0"/>
              </a:rPr>
              <a:t>, J., </a:t>
            </a:r>
            <a:r>
              <a:rPr lang="en-US" sz="1200" kern="100" dirty="0" err="1">
                <a:effectLst/>
                <a:latin typeface="Arial" panose="020B0604020202020204" pitchFamily="34" charset="0"/>
                <a:ea typeface="Times New Roman" panose="02020603050405020304" pitchFamily="18" charset="0"/>
                <a:cs typeface="Arial" panose="020B0604020202020204" pitchFamily="34" charset="0"/>
              </a:rPr>
              <a:t>Thas</a:t>
            </a:r>
            <a:r>
              <a:rPr lang="en-US" sz="1200" kern="100" dirty="0">
                <a:effectLst/>
                <a:latin typeface="Arial" panose="020B0604020202020204" pitchFamily="34" charset="0"/>
                <a:ea typeface="Times New Roman" panose="02020603050405020304" pitchFamily="18" charset="0"/>
                <a:cs typeface="Arial" panose="020B0604020202020204" pitchFamily="34" charset="0"/>
              </a:rPr>
              <a:t>, O., </a:t>
            </a:r>
            <a:r>
              <a:rPr lang="en-US" sz="1200" kern="100" dirty="0" err="1">
                <a:effectLst/>
                <a:latin typeface="Arial" panose="020B0604020202020204" pitchFamily="34" charset="0"/>
                <a:ea typeface="Times New Roman" panose="02020603050405020304" pitchFamily="18" charset="0"/>
                <a:cs typeface="Arial" panose="020B0604020202020204" pitchFamily="34" charset="0"/>
              </a:rPr>
              <a:t>Shkedy</a:t>
            </a:r>
            <a:r>
              <a:rPr lang="en-US" sz="1200" kern="100" dirty="0">
                <a:effectLst/>
                <a:latin typeface="Arial" panose="020B0604020202020204" pitchFamily="34" charset="0"/>
                <a:ea typeface="Times New Roman" panose="02020603050405020304" pitchFamily="18" charset="0"/>
                <a:cs typeface="Arial" panose="020B0604020202020204" pitchFamily="34" charset="0"/>
              </a:rPr>
              <a:t>, Z., </a:t>
            </a:r>
            <a:r>
              <a:rPr lang="en-US" sz="1200" kern="100" dirty="0" err="1">
                <a:effectLst/>
                <a:latin typeface="Arial" panose="020B0604020202020204" pitchFamily="34" charset="0"/>
                <a:ea typeface="Times New Roman" panose="02020603050405020304" pitchFamily="18" charset="0"/>
                <a:cs typeface="Arial" panose="020B0604020202020204" pitchFamily="34" charset="0"/>
              </a:rPr>
              <a:t>Kodalci</a:t>
            </a:r>
            <a:r>
              <a:rPr lang="en-US" sz="1200" kern="100" dirty="0">
                <a:effectLst/>
                <a:latin typeface="Arial" panose="020B0604020202020204" pitchFamily="34" charset="0"/>
                <a:ea typeface="Times New Roman" panose="02020603050405020304" pitchFamily="18" charset="0"/>
                <a:cs typeface="Arial" panose="020B0604020202020204" pitchFamily="34" charset="0"/>
              </a:rPr>
              <a:t>, L., Musisi, C., </a:t>
            </a:r>
            <a:r>
              <a:rPr lang="en-US" sz="1200" kern="100" dirty="0" err="1">
                <a:effectLst/>
                <a:latin typeface="Arial" panose="020B0604020202020204" pitchFamily="34" charset="0"/>
                <a:ea typeface="Times New Roman" panose="02020603050405020304" pitchFamily="18" charset="0"/>
                <a:cs typeface="Arial" panose="020B0604020202020204" pitchFamily="34" charset="0"/>
              </a:rPr>
              <a:t>Owokotomo</a:t>
            </a:r>
            <a:r>
              <a:rPr lang="en-US" sz="1200" kern="100" dirty="0">
                <a:effectLst/>
                <a:latin typeface="Arial" panose="020B0604020202020204" pitchFamily="34" charset="0"/>
                <a:ea typeface="Times New Roman" panose="02020603050405020304" pitchFamily="18" charset="0"/>
                <a:cs typeface="Arial" panose="020B0604020202020204" pitchFamily="34" charset="0"/>
              </a:rPr>
              <a:t>, O. E., </a:t>
            </a:r>
            <a:r>
              <a:rPr lang="en-US" sz="1200" kern="100" dirty="0" err="1">
                <a:effectLst/>
                <a:latin typeface="Arial" panose="020B0604020202020204" pitchFamily="34" charset="0"/>
                <a:ea typeface="Times New Roman" panose="02020603050405020304" pitchFamily="18" charset="0"/>
                <a:cs typeface="Arial" panose="020B0604020202020204" pitchFamily="34" charset="0"/>
              </a:rPr>
              <a:t>Dyczko</a:t>
            </a:r>
            <a:r>
              <a:rPr lang="en-US" sz="1200" kern="100" dirty="0">
                <a:effectLst/>
                <a:latin typeface="Arial" panose="020B0604020202020204" pitchFamily="34" charset="0"/>
                <a:ea typeface="Times New Roman" panose="02020603050405020304" pitchFamily="18" charset="0"/>
                <a:cs typeface="Arial" panose="020B0604020202020204" pitchFamily="34" charset="0"/>
              </a:rPr>
              <a:t>, A., Hamad, I., </a:t>
            </a:r>
            <a:r>
              <a:rPr lang="en-US" sz="1200" kern="100" dirty="0" err="1">
                <a:effectLst/>
                <a:latin typeface="Arial" panose="020B0604020202020204" pitchFamily="34" charset="0"/>
                <a:ea typeface="Times New Roman" panose="02020603050405020304" pitchFamily="18" charset="0"/>
                <a:cs typeface="Arial" panose="020B0604020202020204" pitchFamily="34" charset="0"/>
              </a:rPr>
              <a:t>Vangronsveld</a:t>
            </a:r>
            <a:r>
              <a:rPr lang="en-US" sz="1200" kern="100" dirty="0">
                <a:effectLst/>
                <a:latin typeface="Arial" panose="020B0604020202020204" pitchFamily="34" charset="0"/>
                <a:ea typeface="Times New Roman" panose="02020603050405020304" pitchFamily="18" charset="0"/>
                <a:cs typeface="Arial" panose="020B0604020202020204" pitchFamily="34" charset="0"/>
              </a:rPr>
              <a:t>, J., </a:t>
            </a:r>
            <a:r>
              <a:rPr lang="en-US" sz="1200" kern="100" dirty="0" err="1">
                <a:effectLst/>
                <a:latin typeface="Arial" panose="020B0604020202020204" pitchFamily="34" charset="0"/>
                <a:ea typeface="Times New Roman" panose="02020603050405020304" pitchFamily="18" charset="0"/>
                <a:cs typeface="Arial" panose="020B0604020202020204" pitchFamily="34" charset="0"/>
              </a:rPr>
              <a:t>Kleinewietfeld</a:t>
            </a:r>
            <a:r>
              <a:rPr lang="en-US" sz="1200" kern="100" dirty="0">
                <a:effectLst/>
                <a:latin typeface="Arial" panose="020B0604020202020204" pitchFamily="34" charset="0"/>
                <a:ea typeface="Times New Roman" panose="02020603050405020304" pitchFamily="18" charset="0"/>
                <a:cs typeface="Arial" panose="020B0604020202020204" pitchFamily="34" charset="0"/>
              </a:rPr>
              <a:t>, M., Thijs, S., &amp; </a:t>
            </a:r>
            <a:r>
              <a:rPr lang="en-US" sz="1200" kern="100" dirty="0" err="1">
                <a:effectLst/>
                <a:latin typeface="Arial" panose="020B0604020202020204" pitchFamily="34" charset="0"/>
                <a:ea typeface="Times New Roman" panose="02020603050405020304" pitchFamily="18" charset="0"/>
                <a:cs typeface="Arial" panose="020B0604020202020204" pitchFamily="34" charset="0"/>
              </a:rPr>
              <a:t>Aerts</a:t>
            </a:r>
            <a:r>
              <a:rPr lang="en-US" sz="1200" kern="100" dirty="0">
                <a:effectLst/>
                <a:latin typeface="Arial" panose="020B0604020202020204" pitchFamily="34" charset="0"/>
                <a:ea typeface="Times New Roman" panose="02020603050405020304" pitchFamily="18" charset="0"/>
                <a:cs typeface="Arial" panose="020B0604020202020204" pitchFamily="34" charset="0"/>
              </a:rPr>
              <a:t>, J. (2021, December 2). Exploring the Microbiome Analysis and Visualization Landscape. </a:t>
            </a:r>
            <a:r>
              <a:rPr lang="en-US" sz="1200" i="1" kern="100" dirty="0">
                <a:effectLst/>
                <a:latin typeface="Arial" panose="020B0604020202020204" pitchFamily="34" charset="0"/>
                <a:ea typeface="Times New Roman" panose="02020603050405020304" pitchFamily="18" charset="0"/>
                <a:cs typeface="Arial" panose="020B0604020202020204" pitchFamily="34" charset="0"/>
              </a:rPr>
              <a:t>Frontiers in Bioinformatics</a:t>
            </a:r>
            <a:r>
              <a:rPr lang="en-US" sz="1200" kern="100" dirty="0">
                <a:effectLst/>
                <a:latin typeface="Arial" panose="020B0604020202020204" pitchFamily="34" charset="0"/>
                <a:ea typeface="Times New Roman" panose="02020603050405020304" pitchFamily="18" charset="0"/>
                <a:cs typeface="Arial" panose="020B0604020202020204" pitchFamily="34" charset="0"/>
              </a:rPr>
              <a:t>, </a:t>
            </a:r>
            <a:r>
              <a:rPr lang="en-US" sz="1200" i="1" kern="100" dirty="0">
                <a:effectLst/>
                <a:latin typeface="Arial" panose="020B0604020202020204" pitchFamily="34" charset="0"/>
                <a:ea typeface="Times New Roman" panose="02020603050405020304" pitchFamily="18" charset="0"/>
                <a:cs typeface="Arial" panose="020B0604020202020204" pitchFamily="34" charset="0"/>
              </a:rPr>
              <a:t>1</a:t>
            </a:r>
            <a:r>
              <a:rPr lang="en-US" sz="1200" kern="100" dirty="0">
                <a:effectLst/>
                <a:latin typeface="Arial" panose="020B0604020202020204" pitchFamily="34" charset="0"/>
                <a:ea typeface="Times New Roman" panose="02020603050405020304" pitchFamily="18" charset="0"/>
                <a:cs typeface="Arial" panose="020B0604020202020204" pitchFamily="34" charset="0"/>
              </a:rPr>
              <a:t>. </a:t>
            </a:r>
            <a:r>
              <a:rPr lang="en-US" sz="1200" u="sng" kern="100" dirty="0">
                <a:solidFill>
                  <a:srgbClr val="467886"/>
                </a:solidFill>
                <a:effectLst/>
                <a:latin typeface="Arial" panose="020B0604020202020204" pitchFamily="34" charset="0"/>
                <a:ea typeface="Times New Roman" panose="02020603050405020304" pitchFamily="18" charset="0"/>
                <a:cs typeface="Arial" panose="020B0604020202020204" pitchFamily="34" charset="0"/>
                <a:hlinkClick r:id="rId2"/>
              </a:rPr>
              <a:t>https://doi.org/10.3389/fbinf.2021.774631</a:t>
            </a:r>
            <a:endParaRPr lang="en-US" sz="1200" kern="100" dirty="0">
              <a:effectLst/>
              <a:latin typeface="Arial" panose="020B0604020202020204" pitchFamily="34" charset="0"/>
              <a:ea typeface="Aptos" panose="020B0004020202020204" pitchFamily="34" charset="0"/>
              <a:cs typeface="Arial" panose="020B0604020202020204" pitchFamily="34" charset="0"/>
            </a:endParaRPr>
          </a:p>
          <a:p>
            <a:pPr marR="0" lvl="0">
              <a:lnSpc>
                <a:spcPct val="115000"/>
              </a:lnSpc>
              <a:spcBef>
                <a:spcPts val="0"/>
              </a:spcBef>
              <a:spcAft>
                <a:spcPts val="0"/>
              </a:spcAft>
              <a:buFont typeface="Arial" panose="020B0604020202020204" pitchFamily="34" charset="0"/>
              <a:buChar char="•"/>
            </a:pPr>
            <a:r>
              <a:rPr lang="en-US" sz="1200" kern="100" dirty="0">
                <a:effectLst/>
                <a:latin typeface="Arial" panose="020B0604020202020204" pitchFamily="34" charset="0"/>
                <a:ea typeface="Times New Roman" panose="02020603050405020304" pitchFamily="18" charset="0"/>
                <a:cs typeface="Arial" panose="020B0604020202020204" pitchFamily="34" charset="0"/>
              </a:rPr>
              <a:t>Dudek-</a:t>
            </a:r>
            <a:r>
              <a:rPr lang="en-US" sz="1200" kern="100" dirty="0" err="1">
                <a:effectLst/>
                <a:latin typeface="Arial" panose="020B0604020202020204" pitchFamily="34" charset="0"/>
                <a:ea typeface="Times New Roman" panose="02020603050405020304" pitchFamily="18" charset="0"/>
                <a:cs typeface="Arial" panose="020B0604020202020204" pitchFamily="34" charset="0"/>
              </a:rPr>
              <a:t>Wicher</a:t>
            </a:r>
            <a:r>
              <a:rPr lang="en-US" sz="1200" kern="100" dirty="0">
                <a:effectLst/>
                <a:latin typeface="Arial" panose="020B0604020202020204" pitchFamily="34" charset="0"/>
                <a:ea typeface="Times New Roman" panose="02020603050405020304" pitchFamily="18" charset="0"/>
                <a:cs typeface="Arial" panose="020B0604020202020204" pitchFamily="34" charset="0"/>
              </a:rPr>
              <a:t>, R. K., </a:t>
            </a:r>
            <a:r>
              <a:rPr lang="en-US" sz="1200" kern="100" dirty="0" err="1">
                <a:effectLst/>
                <a:latin typeface="Arial" panose="020B0604020202020204" pitchFamily="34" charset="0"/>
                <a:ea typeface="Times New Roman" panose="02020603050405020304" pitchFamily="18" charset="0"/>
                <a:cs typeface="Arial" panose="020B0604020202020204" pitchFamily="34" charset="0"/>
              </a:rPr>
              <a:t>Junka</a:t>
            </a:r>
            <a:r>
              <a:rPr lang="en-US" sz="1200" kern="100" dirty="0">
                <a:effectLst/>
                <a:latin typeface="Arial" panose="020B0604020202020204" pitchFamily="34" charset="0"/>
                <a:ea typeface="Times New Roman" panose="02020603050405020304" pitchFamily="18" charset="0"/>
                <a:cs typeface="Arial" panose="020B0604020202020204" pitchFamily="34" charset="0"/>
              </a:rPr>
              <a:t>, A., &amp; </a:t>
            </a:r>
            <a:r>
              <a:rPr lang="en-US" sz="1200" kern="100" dirty="0" err="1">
                <a:effectLst/>
                <a:latin typeface="Arial" panose="020B0604020202020204" pitchFamily="34" charset="0"/>
                <a:ea typeface="Times New Roman" panose="02020603050405020304" pitchFamily="18" charset="0"/>
                <a:cs typeface="Arial" panose="020B0604020202020204" pitchFamily="34" charset="0"/>
              </a:rPr>
              <a:t>Bartoszewicz</a:t>
            </a:r>
            <a:r>
              <a:rPr lang="en-US" sz="1200" kern="100" dirty="0">
                <a:effectLst/>
                <a:latin typeface="Arial" panose="020B0604020202020204" pitchFamily="34" charset="0"/>
                <a:ea typeface="Times New Roman" panose="02020603050405020304" pitchFamily="18" charset="0"/>
                <a:cs typeface="Arial" panose="020B0604020202020204" pitchFamily="34" charset="0"/>
              </a:rPr>
              <a:t>, M. (2018). The influence of antibiotics and dietary components on gut microbiota. </a:t>
            </a:r>
            <a:r>
              <a:rPr lang="en-US" sz="1200" i="1" kern="100" dirty="0" err="1">
                <a:effectLst/>
                <a:latin typeface="Arial" panose="020B0604020202020204" pitchFamily="34" charset="0"/>
                <a:ea typeface="Times New Roman" panose="02020603050405020304" pitchFamily="18" charset="0"/>
                <a:cs typeface="Arial" panose="020B0604020202020204" pitchFamily="34" charset="0"/>
              </a:rPr>
              <a:t>Przeglad</a:t>
            </a:r>
            <a:r>
              <a:rPr lang="en-US" sz="1200" i="1" kern="100" dirty="0">
                <a:effectLst/>
                <a:latin typeface="Arial" panose="020B0604020202020204" pitchFamily="34" charset="0"/>
                <a:ea typeface="Times New Roman" panose="02020603050405020304" pitchFamily="18" charset="0"/>
                <a:cs typeface="Arial" panose="020B0604020202020204" pitchFamily="34" charset="0"/>
              </a:rPr>
              <a:t> </a:t>
            </a:r>
            <a:r>
              <a:rPr lang="en-US" sz="1200" i="1" kern="100" dirty="0" err="1">
                <a:effectLst/>
                <a:latin typeface="Arial" panose="020B0604020202020204" pitchFamily="34" charset="0"/>
                <a:ea typeface="Times New Roman" panose="02020603050405020304" pitchFamily="18" charset="0"/>
                <a:cs typeface="Arial" panose="020B0604020202020204" pitchFamily="34" charset="0"/>
              </a:rPr>
              <a:t>gastroenterologiczny</a:t>
            </a:r>
            <a:r>
              <a:rPr lang="en-US" sz="1200" kern="100" dirty="0">
                <a:effectLst/>
                <a:latin typeface="Arial" panose="020B0604020202020204" pitchFamily="34" charset="0"/>
                <a:ea typeface="Times New Roman" panose="02020603050405020304" pitchFamily="18" charset="0"/>
                <a:cs typeface="Arial" panose="020B0604020202020204" pitchFamily="34" charset="0"/>
              </a:rPr>
              <a:t>, </a:t>
            </a:r>
            <a:r>
              <a:rPr lang="en-US" sz="1200" i="1" kern="100" dirty="0">
                <a:effectLst/>
                <a:latin typeface="Arial" panose="020B0604020202020204" pitchFamily="34" charset="0"/>
                <a:ea typeface="Times New Roman" panose="02020603050405020304" pitchFamily="18" charset="0"/>
                <a:cs typeface="Arial" panose="020B0604020202020204" pitchFamily="34" charset="0"/>
              </a:rPr>
              <a:t>13</a:t>
            </a:r>
            <a:r>
              <a:rPr lang="en-US" sz="1200" kern="100" dirty="0">
                <a:effectLst/>
                <a:latin typeface="Arial" panose="020B0604020202020204" pitchFamily="34" charset="0"/>
                <a:ea typeface="Times New Roman" panose="02020603050405020304" pitchFamily="18" charset="0"/>
                <a:cs typeface="Arial" panose="020B0604020202020204" pitchFamily="34" charset="0"/>
              </a:rPr>
              <a:t>(2), 85–92. </a:t>
            </a:r>
            <a:r>
              <a:rPr lang="en-US" sz="1200" u="sng" kern="100" dirty="0">
                <a:solidFill>
                  <a:srgbClr val="467886"/>
                </a:solidFill>
                <a:effectLst/>
                <a:latin typeface="Arial" panose="020B0604020202020204" pitchFamily="34" charset="0"/>
                <a:ea typeface="Times New Roman" panose="02020603050405020304" pitchFamily="18" charset="0"/>
                <a:cs typeface="Arial" panose="020B0604020202020204" pitchFamily="34" charset="0"/>
                <a:hlinkClick r:id="rId3"/>
              </a:rPr>
              <a:t>https://doi.org/10.5114/pg.2018.76005</a:t>
            </a:r>
            <a:r>
              <a:rPr lang="en-US" sz="1200" kern="100" dirty="0">
                <a:effectLst/>
                <a:latin typeface="Arial" panose="020B0604020202020204" pitchFamily="34" charset="0"/>
                <a:ea typeface="Times New Roman" panose="02020603050405020304" pitchFamily="18" charset="0"/>
                <a:cs typeface="Arial" panose="020B0604020202020204" pitchFamily="34" charset="0"/>
              </a:rPr>
              <a:t>.</a:t>
            </a:r>
            <a:endParaRPr lang="en-US" sz="1200" kern="100" dirty="0">
              <a:effectLst/>
              <a:latin typeface="Arial" panose="020B0604020202020204" pitchFamily="34" charset="0"/>
              <a:ea typeface="Aptos" panose="020B0004020202020204" pitchFamily="34" charset="0"/>
              <a:cs typeface="Arial" panose="020B0604020202020204" pitchFamily="34" charset="0"/>
            </a:endParaRPr>
          </a:p>
          <a:p>
            <a:pPr marR="0" lvl="0">
              <a:lnSpc>
                <a:spcPct val="115000"/>
              </a:lnSpc>
              <a:spcBef>
                <a:spcPts val="0"/>
              </a:spcBef>
              <a:spcAft>
                <a:spcPts val="0"/>
              </a:spcAft>
              <a:buFont typeface="Arial" panose="020B0604020202020204" pitchFamily="34" charset="0"/>
              <a:buChar char="•"/>
            </a:pPr>
            <a:r>
              <a:rPr lang="en-US" sz="1200" kern="100" dirty="0" err="1">
                <a:effectLst/>
                <a:latin typeface="Arial" panose="020B0604020202020204" pitchFamily="34" charset="0"/>
                <a:ea typeface="Times New Roman" panose="02020603050405020304" pitchFamily="18" charset="0"/>
                <a:cs typeface="Arial" panose="020B0604020202020204" pitchFamily="34" charset="0"/>
              </a:rPr>
              <a:t>Szilagyi</a:t>
            </a:r>
            <a:r>
              <a:rPr lang="en-US" sz="1200" kern="100" dirty="0">
                <a:effectLst/>
                <a:latin typeface="Arial" panose="020B0604020202020204" pitchFamily="34" charset="0"/>
                <a:ea typeface="Times New Roman" panose="02020603050405020304" pitchFamily="18" charset="0"/>
                <a:cs typeface="Arial" panose="020B0604020202020204" pitchFamily="34" charset="0"/>
              </a:rPr>
              <a:t> A. (2020). Relationship(s) between obesity and inflammatory bowel diseases: possible intertwined pathogenic mechanisms. </a:t>
            </a:r>
            <a:r>
              <a:rPr lang="en-US" sz="1200" i="1" kern="100" dirty="0">
                <a:effectLst/>
                <a:latin typeface="Arial" panose="020B0604020202020204" pitchFamily="34" charset="0"/>
                <a:ea typeface="Times New Roman" panose="02020603050405020304" pitchFamily="18" charset="0"/>
                <a:cs typeface="Arial" panose="020B0604020202020204" pitchFamily="34" charset="0"/>
              </a:rPr>
              <a:t>Clinical journal of gastroenterology</a:t>
            </a:r>
            <a:r>
              <a:rPr lang="en-US" sz="1200" kern="100" dirty="0">
                <a:effectLst/>
                <a:latin typeface="Arial" panose="020B0604020202020204" pitchFamily="34" charset="0"/>
                <a:ea typeface="Times New Roman" panose="02020603050405020304" pitchFamily="18" charset="0"/>
                <a:cs typeface="Arial" panose="020B0604020202020204" pitchFamily="34" charset="0"/>
              </a:rPr>
              <a:t>, </a:t>
            </a:r>
            <a:r>
              <a:rPr lang="en-US" sz="1200" i="1" kern="100" dirty="0">
                <a:effectLst/>
                <a:latin typeface="Arial" panose="020B0604020202020204" pitchFamily="34" charset="0"/>
                <a:ea typeface="Times New Roman" panose="02020603050405020304" pitchFamily="18" charset="0"/>
                <a:cs typeface="Arial" panose="020B0604020202020204" pitchFamily="34" charset="0"/>
              </a:rPr>
              <a:t>13</a:t>
            </a:r>
            <a:r>
              <a:rPr lang="en-US" sz="1200" kern="100" dirty="0">
                <a:effectLst/>
                <a:latin typeface="Arial" panose="020B0604020202020204" pitchFamily="34" charset="0"/>
                <a:ea typeface="Times New Roman" panose="02020603050405020304" pitchFamily="18" charset="0"/>
                <a:cs typeface="Arial" panose="020B0604020202020204" pitchFamily="34" charset="0"/>
              </a:rPr>
              <a:t>(2), 139–152. </a:t>
            </a:r>
            <a:r>
              <a:rPr lang="en-US" sz="1200" u="sng" kern="100" dirty="0">
                <a:solidFill>
                  <a:srgbClr val="467886"/>
                </a:solidFill>
                <a:effectLst/>
                <a:latin typeface="Arial" panose="020B0604020202020204" pitchFamily="34" charset="0"/>
                <a:ea typeface="Times New Roman" panose="02020603050405020304" pitchFamily="18" charset="0"/>
                <a:cs typeface="Arial" panose="020B0604020202020204" pitchFamily="34" charset="0"/>
                <a:hlinkClick r:id="rId4"/>
              </a:rPr>
              <a:t>https://doi.org/10.1007/s12328-019-01037-y</a:t>
            </a:r>
            <a:endParaRPr lang="en-US" sz="1200" kern="100" dirty="0">
              <a:effectLst/>
              <a:latin typeface="Arial" panose="020B0604020202020204" pitchFamily="34" charset="0"/>
              <a:ea typeface="Aptos" panose="020B0004020202020204" pitchFamily="34" charset="0"/>
              <a:cs typeface="Arial" panose="020B0604020202020204" pitchFamily="34" charset="0"/>
            </a:endParaRPr>
          </a:p>
          <a:p>
            <a:pPr marR="0" lvl="0">
              <a:lnSpc>
                <a:spcPct val="115000"/>
              </a:lnSpc>
              <a:spcBef>
                <a:spcPts val="0"/>
              </a:spcBef>
              <a:spcAft>
                <a:spcPts val="0"/>
              </a:spcAft>
              <a:buFont typeface="Arial" panose="020B0604020202020204" pitchFamily="34" charset="0"/>
              <a:buChar char="•"/>
            </a:pPr>
            <a:r>
              <a:rPr lang="en-US" sz="1200" kern="100" dirty="0">
                <a:effectLst/>
                <a:latin typeface="Arial" panose="020B0604020202020204" pitchFamily="34" charset="0"/>
                <a:ea typeface="Times New Roman" panose="02020603050405020304" pitchFamily="18" charset="0"/>
                <a:cs typeface="Arial" panose="020B0604020202020204" pitchFamily="34" charset="0"/>
              </a:rPr>
              <a:t>Perrone, M. R., Romano, S., De Maria, G., </a:t>
            </a:r>
            <a:r>
              <a:rPr lang="en-US" sz="1200" kern="100" dirty="0" err="1">
                <a:effectLst/>
                <a:latin typeface="Arial" panose="020B0604020202020204" pitchFamily="34" charset="0"/>
                <a:ea typeface="Times New Roman" panose="02020603050405020304" pitchFamily="18" charset="0"/>
                <a:cs typeface="Arial" panose="020B0604020202020204" pitchFamily="34" charset="0"/>
              </a:rPr>
              <a:t>Tundo</a:t>
            </a:r>
            <a:r>
              <a:rPr lang="en-US" sz="1200" kern="100" dirty="0">
                <a:effectLst/>
                <a:latin typeface="Arial" panose="020B0604020202020204" pitchFamily="34" charset="0"/>
                <a:ea typeface="Times New Roman" panose="02020603050405020304" pitchFamily="18" charset="0"/>
                <a:cs typeface="Arial" panose="020B0604020202020204" pitchFamily="34" charset="0"/>
              </a:rPr>
              <a:t>, P., Bruno, A. R., </a:t>
            </a:r>
            <a:r>
              <a:rPr lang="en-US" sz="1200" kern="100" dirty="0" err="1">
                <a:effectLst/>
                <a:latin typeface="Arial" panose="020B0604020202020204" pitchFamily="34" charset="0"/>
                <a:ea typeface="Times New Roman" panose="02020603050405020304" pitchFamily="18" charset="0"/>
                <a:cs typeface="Arial" panose="020B0604020202020204" pitchFamily="34" charset="0"/>
              </a:rPr>
              <a:t>Tagliaferro</a:t>
            </a:r>
            <a:r>
              <a:rPr lang="en-US" sz="1200" kern="100" dirty="0">
                <a:effectLst/>
                <a:latin typeface="Arial" panose="020B0604020202020204" pitchFamily="34" charset="0"/>
                <a:ea typeface="Times New Roman" panose="02020603050405020304" pitchFamily="18" charset="0"/>
                <a:cs typeface="Arial" panose="020B0604020202020204" pitchFamily="34" charset="0"/>
              </a:rPr>
              <a:t>, L., Maffia, M., &amp; </a:t>
            </a:r>
            <a:r>
              <a:rPr lang="en-US" sz="1200" kern="100" dirty="0" err="1">
                <a:effectLst/>
                <a:latin typeface="Arial" panose="020B0604020202020204" pitchFamily="34" charset="0"/>
                <a:ea typeface="Times New Roman" panose="02020603050405020304" pitchFamily="18" charset="0"/>
                <a:cs typeface="Arial" panose="020B0604020202020204" pitchFamily="34" charset="0"/>
              </a:rPr>
              <a:t>Fragola</a:t>
            </a:r>
            <a:r>
              <a:rPr lang="en-US" sz="1200" kern="100" dirty="0">
                <a:effectLst/>
                <a:latin typeface="Arial" panose="020B0604020202020204" pitchFamily="34" charset="0"/>
                <a:ea typeface="Times New Roman" panose="02020603050405020304" pitchFamily="18" charset="0"/>
                <a:cs typeface="Arial" panose="020B0604020202020204" pitchFamily="34" charset="0"/>
              </a:rPr>
              <a:t>, M. (2022). Compositional Data Analysis of 16S rRNA Gene Sequencing Results from Hospital Airborne Microbiome Samples. </a:t>
            </a:r>
            <a:r>
              <a:rPr lang="en-US" sz="1200" i="1" kern="100" dirty="0">
                <a:effectLst/>
                <a:latin typeface="Arial" panose="020B0604020202020204" pitchFamily="34" charset="0"/>
                <a:ea typeface="Times New Roman" panose="02020603050405020304" pitchFamily="18" charset="0"/>
                <a:cs typeface="Arial" panose="020B0604020202020204" pitchFamily="34" charset="0"/>
              </a:rPr>
              <a:t>International journal of environmental research and public health</a:t>
            </a:r>
            <a:r>
              <a:rPr lang="en-US" sz="1200" kern="100" dirty="0">
                <a:effectLst/>
                <a:latin typeface="Arial" panose="020B0604020202020204" pitchFamily="34" charset="0"/>
                <a:ea typeface="Times New Roman" panose="02020603050405020304" pitchFamily="18" charset="0"/>
                <a:cs typeface="Arial" panose="020B0604020202020204" pitchFamily="34" charset="0"/>
              </a:rPr>
              <a:t>, </a:t>
            </a:r>
            <a:r>
              <a:rPr lang="en-US" sz="1200" i="1" kern="100" dirty="0">
                <a:effectLst/>
                <a:latin typeface="Arial" panose="020B0604020202020204" pitchFamily="34" charset="0"/>
                <a:ea typeface="Times New Roman" panose="02020603050405020304" pitchFamily="18" charset="0"/>
                <a:cs typeface="Arial" panose="020B0604020202020204" pitchFamily="34" charset="0"/>
              </a:rPr>
              <a:t>19</a:t>
            </a:r>
            <a:r>
              <a:rPr lang="en-US" sz="1200" kern="100" dirty="0">
                <a:effectLst/>
                <a:latin typeface="Arial" panose="020B0604020202020204" pitchFamily="34" charset="0"/>
                <a:ea typeface="Times New Roman" panose="02020603050405020304" pitchFamily="18" charset="0"/>
                <a:cs typeface="Arial" panose="020B0604020202020204" pitchFamily="34" charset="0"/>
              </a:rPr>
              <a:t>(16), 10107. </a:t>
            </a:r>
            <a:r>
              <a:rPr lang="en-US" sz="1200" u="sng" kern="100" dirty="0">
                <a:solidFill>
                  <a:srgbClr val="467886"/>
                </a:solidFill>
                <a:effectLst/>
                <a:latin typeface="Arial" panose="020B0604020202020204" pitchFamily="34" charset="0"/>
                <a:ea typeface="Times New Roman" panose="02020603050405020304" pitchFamily="18" charset="0"/>
                <a:cs typeface="Arial" panose="020B0604020202020204" pitchFamily="34" charset="0"/>
                <a:hlinkClick r:id="rId5"/>
              </a:rPr>
              <a:t>https://doi.org/10.3390/ijerph191610107</a:t>
            </a:r>
            <a:endParaRPr lang="en-US" sz="1200" kern="100" dirty="0">
              <a:effectLst/>
              <a:latin typeface="Arial" panose="020B0604020202020204" pitchFamily="34" charset="0"/>
              <a:ea typeface="Aptos" panose="020B0004020202020204" pitchFamily="34" charset="0"/>
              <a:cs typeface="Arial" panose="020B0604020202020204" pitchFamily="34" charset="0"/>
            </a:endParaRPr>
          </a:p>
          <a:p>
            <a:pPr marR="0" lvl="0">
              <a:lnSpc>
                <a:spcPct val="115000"/>
              </a:lnSpc>
              <a:spcBef>
                <a:spcPts val="0"/>
              </a:spcBef>
              <a:spcAft>
                <a:spcPts val="0"/>
              </a:spcAft>
              <a:buFont typeface="Arial" panose="020B0604020202020204" pitchFamily="34" charset="0"/>
              <a:buChar char="•"/>
            </a:pPr>
            <a:r>
              <a:rPr lang="en-US" sz="1200" kern="100" dirty="0">
                <a:effectLst/>
                <a:latin typeface="Arial" panose="020B0604020202020204" pitchFamily="34" charset="0"/>
                <a:ea typeface="Times New Roman" panose="02020603050405020304" pitchFamily="18" charset="0"/>
                <a:cs typeface="Arial" panose="020B0604020202020204" pitchFamily="34" charset="0"/>
              </a:rPr>
              <a:t>García-</a:t>
            </a:r>
            <a:r>
              <a:rPr lang="en-US" sz="1200" kern="100" dirty="0" err="1">
                <a:effectLst/>
                <a:latin typeface="Arial" panose="020B0604020202020204" pitchFamily="34" charset="0"/>
                <a:ea typeface="Times New Roman" panose="02020603050405020304" pitchFamily="18" charset="0"/>
                <a:cs typeface="Arial" panose="020B0604020202020204" pitchFamily="34" charset="0"/>
              </a:rPr>
              <a:t>Mazcorro</a:t>
            </a:r>
            <a:r>
              <a:rPr lang="en-US" sz="1200" kern="100" dirty="0">
                <a:effectLst/>
                <a:latin typeface="Arial" panose="020B0604020202020204" pitchFamily="34" charset="0"/>
                <a:ea typeface="Times New Roman" panose="02020603050405020304" pitchFamily="18" charset="0"/>
                <a:cs typeface="Arial" panose="020B0604020202020204" pitchFamily="34" charset="0"/>
              </a:rPr>
              <a:t>, J. F., Mills, D. A., Murphy, K., &amp; </a:t>
            </a:r>
            <a:r>
              <a:rPr lang="en-US" sz="1200" kern="100" dirty="0" err="1">
                <a:effectLst/>
                <a:latin typeface="Arial" panose="020B0604020202020204" pitchFamily="34" charset="0"/>
                <a:ea typeface="Times New Roman" panose="02020603050405020304" pitchFamily="18" charset="0"/>
                <a:cs typeface="Arial" panose="020B0604020202020204" pitchFamily="34" charset="0"/>
              </a:rPr>
              <a:t>Noratto</a:t>
            </a:r>
            <a:r>
              <a:rPr lang="en-US" sz="1200" kern="100" dirty="0">
                <a:effectLst/>
                <a:latin typeface="Arial" panose="020B0604020202020204" pitchFamily="34" charset="0"/>
                <a:ea typeface="Times New Roman" panose="02020603050405020304" pitchFamily="18" charset="0"/>
                <a:cs typeface="Arial" panose="020B0604020202020204" pitchFamily="34" charset="0"/>
              </a:rPr>
              <a:t>, G. (2017, August 16). </a:t>
            </a:r>
            <a:r>
              <a:rPr lang="en-US" sz="1200" i="1" kern="100" dirty="0">
                <a:effectLst/>
                <a:latin typeface="Arial" panose="020B0604020202020204" pitchFamily="34" charset="0"/>
                <a:ea typeface="Times New Roman" panose="02020603050405020304" pitchFamily="18" charset="0"/>
                <a:cs typeface="Arial" panose="020B0604020202020204" pitchFamily="34" charset="0"/>
              </a:rPr>
              <a:t>Effect of barley supplementation on the fecal microbiota, </a:t>
            </a:r>
            <a:r>
              <a:rPr lang="en-US" sz="1200" i="1" kern="100" dirty="0" err="1">
                <a:effectLst/>
                <a:latin typeface="Arial" panose="020B0604020202020204" pitchFamily="34" charset="0"/>
                <a:ea typeface="Times New Roman" panose="02020603050405020304" pitchFamily="18" charset="0"/>
                <a:cs typeface="Arial" panose="020B0604020202020204" pitchFamily="34" charset="0"/>
              </a:rPr>
              <a:t>caecal</a:t>
            </a:r>
            <a:r>
              <a:rPr lang="en-US" sz="1200" i="1" kern="100" dirty="0">
                <a:effectLst/>
                <a:latin typeface="Arial" panose="020B0604020202020204" pitchFamily="34" charset="0"/>
                <a:ea typeface="Times New Roman" panose="02020603050405020304" pitchFamily="18" charset="0"/>
                <a:cs typeface="Arial" panose="020B0604020202020204" pitchFamily="34" charset="0"/>
              </a:rPr>
              <a:t> biochemistry, and key biomarkers of obesity and inflammation in obese </a:t>
            </a:r>
            <a:r>
              <a:rPr lang="en-US" sz="1200" i="1" kern="100" dirty="0" err="1">
                <a:effectLst/>
                <a:latin typeface="Arial" panose="020B0604020202020204" pitchFamily="34" charset="0"/>
                <a:ea typeface="Times New Roman" panose="02020603050405020304" pitchFamily="18" charset="0"/>
                <a:cs typeface="Arial" panose="020B0604020202020204" pitchFamily="34" charset="0"/>
              </a:rPr>
              <a:t>db</a:t>
            </a:r>
            <a:r>
              <a:rPr lang="en-US" sz="1200" i="1" kern="100" dirty="0">
                <a:effectLst/>
                <a:latin typeface="Arial" panose="020B0604020202020204" pitchFamily="34" charset="0"/>
                <a:ea typeface="Times New Roman" panose="02020603050405020304" pitchFamily="18" charset="0"/>
                <a:cs typeface="Arial" panose="020B0604020202020204" pitchFamily="34" charset="0"/>
              </a:rPr>
              <a:t>/</a:t>
            </a:r>
            <a:r>
              <a:rPr lang="en-US" sz="1200" i="1" kern="100" dirty="0" err="1">
                <a:effectLst/>
                <a:latin typeface="Arial" panose="020B0604020202020204" pitchFamily="34" charset="0"/>
                <a:ea typeface="Times New Roman" panose="02020603050405020304" pitchFamily="18" charset="0"/>
                <a:cs typeface="Arial" panose="020B0604020202020204" pitchFamily="34" charset="0"/>
              </a:rPr>
              <a:t>db</a:t>
            </a:r>
            <a:r>
              <a:rPr lang="en-US" sz="1200" i="1" kern="100" dirty="0">
                <a:effectLst/>
                <a:latin typeface="Arial" panose="020B0604020202020204" pitchFamily="34" charset="0"/>
                <a:ea typeface="Times New Roman" panose="02020603050405020304" pitchFamily="18" charset="0"/>
                <a:cs typeface="Arial" panose="020B0604020202020204" pitchFamily="34" charset="0"/>
              </a:rPr>
              <a:t> mice</a:t>
            </a:r>
            <a:r>
              <a:rPr lang="en-US" sz="1200" kern="100" dirty="0">
                <a:effectLst/>
                <a:latin typeface="Arial" panose="020B0604020202020204" pitchFamily="34" charset="0"/>
                <a:ea typeface="Times New Roman" panose="02020603050405020304" pitchFamily="18" charset="0"/>
                <a:cs typeface="Arial" panose="020B0604020202020204" pitchFamily="34" charset="0"/>
              </a:rPr>
              <a:t>. European Journal of Nutrition. </a:t>
            </a:r>
            <a:r>
              <a:rPr lang="en-US" sz="1200" u="sng" kern="100" dirty="0">
                <a:solidFill>
                  <a:srgbClr val="467886"/>
                </a:solidFill>
                <a:effectLst/>
                <a:latin typeface="Arial" panose="020B0604020202020204" pitchFamily="34" charset="0"/>
                <a:ea typeface="Times New Roman" panose="02020603050405020304" pitchFamily="18" charset="0"/>
                <a:cs typeface="Arial" panose="020B0604020202020204" pitchFamily="34" charset="0"/>
                <a:hlinkClick r:id="rId6"/>
              </a:rPr>
              <a:t>https://doi.org/10.1007/s00394-017-1523-y</a:t>
            </a:r>
            <a:endParaRPr lang="en-US" sz="1200" kern="100" dirty="0">
              <a:effectLst/>
              <a:latin typeface="Arial" panose="020B0604020202020204" pitchFamily="34" charset="0"/>
              <a:ea typeface="Aptos" panose="020B0004020202020204" pitchFamily="34" charset="0"/>
              <a:cs typeface="Arial" panose="020B0604020202020204" pitchFamily="34" charset="0"/>
            </a:endParaRPr>
          </a:p>
          <a:p>
            <a:pPr marR="0" lvl="0">
              <a:lnSpc>
                <a:spcPct val="115000"/>
              </a:lnSpc>
              <a:spcBef>
                <a:spcPts val="0"/>
              </a:spcBef>
              <a:spcAft>
                <a:spcPts val="0"/>
              </a:spcAft>
              <a:buFont typeface="Arial" panose="020B0604020202020204" pitchFamily="34" charset="0"/>
              <a:buChar char="•"/>
            </a:pPr>
            <a:r>
              <a:rPr lang="en-US" sz="1200" kern="100" dirty="0">
                <a:effectLst/>
                <a:latin typeface="Arial" panose="020B0604020202020204" pitchFamily="34" charset="0"/>
                <a:ea typeface="Times New Roman" panose="02020603050405020304" pitchFamily="18" charset="0"/>
                <a:cs typeface="Arial" panose="020B0604020202020204" pitchFamily="34" charset="0"/>
              </a:rPr>
              <a:t>Xu, Y., Xie, Z., Wang, H., Shen, Z., Guo, Y., Gao, Y., Chen, X., </a:t>
            </a:r>
            <a:r>
              <a:rPr lang="en-US" sz="1200" kern="100" dirty="0" err="1">
                <a:effectLst/>
                <a:latin typeface="Arial" panose="020B0604020202020204" pitchFamily="34" charset="0"/>
                <a:ea typeface="Times New Roman" panose="02020603050405020304" pitchFamily="18" charset="0"/>
                <a:cs typeface="Arial" panose="020B0604020202020204" pitchFamily="34" charset="0"/>
              </a:rPr>
              <a:t>Qiang</a:t>
            </a:r>
            <a:r>
              <a:rPr lang="en-US" sz="1200" kern="100" dirty="0">
                <a:effectLst/>
                <a:latin typeface="Arial" panose="020B0604020202020204" pitchFamily="34" charset="0"/>
                <a:ea typeface="Times New Roman" panose="02020603050405020304" pitchFamily="18" charset="0"/>
                <a:cs typeface="Arial" panose="020B0604020202020204" pitchFamily="34" charset="0"/>
              </a:rPr>
              <a:t>, W., Li, X., &amp; Wang, K. (2017, June 15). </a:t>
            </a:r>
            <a:r>
              <a:rPr lang="en-US" sz="1200" i="1" kern="100" dirty="0">
                <a:effectLst/>
                <a:latin typeface="Arial" panose="020B0604020202020204" pitchFamily="34" charset="0"/>
                <a:ea typeface="Times New Roman" panose="02020603050405020304" pitchFamily="18" charset="0"/>
                <a:cs typeface="Arial" panose="020B0604020202020204" pitchFamily="34" charset="0"/>
              </a:rPr>
              <a:t>Bacterial Diversity of Intestinal Microbiota in Patients with Substance Use Disorders Revealed by 16S rRNA Gene Deep Sequencing</a:t>
            </a:r>
            <a:r>
              <a:rPr lang="en-US" sz="1200" kern="100" dirty="0">
                <a:effectLst/>
                <a:latin typeface="Arial" panose="020B0604020202020204" pitchFamily="34" charset="0"/>
                <a:ea typeface="Times New Roman" panose="02020603050405020304" pitchFamily="18" charset="0"/>
                <a:cs typeface="Arial" panose="020B0604020202020204" pitchFamily="34" charset="0"/>
              </a:rPr>
              <a:t>. Scientific Reports. </a:t>
            </a:r>
            <a:r>
              <a:rPr lang="en-US" sz="1200" u="sng" kern="100" dirty="0">
                <a:solidFill>
                  <a:srgbClr val="467886"/>
                </a:solidFill>
                <a:effectLst/>
                <a:latin typeface="Arial" panose="020B0604020202020204" pitchFamily="34" charset="0"/>
                <a:ea typeface="Times New Roman" panose="02020603050405020304" pitchFamily="18" charset="0"/>
                <a:cs typeface="Arial" panose="020B0604020202020204" pitchFamily="34" charset="0"/>
                <a:hlinkClick r:id="rId7"/>
              </a:rPr>
              <a:t>https://doi.org/10.1038/s41598-017-03706-9</a:t>
            </a:r>
            <a:endParaRPr lang="en-US" sz="1200" kern="100" dirty="0">
              <a:effectLst/>
              <a:latin typeface="Arial" panose="020B0604020202020204" pitchFamily="34" charset="0"/>
              <a:ea typeface="Aptos" panose="020B0004020202020204" pitchFamily="34" charset="0"/>
              <a:cs typeface="Arial" panose="020B0604020202020204" pitchFamily="34" charset="0"/>
            </a:endParaRPr>
          </a:p>
          <a:p>
            <a:pPr marR="0" lvl="0">
              <a:lnSpc>
                <a:spcPct val="115000"/>
              </a:lnSpc>
              <a:spcBef>
                <a:spcPts val="0"/>
              </a:spcBef>
              <a:spcAft>
                <a:spcPts val="0"/>
              </a:spcAft>
              <a:buFont typeface="Arial" panose="020B0604020202020204" pitchFamily="34" charset="0"/>
              <a:buChar char="•"/>
            </a:pPr>
            <a:r>
              <a:rPr lang="en-US" sz="1200" kern="100" dirty="0">
                <a:effectLst/>
                <a:latin typeface="Arial" panose="020B0604020202020204" pitchFamily="34" charset="0"/>
                <a:ea typeface="Times New Roman" panose="02020603050405020304" pitchFamily="18" charset="0"/>
                <a:cs typeface="Arial" panose="020B0604020202020204" pitchFamily="34" charset="0"/>
              </a:rPr>
              <a:t>Williams, J. R., Yang, R., Clifford, J. L., Watson, D., Campbell, R., </a:t>
            </a:r>
            <a:r>
              <a:rPr lang="en-US" sz="1200" kern="100" dirty="0" err="1">
                <a:effectLst/>
                <a:latin typeface="Arial" panose="020B0604020202020204" pitchFamily="34" charset="0"/>
                <a:ea typeface="Times New Roman" panose="02020603050405020304" pitchFamily="18" charset="0"/>
                <a:cs typeface="Arial" panose="020B0604020202020204" pitchFamily="34" charset="0"/>
              </a:rPr>
              <a:t>Getnet</a:t>
            </a:r>
            <a:r>
              <a:rPr lang="en-US" sz="1200" kern="100" dirty="0">
                <a:effectLst/>
                <a:latin typeface="Arial" panose="020B0604020202020204" pitchFamily="34" charset="0"/>
                <a:ea typeface="Times New Roman" panose="02020603050405020304" pitchFamily="18" charset="0"/>
                <a:cs typeface="Arial" panose="020B0604020202020204" pitchFamily="34" charset="0"/>
              </a:rPr>
              <a:t>, D., Kumar, R., </a:t>
            </a:r>
            <a:r>
              <a:rPr lang="en-US" sz="1200" kern="100" dirty="0" err="1">
                <a:effectLst/>
                <a:latin typeface="Arial" panose="020B0604020202020204" pitchFamily="34" charset="0"/>
                <a:ea typeface="Times New Roman" panose="02020603050405020304" pitchFamily="18" charset="0"/>
                <a:cs typeface="Arial" panose="020B0604020202020204" pitchFamily="34" charset="0"/>
              </a:rPr>
              <a:t>Hammamieh</a:t>
            </a:r>
            <a:r>
              <a:rPr lang="en-US" sz="1200" kern="100" dirty="0">
                <a:effectLst/>
                <a:latin typeface="Arial" panose="020B0604020202020204" pitchFamily="34" charset="0"/>
                <a:ea typeface="Times New Roman" panose="02020603050405020304" pitchFamily="18" charset="0"/>
                <a:cs typeface="Arial" panose="020B0604020202020204" pitchFamily="34" charset="0"/>
              </a:rPr>
              <a:t>, R., &amp; Jett, M. (2019). Functional Heatmap: an automated and interactive pattern recognition tool to integrate time with multi-omics assays. </a:t>
            </a:r>
            <a:r>
              <a:rPr lang="en-US" sz="1200" i="1" kern="100" dirty="0">
                <a:effectLst/>
                <a:latin typeface="Arial" panose="020B0604020202020204" pitchFamily="34" charset="0"/>
                <a:ea typeface="Times New Roman" panose="02020603050405020304" pitchFamily="18" charset="0"/>
                <a:cs typeface="Arial" panose="020B0604020202020204" pitchFamily="34" charset="0"/>
              </a:rPr>
              <a:t>BMC bioinformatics</a:t>
            </a:r>
            <a:r>
              <a:rPr lang="en-US" sz="1200" kern="100" dirty="0">
                <a:effectLst/>
                <a:latin typeface="Arial" panose="020B0604020202020204" pitchFamily="34" charset="0"/>
                <a:ea typeface="Times New Roman" panose="02020603050405020304" pitchFamily="18" charset="0"/>
                <a:cs typeface="Arial" panose="020B0604020202020204" pitchFamily="34" charset="0"/>
              </a:rPr>
              <a:t>, </a:t>
            </a:r>
            <a:r>
              <a:rPr lang="en-US" sz="1200" i="1" kern="100" dirty="0">
                <a:effectLst/>
                <a:latin typeface="Arial" panose="020B0604020202020204" pitchFamily="34" charset="0"/>
                <a:ea typeface="Times New Roman" panose="02020603050405020304" pitchFamily="18" charset="0"/>
                <a:cs typeface="Arial" panose="020B0604020202020204" pitchFamily="34" charset="0"/>
              </a:rPr>
              <a:t>20</a:t>
            </a:r>
            <a:r>
              <a:rPr lang="en-US" sz="1200" kern="100" dirty="0">
                <a:effectLst/>
                <a:latin typeface="Arial" panose="020B0604020202020204" pitchFamily="34" charset="0"/>
                <a:ea typeface="Times New Roman" panose="02020603050405020304" pitchFamily="18" charset="0"/>
                <a:cs typeface="Arial" panose="020B0604020202020204" pitchFamily="34" charset="0"/>
              </a:rPr>
              <a:t>(1), 81. </a:t>
            </a:r>
            <a:r>
              <a:rPr lang="en-US" sz="1200" u="sng" kern="100" dirty="0">
                <a:solidFill>
                  <a:srgbClr val="467886"/>
                </a:solidFill>
                <a:effectLst/>
                <a:latin typeface="Arial" panose="020B0604020202020204" pitchFamily="34" charset="0"/>
                <a:ea typeface="Times New Roman" panose="02020603050405020304" pitchFamily="18" charset="0"/>
                <a:cs typeface="Arial" panose="020B0604020202020204" pitchFamily="34" charset="0"/>
                <a:hlinkClick r:id="rId8"/>
              </a:rPr>
              <a:t>https://doi.org/10.1186/s12859-019-2657-0</a:t>
            </a:r>
            <a:endParaRPr lang="en-US" sz="1200" kern="100" dirty="0">
              <a:effectLst/>
              <a:latin typeface="Arial" panose="020B0604020202020204" pitchFamily="34" charset="0"/>
              <a:ea typeface="Aptos" panose="020B0004020202020204" pitchFamily="34" charset="0"/>
              <a:cs typeface="Arial" panose="020B0604020202020204" pitchFamily="34" charset="0"/>
            </a:endParaRPr>
          </a:p>
          <a:p>
            <a:pPr marR="0" lvl="0">
              <a:lnSpc>
                <a:spcPct val="115000"/>
              </a:lnSpc>
              <a:spcBef>
                <a:spcPts val="0"/>
              </a:spcBef>
              <a:spcAft>
                <a:spcPts val="0"/>
              </a:spcAft>
              <a:buFont typeface="Arial" panose="020B0604020202020204" pitchFamily="34" charset="0"/>
              <a:buChar char="•"/>
            </a:pPr>
            <a:r>
              <a:rPr lang="en-US" sz="1200" kern="100" dirty="0">
                <a:effectLst/>
                <a:latin typeface="Arial" panose="020B0604020202020204" pitchFamily="34" charset="0"/>
                <a:ea typeface="Times New Roman" panose="02020603050405020304" pitchFamily="18" charset="0"/>
                <a:cs typeface="Arial" panose="020B0604020202020204" pitchFamily="34" charset="0"/>
              </a:rPr>
              <a:t>Oksanen, J., Simpson, G.L..., Evangelista, H.B.A. (2022). </a:t>
            </a:r>
            <a:r>
              <a:rPr lang="en-US" sz="1200" i="1" kern="100" dirty="0">
                <a:effectLst/>
                <a:latin typeface="Arial" panose="020B0604020202020204" pitchFamily="34" charset="0"/>
                <a:ea typeface="Times New Roman" panose="02020603050405020304" pitchFamily="18" charset="0"/>
                <a:cs typeface="Arial" panose="020B0604020202020204" pitchFamily="34" charset="0"/>
              </a:rPr>
              <a:t>GitHub - </a:t>
            </a:r>
            <a:r>
              <a:rPr lang="en-US" sz="1200" i="1" kern="100" dirty="0" err="1">
                <a:effectLst/>
                <a:latin typeface="Arial" panose="020B0604020202020204" pitchFamily="34" charset="0"/>
                <a:ea typeface="Times New Roman" panose="02020603050405020304" pitchFamily="18" charset="0"/>
                <a:cs typeface="Arial" panose="020B0604020202020204" pitchFamily="34" charset="0"/>
              </a:rPr>
              <a:t>vegandevs</a:t>
            </a:r>
            <a:r>
              <a:rPr lang="en-US" sz="1200" i="1" kern="100" dirty="0">
                <a:effectLst/>
                <a:latin typeface="Arial" panose="020B0604020202020204" pitchFamily="34" charset="0"/>
                <a:ea typeface="Times New Roman" panose="02020603050405020304" pitchFamily="18" charset="0"/>
                <a:cs typeface="Arial" panose="020B0604020202020204" pitchFamily="34" charset="0"/>
              </a:rPr>
              <a:t>/vegan: R package for community ecologists: popular ordination methods, ecological null models &amp; diversity analysis</a:t>
            </a:r>
            <a:r>
              <a:rPr lang="en-US" sz="1200" kern="100" dirty="0">
                <a:effectLst/>
                <a:latin typeface="Arial" panose="020B0604020202020204" pitchFamily="34" charset="0"/>
                <a:ea typeface="Times New Roman" panose="02020603050405020304" pitchFamily="18" charset="0"/>
                <a:cs typeface="Arial" panose="020B0604020202020204" pitchFamily="34" charset="0"/>
              </a:rPr>
              <a:t>. GitHub. </a:t>
            </a:r>
            <a:r>
              <a:rPr lang="en-US" sz="1200" u="sng" kern="100" dirty="0">
                <a:solidFill>
                  <a:srgbClr val="467886"/>
                </a:solidFill>
                <a:effectLst/>
                <a:latin typeface="Arial" panose="020B0604020202020204" pitchFamily="34" charset="0"/>
                <a:ea typeface="Times New Roman" panose="02020603050405020304" pitchFamily="18" charset="0"/>
                <a:cs typeface="Arial" panose="020B0604020202020204" pitchFamily="34" charset="0"/>
                <a:hlinkClick r:id="rId9"/>
              </a:rPr>
              <a:t>https://github.com/vegandevs/vegan</a:t>
            </a:r>
            <a:endParaRPr lang="en-US" sz="1200" kern="100" dirty="0">
              <a:effectLst/>
              <a:latin typeface="Arial" panose="020B0604020202020204" pitchFamily="34" charset="0"/>
              <a:ea typeface="Aptos" panose="020B0004020202020204" pitchFamily="34" charset="0"/>
              <a:cs typeface="Arial" panose="020B0604020202020204" pitchFamily="34" charset="0"/>
            </a:endParaRPr>
          </a:p>
          <a:p>
            <a:pPr marR="0" lvl="0">
              <a:lnSpc>
                <a:spcPct val="115000"/>
              </a:lnSpc>
              <a:spcBef>
                <a:spcPts val="0"/>
              </a:spcBef>
              <a:spcAft>
                <a:spcPts val="0"/>
              </a:spcAft>
              <a:buFont typeface="Arial" panose="020B0604020202020204" pitchFamily="34" charset="0"/>
              <a:buChar char="•"/>
            </a:pPr>
            <a:r>
              <a:rPr lang="en-US" sz="1200" kern="100" dirty="0" err="1">
                <a:effectLst/>
                <a:latin typeface="Arial" panose="020B0604020202020204" pitchFamily="34" charset="0"/>
                <a:ea typeface="Times New Roman" panose="02020603050405020304" pitchFamily="18" charset="0"/>
                <a:cs typeface="Arial" panose="020B0604020202020204" pitchFamily="34" charset="0"/>
              </a:rPr>
              <a:t>A</a:t>
            </a:r>
            <a:r>
              <a:rPr lang="en-US" sz="1200" u="sng" kern="100" dirty="0" err="1">
                <a:solidFill>
                  <a:srgbClr val="467886"/>
                </a:solidFill>
                <a:effectLst/>
                <a:latin typeface="Arial" panose="020B0604020202020204" pitchFamily="34" charset="0"/>
                <a:ea typeface="Times New Roman" panose="02020603050405020304" pitchFamily="18" charset="0"/>
                <a:cs typeface="Arial" panose="020B0604020202020204" pitchFamily="34" charset="0"/>
                <a:hlinkClick r:id="rId10"/>
              </a:rPr>
              <a:t>lboukadel</a:t>
            </a:r>
            <a:r>
              <a:rPr lang="en-US" sz="1200" kern="100" dirty="0">
                <a:effectLst/>
                <a:latin typeface="Arial" panose="020B0604020202020204" pitchFamily="34" charset="0"/>
                <a:ea typeface="Times New Roman" panose="02020603050405020304" pitchFamily="18" charset="0"/>
                <a:cs typeface="Arial" panose="020B0604020202020204" pitchFamily="34" charset="0"/>
              </a:rPr>
              <a:t>(2019). </a:t>
            </a:r>
            <a:r>
              <a:rPr lang="en-US" sz="1200" i="1" kern="100" dirty="0">
                <a:effectLst/>
                <a:latin typeface="Arial" panose="020B0604020202020204" pitchFamily="34" charset="0"/>
                <a:ea typeface="Times New Roman" panose="02020603050405020304" pitchFamily="18" charset="0"/>
                <a:cs typeface="Arial" panose="020B0604020202020204" pitchFamily="34" charset="0"/>
              </a:rPr>
              <a:t>The A - Z Of </a:t>
            </a:r>
            <a:r>
              <a:rPr lang="en-US" sz="1200" i="1" kern="100" dirty="0" err="1">
                <a:effectLst/>
                <a:latin typeface="Arial" panose="020B0604020202020204" pitchFamily="34" charset="0"/>
                <a:ea typeface="Times New Roman" panose="02020603050405020304" pitchFamily="18" charset="0"/>
                <a:cs typeface="Arial" panose="020B0604020202020204" pitchFamily="34" charset="0"/>
              </a:rPr>
              <a:t>Rcolorbrewer</a:t>
            </a:r>
            <a:r>
              <a:rPr lang="en-US" sz="1200" i="1" kern="100" dirty="0">
                <a:effectLst/>
                <a:latin typeface="Arial" panose="020B0604020202020204" pitchFamily="34" charset="0"/>
                <a:ea typeface="Times New Roman" panose="02020603050405020304" pitchFamily="18" charset="0"/>
                <a:cs typeface="Arial" panose="020B0604020202020204" pitchFamily="34" charset="0"/>
              </a:rPr>
              <a:t> Palette</a:t>
            </a:r>
            <a:r>
              <a:rPr lang="en-US" sz="1200" kern="100" dirty="0">
                <a:effectLst/>
                <a:latin typeface="Arial" panose="020B0604020202020204" pitchFamily="34" charset="0"/>
                <a:ea typeface="Times New Roman" panose="02020603050405020304" pitchFamily="18" charset="0"/>
                <a:cs typeface="Arial" panose="020B0604020202020204" pitchFamily="34" charset="0"/>
              </a:rPr>
              <a:t>. </a:t>
            </a:r>
            <a:r>
              <a:rPr lang="en-US" sz="1200" kern="100" dirty="0" err="1">
                <a:effectLst/>
                <a:latin typeface="Arial" panose="020B0604020202020204" pitchFamily="34" charset="0"/>
                <a:ea typeface="Times New Roman" panose="02020603050405020304" pitchFamily="18" charset="0"/>
                <a:cs typeface="Arial" panose="020B0604020202020204" pitchFamily="34" charset="0"/>
              </a:rPr>
              <a:t>Datanovia</a:t>
            </a:r>
            <a:r>
              <a:rPr lang="en-US" sz="1200" kern="100" dirty="0">
                <a:effectLst/>
                <a:latin typeface="Arial" panose="020B0604020202020204" pitchFamily="34" charset="0"/>
                <a:ea typeface="Times New Roman" panose="02020603050405020304" pitchFamily="18" charset="0"/>
                <a:cs typeface="Arial" panose="020B0604020202020204" pitchFamily="34" charset="0"/>
              </a:rPr>
              <a:t>. </a:t>
            </a:r>
            <a:r>
              <a:rPr lang="en-US" sz="1200" u="sng" kern="100" dirty="0">
                <a:solidFill>
                  <a:srgbClr val="467886"/>
                </a:solidFill>
                <a:effectLst/>
                <a:latin typeface="Arial" panose="020B0604020202020204" pitchFamily="34" charset="0"/>
                <a:ea typeface="Times New Roman" panose="02020603050405020304" pitchFamily="18" charset="0"/>
                <a:cs typeface="Arial" panose="020B0604020202020204" pitchFamily="34" charset="0"/>
                <a:hlinkClick r:id="rId11"/>
              </a:rPr>
              <a:t>https://www.datanovia.com/en/blog/the-a-z-of-rcolorbrewer-palette/</a:t>
            </a:r>
            <a:r>
              <a:rPr lang="en-US" sz="1200" kern="100" dirty="0">
                <a:effectLst/>
                <a:latin typeface="Arial" panose="020B0604020202020204" pitchFamily="34" charset="0"/>
                <a:ea typeface="Times New Roman" panose="02020603050405020304" pitchFamily="18" charset="0"/>
                <a:cs typeface="Arial" panose="020B0604020202020204" pitchFamily="34" charset="0"/>
              </a:rPr>
              <a:t> </a:t>
            </a:r>
            <a:endParaRPr lang="en-US" sz="1200" kern="100" dirty="0">
              <a:effectLst/>
              <a:latin typeface="Arial" panose="020B0604020202020204" pitchFamily="34" charset="0"/>
              <a:ea typeface="Aptos" panose="020B0004020202020204" pitchFamily="34" charset="0"/>
              <a:cs typeface="Arial" panose="020B0604020202020204" pitchFamily="34" charset="0"/>
            </a:endParaRPr>
          </a:p>
          <a:p>
            <a:pPr>
              <a:buFont typeface="Arial" panose="020B0604020202020204" pitchFamily="34" charset="0"/>
              <a:buChar char="•"/>
            </a:pPr>
            <a:r>
              <a:rPr lang="en-US" sz="1200" dirty="0">
                <a:effectLst/>
                <a:latin typeface="Arial" panose="020B0604020202020204" pitchFamily="34" charset="0"/>
                <a:ea typeface="Times New Roman" panose="02020603050405020304" pitchFamily="18" charset="0"/>
                <a:cs typeface="Arial" panose="020B0604020202020204" pitchFamily="34" charset="0"/>
              </a:rPr>
              <a:t>R Core Team. 2024. R: A Language and Environment for Statistical Computing. From </a:t>
            </a:r>
            <a:r>
              <a:rPr lang="en-US" sz="1200" u="sng" dirty="0">
                <a:solidFill>
                  <a:srgbClr val="467886"/>
                </a:solidFill>
                <a:effectLst/>
                <a:latin typeface="Arial" panose="020B0604020202020204" pitchFamily="34" charset="0"/>
                <a:ea typeface="Times New Roman" panose="02020603050405020304" pitchFamily="18" charset="0"/>
                <a:cs typeface="Arial" panose="020B0604020202020204" pitchFamily="34" charset="0"/>
                <a:hlinkClick r:id="rId12"/>
              </a:rPr>
              <a:t>https://www.r-project.org/</a:t>
            </a:r>
            <a:endParaRPr lang="en-US"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689724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A5B74-FCE0-4C0A-5BB0-F272E4BF3B28}"/>
              </a:ext>
            </a:extLst>
          </p:cNvPr>
          <p:cNvSpPr>
            <a:spLocks noGrp="1"/>
          </p:cNvSpPr>
          <p:nvPr>
            <p:ph type="title"/>
          </p:nvPr>
        </p:nvSpPr>
        <p:spPr>
          <a:xfrm>
            <a:off x="870867" y="474133"/>
            <a:ext cx="10213200" cy="3725334"/>
          </a:xfrm>
        </p:spPr>
        <p:txBody>
          <a:bodyPr>
            <a:normAutofit/>
          </a:bodyPr>
          <a:lstStyle/>
          <a:p>
            <a:pPr algn="ctr"/>
            <a:r>
              <a:rPr lang="en-US" sz="4000" dirty="0">
                <a:cs typeface="Arial"/>
              </a:rPr>
              <a:t>THANK YOU</a:t>
            </a:r>
            <a:br>
              <a:rPr lang="en-US" sz="4000" dirty="0">
                <a:cs typeface="Arial"/>
              </a:rPr>
            </a:br>
            <a:br>
              <a:rPr lang="en-US" sz="4000" dirty="0">
                <a:cs typeface="Arial" panose="020B0604020202020204" pitchFamily="34" charset="0"/>
              </a:rPr>
            </a:br>
            <a:br>
              <a:rPr lang="en-US" sz="4000" dirty="0">
                <a:cs typeface="Arial" panose="020B0604020202020204" pitchFamily="34" charset="0"/>
              </a:rPr>
            </a:br>
            <a:r>
              <a:rPr lang="en-US" sz="4000" dirty="0">
                <a:cs typeface="Arial"/>
              </a:rPr>
              <a:t>QUESTIONS?</a:t>
            </a:r>
          </a:p>
        </p:txBody>
      </p:sp>
    </p:spTree>
    <p:extLst>
      <p:ext uri="{BB962C8B-B14F-4D97-AF65-F5344CB8AC3E}">
        <p14:creationId xmlns:p14="http://schemas.microsoft.com/office/powerpoint/2010/main" val="10195871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9E994-A70B-B4E5-C4AE-6BC8D3EC4CA1}"/>
              </a:ext>
            </a:extLst>
          </p:cNvPr>
          <p:cNvSpPr>
            <a:spLocks noGrp="1"/>
          </p:cNvSpPr>
          <p:nvPr>
            <p:ph type="title"/>
          </p:nvPr>
        </p:nvSpPr>
        <p:spPr/>
        <p:txBody>
          <a:bodyPr/>
          <a:lstStyle/>
          <a:p>
            <a:pPr algn="ctr"/>
            <a:r>
              <a:rPr lang="en-US" dirty="0"/>
              <a:t> RESEARCH QUESTIONS</a:t>
            </a:r>
          </a:p>
        </p:txBody>
      </p:sp>
      <p:sp>
        <p:nvSpPr>
          <p:cNvPr id="3" name="Content Placeholder 2">
            <a:extLst>
              <a:ext uri="{FF2B5EF4-FFF2-40B4-BE49-F238E27FC236}">
                <a16:creationId xmlns:a16="http://schemas.microsoft.com/office/drawing/2014/main" id="{1FA10EBC-AD04-CFA6-C76E-48BC1434BA43}"/>
              </a:ext>
            </a:extLst>
          </p:cNvPr>
          <p:cNvSpPr>
            <a:spLocks noGrp="1"/>
          </p:cNvSpPr>
          <p:nvPr>
            <p:ph idx="1"/>
          </p:nvPr>
        </p:nvSpPr>
        <p:spPr>
          <a:xfrm>
            <a:off x="989400" y="1685925"/>
            <a:ext cx="10213200" cy="4656509"/>
          </a:xfrm>
        </p:spPr>
        <p:txBody>
          <a:bodyPr>
            <a:noAutofit/>
          </a:bodyPr>
          <a:lstStyle/>
          <a:p>
            <a:r>
              <a:rPr lang="en-US" sz="2400" kern="100" dirty="0">
                <a:solidFill>
                  <a:srgbClr val="000000"/>
                </a:solidFill>
                <a:effectLst/>
                <a:latin typeface="Abadi" panose="020B0604020104020204" pitchFamily="34" charset="0"/>
                <a:ea typeface="Aptos" panose="020B0004020202020204" pitchFamily="34" charset="0"/>
                <a:cs typeface="Times New Roman" panose="02020603050405020304" pitchFamily="18" charset="0"/>
              </a:rPr>
              <a:t>Are there variations in the relative composition of the microbial populations within and across sample? </a:t>
            </a:r>
          </a:p>
          <a:p>
            <a:endParaRPr lang="en-US" sz="2400" kern="100" dirty="0">
              <a:solidFill>
                <a:srgbClr val="000000"/>
              </a:solidFill>
              <a:effectLst/>
              <a:latin typeface="Abadi" panose="020B0604020104020204" pitchFamily="34" charset="0"/>
              <a:ea typeface="Aptos" panose="020B0004020202020204" pitchFamily="34" charset="0"/>
              <a:cs typeface="Times New Roman" panose="02020603050405020304" pitchFamily="18" charset="0"/>
            </a:endParaRPr>
          </a:p>
          <a:p>
            <a:r>
              <a:rPr lang="en-US" sz="2400" kern="100" dirty="0">
                <a:solidFill>
                  <a:srgbClr val="000000"/>
                </a:solidFill>
                <a:effectLst/>
                <a:latin typeface="Abadi" panose="020B0604020104020204" pitchFamily="34" charset="0"/>
                <a:ea typeface="Aptos" panose="020B0004020202020204" pitchFamily="34" charset="0"/>
                <a:cs typeface="Times New Roman" panose="02020603050405020304" pitchFamily="18" charset="0"/>
              </a:rPr>
              <a:t>What is the relative abundance of these microbial groups?</a:t>
            </a:r>
          </a:p>
          <a:p>
            <a:endParaRPr lang="en-US" sz="2400" kern="100" dirty="0">
              <a:solidFill>
                <a:srgbClr val="000000"/>
              </a:solidFill>
              <a:effectLst/>
              <a:latin typeface="Abadi" panose="020B0604020104020204" pitchFamily="34" charset="0"/>
              <a:ea typeface="Aptos" panose="020B0004020202020204" pitchFamily="34" charset="0"/>
              <a:cs typeface="Times New Roman" panose="02020603050405020304" pitchFamily="18" charset="0"/>
            </a:endParaRPr>
          </a:p>
          <a:p>
            <a:r>
              <a:rPr lang="en-US" sz="2400" kern="100" dirty="0">
                <a:solidFill>
                  <a:srgbClr val="000000"/>
                </a:solidFill>
                <a:latin typeface="Abadi" panose="020B0604020104020204" pitchFamily="34" charset="0"/>
                <a:ea typeface="Aptos" panose="020B0004020202020204" pitchFamily="34" charset="0"/>
                <a:cs typeface="Times New Roman" panose="02020603050405020304" pitchFamily="18" charset="0"/>
              </a:rPr>
              <a:t> How dissimilar are the samples microbial groups?</a:t>
            </a:r>
            <a:endParaRPr lang="en-US" sz="2400" kern="100" dirty="0">
              <a:latin typeface="Abadi" panose="020B0604020104020204" pitchFamily="34" charset="0"/>
              <a:ea typeface="Aptos" panose="020B0004020202020204" pitchFamily="34" charset="0"/>
              <a:cs typeface="Times New Roman" panose="02020603050405020304" pitchFamily="18" charset="0"/>
            </a:endParaRPr>
          </a:p>
          <a:p>
            <a:endParaRPr lang="en-US" sz="2400" kern="100" dirty="0">
              <a:solidFill>
                <a:srgbClr val="000000"/>
              </a:solidFill>
              <a:effectLst/>
              <a:latin typeface="Abadi" panose="020B0604020104020204" pitchFamily="34" charset="0"/>
              <a:ea typeface="Aptos" panose="020B0004020202020204" pitchFamily="34" charset="0"/>
              <a:cs typeface="Times New Roman" panose="02020603050405020304" pitchFamily="18" charset="0"/>
            </a:endParaRPr>
          </a:p>
          <a:p>
            <a:endParaRPr lang="en-US" sz="2400" kern="100" dirty="0">
              <a:solidFill>
                <a:srgbClr val="000000"/>
              </a:solidFill>
              <a:latin typeface="Abadi" panose="020B0604020104020204" pitchFamily="34" charset="0"/>
              <a:ea typeface="Aptos" panose="020B0004020202020204" pitchFamily="34" charset="0"/>
              <a:cs typeface="Times New Roman" panose="02020603050405020304" pitchFamily="18" charset="0"/>
            </a:endParaRPr>
          </a:p>
          <a:p>
            <a:endParaRPr lang="en-US" sz="2400" dirty="0">
              <a:latin typeface="Abadi" panose="020B0604020104020204" pitchFamily="34" charset="0"/>
            </a:endParaRPr>
          </a:p>
        </p:txBody>
      </p:sp>
    </p:spTree>
    <p:extLst>
      <p:ext uri="{BB962C8B-B14F-4D97-AF65-F5344CB8AC3E}">
        <p14:creationId xmlns:p14="http://schemas.microsoft.com/office/powerpoint/2010/main" val="27409217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17193-13FF-6392-F92F-5D33B57341C3}"/>
              </a:ext>
            </a:extLst>
          </p:cNvPr>
          <p:cNvSpPr>
            <a:spLocks noGrp="1"/>
          </p:cNvSpPr>
          <p:nvPr>
            <p:ph type="title"/>
          </p:nvPr>
        </p:nvSpPr>
        <p:spPr/>
        <p:txBody>
          <a:bodyPr/>
          <a:lstStyle/>
          <a:p>
            <a:pPr algn="ctr"/>
            <a:r>
              <a:rPr lang="en-US" dirty="0"/>
              <a:t>INSTALL PACKAGES, LOAD LIBRARIES AND READ IN DATA</a:t>
            </a:r>
          </a:p>
        </p:txBody>
      </p:sp>
      <p:pic>
        <p:nvPicPr>
          <p:cNvPr id="5" name="Picture 4">
            <a:extLst>
              <a:ext uri="{FF2B5EF4-FFF2-40B4-BE49-F238E27FC236}">
                <a16:creationId xmlns:a16="http://schemas.microsoft.com/office/drawing/2014/main" id="{2BAEDE1A-1928-89DC-9C9B-66B740211681}"/>
              </a:ext>
            </a:extLst>
          </p:cNvPr>
          <p:cNvPicPr>
            <a:picLocks noChangeAspect="1"/>
          </p:cNvPicPr>
          <p:nvPr/>
        </p:nvPicPr>
        <p:blipFill>
          <a:blip r:embed="rId2"/>
          <a:stretch>
            <a:fillRect/>
          </a:stretch>
        </p:blipFill>
        <p:spPr>
          <a:xfrm>
            <a:off x="0" y="1852612"/>
            <a:ext cx="12192000" cy="4359345"/>
          </a:xfrm>
          <a:prstGeom prst="rect">
            <a:avLst/>
          </a:prstGeom>
        </p:spPr>
      </p:pic>
      <p:sp>
        <p:nvSpPr>
          <p:cNvPr id="3" name="Rectangle 2">
            <a:extLst>
              <a:ext uri="{FF2B5EF4-FFF2-40B4-BE49-F238E27FC236}">
                <a16:creationId xmlns:a16="http://schemas.microsoft.com/office/drawing/2014/main" id="{4A505382-62B1-B63B-06AA-B13F765D8820}"/>
              </a:ext>
            </a:extLst>
          </p:cNvPr>
          <p:cNvSpPr/>
          <p:nvPr/>
        </p:nvSpPr>
        <p:spPr>
          <a:xfrm>
            <a:off x="278969" y="5579390"/>
            <a:ext cx="4324028" cy="495946"/>
          </a:xfrm>
          <a:prstGeom prst="rect">
            <a:avLst/>
          </a:prstGeom>
          <a:noFill/>
          <a:ln w="508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84798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87156-7503-8CF3-763A-A0225D5FD184}"/>
              </a:ext>
            </a:extLst>
          </p:cNvPr>
          <p:cNvSpPr>
            <a:spLocks noGrp="1"/>
          </p:cNvSpPr>
          <p:nvPr>
            <p:ph type="title"/>
          </p:nvPr>
        </p:nvSpPr>
        <p:spPr>
          <a:xfrm>
            <a:off x="764020" y="395289"/>
            <a:ext cx="10857142" cy="672808"/>
          </a:xfrm>
        </p:spPr>
        <p:txBody>
          <a:bodyPr>
            <a:normAutofit/>
          </a:bodyPr>
          <a:lstStyle/>
          <a:p>
            <a:r>
              <a:rPr lang="en-US" sz="3000" dirty="0"/>
              <a:t>PREVIEW OF THE FIRST FOUR ROWS AND THREE COLUMNS</a:t>
            </a:r>
          </a:p>
        </p:txBody>
      </p:sp>
      <p:pic>
        <p:nvPicPr>
          <p:cNvPr id="5" name="Content Placeholder 4">
            <a:extLst>
              <a:ext uri="{FF2B5EF4-FFF2-40B4-BE49-F238E27FC236}">
                <a16:creationId xmlns:a16="http://schemas.microsoft.com/office/drawing/2014/main" id="{2AFAAF7E-73A2-9918-87DD-D5809132CBD9}"/>
              </a:ext>
            </a:extLst>
          </p:cNvPr>
          <p:cNvPicPr>
            <a:picLocks noGrp="1" noChangeAspect="1"/>
          </p:cNvPicPr>
          <p:nvPr>
            <p:ph idx="1"/>
          </p:nvPr>
        </p:nvPicPr>
        <p:blipFill>
          <a:blip r:embed="rId2"/>
          <a:stretch>
            <a:fillRect/>
          </a:stretch>
        </p:blipFill>
        <p:spPr>
          <a:xfrm>
            <a:off x="989013" y="1357872"/>
            <a:ext cx="10213975" cy="3925328"/>
          </a:xfrm>
        </p:spPr>
      </p:pic>
    </p:spTree>
    <p:extLst>
      <p:ext uri="{BB962C8B-B14F-4D97-AF65-F5344CB8AC3E}">
        <p14:creationId xmlns:p14="http://schemas.microsoft.com/office/powerpoint/2010/main" val="41741425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31C5D-A956-5FE9-5977-C9CEF0AA6B4F}"/>
              </a:ext>
            </a:extLst>
          </p:cNvPr>
          <p:cNvSpPr>
            <a:spLocks noGrp="1"/>
          </p:cNvSpPr>
          <p:nvPr>
            <p:ph type="title"/>
          </p:nvPr>
        </p:nvSpPr>
        <p:spPr/>
        <p:txBody>
          <a:bodyPr/>
          <a:lstStyle/>
          <a:p>
            <a:pPr algn="ctr"/>
            <a:r>
              <a:rPr lang="en-US" dirty="0"/>
              <a:t>DATA TRANSFORMATION, COLOR PALETTE AND HEATMAP</a:t>
            </a:r>
          </a:p>
        </p:txBody>
      </p:sp>
      <p:pic>
        <p:nvPicPr>
          <p:cNvPr id="5" name="Picture 4">
            <a:extLst>
              <a:ext uri="{FF2B5EF4-FFF2-40B4-BE49-F238E27FC236}">
                <a16:creationId xmlns:a16="http://schemas.microsoft.com/office/drawing/2014/main" id="{4103ACC5-9E5D-0638-B3FE-FE06691AC369}"/>
              </a:ext>
            </a:extLst>
          </p:cNvPr>
          <p:cNvPicPr>
            <a:picLocks noChangeAspect="1"/>
          </p:cNvPicPr>
          <p:nvPr/>
        </p:nvPicPr>
        <p:blipFill>
          <a:blip r:embed="rId2"/>
          <a:stretch>
            <a:fillRect/>
          </a:stretch>
        </p:blipFill>
        <p:spPr>
          <a:xfrm>
            <a:off x="466725" y="1508125"/>
            <a:ext cx="11258550" cy="4319282"/>
          </a:xfrm>
          <a:prstGeom prst="rect">
            <a:avLst/>
          </a:prstGeom>
        </p:spPr>
      </p:pic>
      <p:sp>
        <p:nvSpPr>
          <p:cNvPr id="8" name="Arrow: Right 7">
            <a:extLst>
              <a:ext uri="{FF2B5EF4-FFF2-40B4-BE49-F238E27FC236}">
                <a16:creationId xmlns:a16="http://schemas.microsoft.com/office/drawing/2014/main" id="{A9153A25-E355-3ECA-67DC-341B96CC4475}"/>
              </a:ext>
            </a:extLst>
          </p:cNvPr>
          <p:cNvSpPr/>
          <p:nvPr/>
        </p:nvSpPr>
        <p:spPr>
          <a:xfrm>
            <a:off x="51421" y="1508125"/>
            <a:ext cx="491067" cy="2540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55991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AE5DE-1320-D6EF-10DD-4526B38AD05A}"/>
              </a:ext>
            </a:extLst>
          </p:cNvPr>
          <p:cNvSpPr>
            <a:spLocks noGrp="1"/>
          </p:cNvSpPr>
          <p:nvPr>
            <p:ph type="title"/>
          </p:nvPr>
        </p:nvSpPr>
        <p:spPr>
          <a:xfrm>
            <a:off x="989400" y="0"/>
            <a:ext cx="10213200" cy="1112836"/>
          </a:xfrm>
        </p:spPr>
        <p:txBody>
          <a:bodyPr>
            <a:normAutofit/>
          </a:bodyPr>
          <a:lstStyle/>
          <a:p>
            <a:pPr algn="ctr"/>
            <a:r>
              <a:rPr lang="en-US" sz="3600" dirty="0"/>
              <a:t>MICROBIOME DATASET</a:t>
            </a:r>
          </a:p>
        </p:txBody>
      </p:sp>
      <p:pic>
        <p:nvPicPr>
          <p:cNvPr id="5" name="Content Placeholder 4">
            <a:extLst>
              <a:ext uri="{FF2B5EF4-FFF2-40B4-BE49-F238E27FC236}">
                <a16:creationId xmlns:a16="http://schemas.microsoft.com/office/drawing/2014/main" id="{E2377492-A930-56F2-1207-AD3D48573798}"/>
              </a:ext>
            </a:extLst>
          </p:cNvPr>
          <p:cNvPicPr>
            <a:picLocks noGrp="1" noChangeAspect="1"/>
          </p:cNvPicPr>
          <p:nvPr>
            <p:ph idx="1"/>
          </p:nvPr>
        </p:nvPicPr>
        <p:blipFill>
          <a:blip r:embed="rId2"/>
          <a:stretch>
            <a:fillRect/>
          </a:stretch>
        </p:blipFill>
        <p:spPr>
          <a:xfrm>
            <a:off x="989400" y="1491436"/>
            <a:ext cx="10213200" cy="4389411"/>
          </a:xfrm>
        </p:spPr>
      </p:pic>
      <p:sp>
        <p:nvSpPr>
          <p:cNvPr id="6" name="Rectangle 5">
            <a:extLst>
              <a:ext uri="{FF2B5EF4-FFF2-40B4-BE49-F238E27FC236}">
                <a16:creationId xmlns:a16="http://schemas.microsoft.com/office/drawing/2014/main" id="{9A3F3468-3506-B0CB-E357-68C9239EFAF3}"/>
              </a:ext>
            </a:extLst>
          </p:cNvPr>
          <p:cNvSpPr/>
          <p:nvPr/>
        </p:nvSpPr>
        <p:spPr>
          <a:xfrm>
            <a:off x="989400" y="1500961"/>
            <a:ext cx="1449000" cy="4389411"/>
          </a:xfrm>
          <a:prstGeom prst="rect">
            <a:avLst/>
          </a:prstGeom>
          <a:noFill/>
          <a:ln w="508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70631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31C5D-A956-5FE9-5977-C9CEF0AA6B4F}"/>
              </a:ext>
            </a:extLst>
          </p:cNvPr>
          <p:cNvSpPr>
            <a:spLocks noGrp="1"/>
          </p:cNvSpPr>
          <p:nvPr>
            <p:ph type="title"/>
          </p:nvPr>
        </p:nvSpPr>
        <p:spPr/>
        <p:txBody>
          <a:bodyPr/>
          <a:lstStyle/>
          <a:p>
            <a:pPr algn="ctr"/>
            <a:r>
              <a:rPr lang="en-US" dirty="0"/>
              <a:t>DATA TRANSFORMATION, COLOR PALETTE AND HEATMAP</a:t>
            </a:r>
          </a:p>
        </p:txBody>
      </p:sp>
      <p:pic>
        <p:nvPicPr>
          <p:cNvPr id="5" name="Picture 4">
            <a:extLst>
              <a:ext uri="{FF2B5EF4-FFF2-40B4-BE49-F238E27FC236}">
                <a16:creationId xmlns:a16="http://schemas.microsoft.com/office/drawing/2014/main" id="{4103ACC5-9E5D-0638-B3FE-FE06691AC369}"/>
              </a:ext>
            </a:extLst>
          </p:cNvPr>
          <p:cNvPicPr>
            <a:picLocks noChangeAspect="1"/>
          </p:cNvPicPr>
          <p:nvPr/>
        </p:nvPicPr>
        <p:blipFill>
          <a:blip r:embed="rId2"/>
          <a:stretch>
            <a:fillRect/>
          </a:stretch>
        </p:blipFill>
        <p:spPr>
          <a:xfrm>
            <a:off x="466725" y="1508125"/>
            <a:ext cx="11258550" cy="4319282"/>
          </a:xfrm>
          <a:prstGeom prst="rect">
            <a:avLst/>
          </a:prstGeom>
        </p:spPr>
      </p:pic>
      <p:sp>
        <p:nvSpPr>
          <p:cNvPr id="6" name="Arrow: Right 5">
            <a:extLst>
              <a:ext uri="{FF2B5EF4-FFF2-40B4-BE49-F238E27FC236}">
                <a16:creationId xmlns:a16="http://schemas.microsoft.com/office/drawing/2014/main" id="{83B0CC0D-7F73-05BC-181F-B49047A81EAF}"/>
              </a:ext>
            </a:extLst>
          </p:cNvPr>
          <p:cNvSpPr/>
          <p:nvPr/>
        </p:nvSpPr>
        <p:spPr>
          <a:xfrm>
            <a:off x="51423" y="2540000"/>
            <a:ext cx="491067" cy="2540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row: Right 6">
            <a:extLst>
              <a:ext uri="{FF2B5EF4-FFF2-40B4-BE49-F238E27FC236}">
                <a16:creationId xmlns:a16="http://schemas.microsoft.com/office/drawing/2014/main" id="{1AC2CA94-67D6-2459-A087-DDEDA8BAE4A6}"/>
              </a:ext>
            </a:extLst>
          </p:cNvPr>
          <p:cNvSpPr/>
          <p:nvPr/>
        </p:nvSpPr>
        <p:spPr>
          <a:xfrm>
            <a:off x="51422" y="3176700"/>
            <a:ext cx="491067" cy="2540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89435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31C5D-A956-5FE9-5977-C9CEF0AA6B4F}"/>
              </a:ext>
            </a:extLst>
          </p:cNvPr>
          <p:cNvSpPr>
            <a:spLocks noGrp="1"/>
          </p:cNvSpPr>
          <p:nvPr>
            <p:ph type="title"/>
          </p:nvPr>
        </p:nvSpPr>
        <p:spPr/>
        <p:txBody>
          <a:bodyPr/>
          <a:lstStyle/>
          <a:p>
            <a:pPr algn="ctr"/>
            <a:r>
              <a:rPr lang="en-US" dirty="0"/>
              <a:t>DATA TRANSFORMATION, COLOR PALETTE AND HEATMAP</a:t>
            </a:r>
          </a:p>
        </p:txBody>
      </p:sp>
      <p:pic>
        <p:nvPicPr>
          <p:cNvPr id="5" name="Picture 4">
            <a:extLst>
              <a:ext uri="{FF2B5EF4-FFF2-40B4-BE49-F238E27FC236}">
                <a16:creationId xmlns:a16="http://schemas.microsoft.com/office/drawing/2014/main" id="{4103ACC5-9E5D-0638-B3FE-FE06691AC369}"/>
              </a:ext>
            </a:extLst>
          </p:cNvPr>
          <p:cNvPicPr>
            <a:picLocks noChangeAspect="1"/>
          </p:cNvPicPr>
          <p:nvPr/>
        </p:nvPicPr>
        <p:blipFill>
          <a:blip r:embed="rId2"/>
          <a:stretch>
            <a:fillRect/>
          </a:stretch>
        </p:blipFill>
        <p:spPr>
          <a:xfrm>
            <a:off x="466725" y="1508125"/>
            <a:ext cx="11258550" cy="4319282"/>
          </a:xfrm>
          <a:prstGeom prst="rect">
            <a:avLst/>
          </a:prstGeom>
        </p:spPr>
      </p:pic>
      <p:sp>
        <p:nvSpPr>
          <p:cNvPr id="6" name="Arrow: Right 5">
            <a:extLst>
              <a:ext uri="{FF2B5EF4-FFF2-40B4-BE49-F238E27FC236}">
                <a16:creationId xmlns:a16="http://schemas.microsoft.com/office/drawing/2014/main" id="{83B0CC0D-7F73-05BC-181F-B49047A81EAF}"/>
              </a:ext>
            </a:extLst>
          </p:cNvPr>
          <p:cNvSpPr/>
          <p:nvPr/>
        </p:nvSpPr>
        <p:spPr>
          <a:xfrm>
            <a:off x="51423" y="2540000"/>
            <a:ext cx="491067" cy="2540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row: Right 6">
            <a:extLst>
              <a:ext uri="{FF2B5EF4-FFF2-40B4-BE49-F238E27FC236}">
                <a16:creationId xmlns:a16="http://schemas.microsoft.com/office/drawing/2014/main" id="{1AC2CA94-67D6-2459-A087-DDEDA8BAE4A6}"/>
              </a:ext>
            </a:extLst>
          </p:cNvPr>
          <p:cNvSpPr/>
          <p:nvPr/>
        </p:nvSpPr>
        <p:spPr>
          <a:xfrm>
            <a:off x="51422" y="3176700"/>
            <a:ext cx="491067" cy="2540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30476949"/>
      </p:ext>
    </p:extLst>
  </p:cSld>
  <p:clrMapOvr>
    <a:masterClrMapping/>
  </p:clrMapOvr>
</p:sld>
</file>

<file path=ppt/theme/theme1.xml><?xml version="1.0" encoding="utf-8"?>
<a:theme xmlns:a="http://schemas.openxmlformats.org/drawingml/2006/main" name="FrostyVTI">
  <a:themeElements>
    <a:clrScheme name="AnalogousFromRegularSeedLeftStep">
      <a:dk1>
        <a:srgbClr val="000000"/>
      </a:dk1>
      <a:lt1>
        <a:srgbClr val="FFFFFF"/>
      </a:lt1>
      <a:dk2>
        <a:srgbClr val="1B2830"/>
      </a:dk2>
      <a:lt2>
        <a:srgbClr val="F0F3F1"/>
      </a:lt2>
      <a:accent1>
        <a:srgbClr val="E32D9B"/>
      </a:accent1>
      <a:accent2>
        <a:srgbClr val="CD1BD1"/>
      </a:accent2>
      <a:accent3>
        <a:srgbClr val="932DE3"/>
      </a:accent3>
      <a:accent4>
        <a:srgbClr val="4E36D6"/>
      </a:accent4>
      <a:accent5>
        <a:srgbClr val="2D5EE3"/>
      </a:accent5>
      <a:accent6>
        <a:srgbClr val="1B98D1"/>
      </a:accent6>
      <a:hlink>
        <a:srgbClr val="349C5D"/>
      </a:hlink>
      <a:folHlink>
        <a:srgbClr val="7F7F7F"/>
      </a:folHlink>
    </a:clrScheme>
    <a:fontScheme name="Frosted Leaf">
      <a:majorFont>
        <a:latin typeface="Goudy Old Style"/>
        <a:ea typeface=""/>
        <a:cs typeface=""/>
      </a:majorFont>
      <a:minorFont>
        <a:latin typeface="Avenir Next LT Pro"/>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rostyVTI" id="{DD283BC3-E0B6-4E4B-91CF-F0F54D51BB21}" vid="{3EE220F7-F497-4893-BE1F-7BB1D607421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1984</TotalTime>
  <Words>863</Words>
  <Application>Microsoft Office PowerPoint</Application>
  <PresentationFormat>Widescreen</PresentationFormat>
  <Paragraphs>52</Paragraphs>
  <Slides>21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Abadi</vt:lpstr>
      <vt:lpstr>Arial</vt:lpstr>
      <vt:lpstr>Avenir Next LT Pro</vt:lpstr>
      <vt:lpstr>Calibri</vt:lpstr>
      <vt:lpstr>Goudy Old Style</vt:lpstr>
      <vt:lpstr>Times New Roman</vt:lpstr>
      <vt:lpstr>Wingdings</vt:lpstr>
      <vt:lpstr>FrostyVTI</vt:lpstr>
      <vt:lpstr>Creation of Heatmap using R for the Visualization of  Microbial Diversity</vt:lpstr>
      <vt:lpstr>PROJECT OVERVIEW/WORKFLOW</vt:lpstr>
      <vt:lpstr> RESEARCH QUESTIONS</vt:lpstr>
      <vt:lpstr>INSTALL PACKAGES, LOAD LIBRARIES AND READ IN DATA</vt:lpstr>
      <vt:lpstr>PREVIEW OF THE FIRST FOUR ROWS AND THREE COLUMNS</vt:lpstr>
      <vt:lpstr>DATA TRANSFORMATION, COLOR PALETTE AND HEATMAP</vt:lpstr>
      <vt:lpstr>MICROBIOME DATASET</vt:lpstr>
      <vt:lpstr>DATA TRANSFORMATION, COLOR PALETTE AND HEATMAP</vt:lpstr>
      <vt:lpstr>DATA TRANSFORMATION, COLOR PALETTE AND HEATMAP</vt:lpstr>
      <vt:lpstr>BACTERIAL PROPORTION IN SAMPLE</vt:lpstr>
      <vt:lpstr>DATA TRANSFORMATION, COLOR PALETTE AND HEATMAP</vt:lpstr>
      <vt:lpstr>FIRST OUPUT</vt:lpstr>
      <vt:lpstr>DETERMINATION OF MAXIMUM RELATIVE ABUNDANCE</vt:lpstr>
      <vt:lpstr> SECOND OUTPUT</vt:lpstr>
      <vt:lpstr>HIERARCHICAL CLUSTERING</vt:lpstr>
      <vt:lpstr>THIRD OUTPUT</vt:lpstr>
      <vt:lpstr>HIERARCHICAL CLUSTERING</vt:lpstr>
      <vt:lpstr> FINAL OUTPUT</vt:lpstr>
      <vt:lpstr>CONCLUSIONS</vt:lpstr>
      <vt:lpstr>REFERENCES</vt:lpstr>
      <vt:lpstr>THANK YOU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Creation of Heatmap using R for the Visualization of Microbial Diversity in Samples</dc:title>
  <dc:creator>Ugwuoji, Emmanuel</dc:creator>
  <cp:lastModifiedBy>Ugwuoji, Emmanuel</cp:lastModifiedBy>
  <cp:revision>103</cp:revision>
  <dcterms:created xsi:type="dcterms:W3CDTF">2024-03-28T20:56:15Z</dcterms:created>
  <dcterms:modified xsi:type="dcterms:W3CDTF">2024-04-30T18:37:01Z</dcterms:modified>
</cp:coreProperties>
</file>