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2A6E-0032-4CE2-8E09-AAB65E7F1E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B3C3-B16C-475D-A430-AF753D007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2A6E-0032-4CE2-8E09-AAB65E7F1E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B3C3-B16C-475D-A430-AF753D007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2A6E-0032-4CE2-8E09-AAB65E7F1E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B3C3-B16C-475D-A430-AF753D007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2A6E-0032-4CE2-8E09-AAB65E7F1E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B3C3-B16C-475D-A430-AF753D007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2A6E-0032-4CE2-8E09-AAB65E7F1E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B3C3-B16C-475D-A430-AF753D007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2A6E-0032-4CE2-8E09-AAB65E7F1E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B3C3-B16C-475D-A430-AF753D007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2A6E-0032-4CE2-8E09-AAB65E7F1E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B3C3-B16C-475D-A430-AF753D007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2A6E-0032-4CE2-8E09-AAB65E7F1E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B3C3-B16C-475D-A430-AF753D007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2A6E-0032-4CE2-8E09-AAB65E7F1E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B3C3-B16C-475D-A430-AF753D007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2A6E-0032-4CE2-8E09-AAB65E7F1E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B3C3-B16C-475D-A430-AF753D007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2A6E-0032-4CE2-8E09-AAB65E7F1E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B3C3-B16C-475D-A430-AF753D0078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2A6E-0032-4CE2-8E09-AAB65E7F1E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B3C3-B16C-475D-A430-AF753D0078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宠物管理乐园</a:t>
            </a:r>
            <a:br>
              <a:rPr lang="en-US" altLang="zh-CN" dirty="0"/>
            </a:br>
            <a:r>
              <a:rPr lang="zh-CN" altLang="en-US" dirty="0"/>
              <a:t>首页面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3161" y="1597019"/>
            <a:ext cx="7316694" cy="4351338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留言页面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通过此页面用户可以提交一些意见</a:t>
            </a:r>
            <a:endParaRPr lang="en-US" altLang="zh-CN" dirty="0"/>
          </a:p>
          <a:p>
            <a:r>
              <a:rPr lang="zh-CN" altLang="en-US" dirty="0"/>
              <a:t>也可以提交用户的不满</a:t>
            </a:r>
            <a:endParaRPr lang="en-US" altLang="zh-CN" dirty="0"/>
          </a:p>
          <a:p>
            <a:r>
              <a:rPr lang="zh-CN" altLang="en-US" dirty="0"/>
              <a:t>可以给老板改电子邮件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首页的功能：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宠物的增删改查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zh-CN" altLang="en-US" dirty="0"/>
              <a:t>宠物的主要的页面的在导航栏的展示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宠物的主要信息的构建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搜索功能，登录注册功能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本项目主要用了</a:t>
            </a:r>
            <a:r>
              <a:rPr lang="en-US" altLang="zh-CN" dirty="0"/>
              <a:t>mysql+html5+javascript+Vue.js+Maven+jquery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总体感觉：做项目真的是人干的事情，需要我们的耐心，需要我们很好的心理素质，是条不归路。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宠物销售页面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7653" y="1825625"/>
            <a:ext cx="7316694" cy="43513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宠物的销售页面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购物车的展示，扫码付钱功能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一些常见功能和展示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点击有加入购物车的功能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热门宠物界面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7653" y="1825625"/>
            <a:ext cx="7316694" cy="43513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热门宠物界面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展示一些热门的宠物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描述 一些宠物的详细的信息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图片起来更舒服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宠物分类页面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7653" y="1825625"/>
            <a:ext cx="7316694" cy="43513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宠物分类页面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更加详细的展示一类的宠物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图片看起来更加的舒服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加了动画的效果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留言页面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7653" y="1825625"/>
            <a:ext cx="7316694" cy="43513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WPS 演示</Application>
  <PresentationFormat>宽屏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宠物管理乐园 首页面 </vt:lpstr>
      <vt:lpstr>首页的功能：</vt:lpstr>
      <vt:lpstr>宠物销售页面</vt:lpstr>
      <vt:lpstr>宠物的销售页面</vt:lpstr>
      <vt:lpstr>热门宠物界面</vt:lpstr>
      <vt:lpstr>热门宠物界面</vt:lpstr>
      <vt:lpstr>宠物分类页面</vt:lpstr>
      <vt:lpstr>宠物分类页面</vt:lpstr>
      <vt:lpstr>留言页面</vt:lpstr>
      <vt:lpstr>留言页面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治聪 侯</dc:creator>
  <cp:lastModifiedBy>12345678</cp:lastModifiedBy>
  <cp:revision>8</cp:revision>
  <dcterms:created xsi:type="dcterms:W3CDTF">2021-01-09T01:03:00Z</dcterms:created>
  <dcterms:modified xsi:type="dcterms:W3CDTF">2021-01-10T03:32:03Z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