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4" d="100"/>
          <a:sy n="34" d="100"/>
        </p:scale>
        <p:origin x="8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4484-F28E-4029-AC9D-BE43B8287DE9}"/>
              </a:ext>
            </a:extLst>
          </p:cNvPr>
          <p:cNvSpPr>
            <a:spLocks noGrp="1"/>
          </p:cNvSpPr>
          <p:nvPr>
            <p:ph type="ctrTitle"/>
          </p:nvPr>
        </p:nvSpPr>
        <p:spPr/>
        <p:txBody>
          <a:bodyPr>
            <a:normAutofit fontScale="90000"/>
          </a:bodyPr>
          <a:lstStyle/>
          <a:p>
            <a:r>
              <a:rPr lang="en-US" dirty="0"/>
              <a:t>DEPARTMENT OF COMPUTER SCIENCE</a:t>
            </a:r>
            <a:br>
              <a:rPr lang="en-US" dirty="0"/>
            </a:br>
            <a:r>
              <a:rPr lang="en-US" dirty="0"/>
              <a:t>BAZE UNIVERSITY, ABUJA</a:t>
            </a:r>
            <a:br>
              <a:rPr lang="en-US" dirty="0"/>
            </a:br>
            <a:r>
              <a:rPr lang="en-US" sz="3100" dirty="0">
                <a:latin typeface="Agency FB" panose="020B0503020202020204" pitchFamily="34" charset="0"/>
              </a:rPr>
              <a:t>PROJECT DEFENCE PROPOSAL</a:t>
            </a:r>
          </a:p>
        </p:txBody>
      </p:sp>
      <p:sp>
        <p:nvSpPr>
          <p:cNvPr id="3" name="Subtitle 2">
            <a:extLst>
              <a:ext uri="{FF2B5EF4-FFF2-40B4-BE49-F238E27FC236}">
                <a16:creationId xmlns:a16="http://schemas.microsoft.com/office/drawing/2014/main" id="{C00D738A-A18B-45FF-B92D-5266FD619B7C}"/>
              </a:ext>
            </a:extLst>
          </p:cNvPr>
          <p:cNvSpPr>
            <a:spLocks noGrp="1"/>
          </p:cNvSpPr>
          <p:nvPr>
            <p:ph type="subTitle" idx="1"/>
          </p:nvPr>
        </p:nvSpPr>
        <p:spPr/>
        <p:txBody>
          <a:bodyPr/>
          <a:lstStyle/>
          <a:p>
            <a:r>
              <a:rPr lang="en-US" dirty="0"/>
              <a:t>NAME: OGUEBIE TOBENNA KELVIN</a:t>
            </a:r>
          </a:p>
          <a:p>
            <a:r>
              <a:rPr lang="en-US" dirty="0"/>
              <a:t>REG NO.: BU/21C/IT/5966</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7792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FBF9-3A80-4376-A41F-8E28C80DA3BB}"/>
              </a:ext>
            </a:extLst>
          </p:cNvPr>
          <p:cNvSpPr>
            <a:spLocks noGrp="1"/>
          </p:cNvSpPr>
          <p:nvPr>
            <p:ph type="title"/>
          </p:nvPr>
        </p:nvSpPr>
        <p:spPr/>
        <p:txBody>
          <a:bodyPr/>
          <a:lstStyle/>
          <a:p>
            <a:r>
              <a:rPr lang="en-US" dirty="0"/>
              <a:t>TOPIC 1: Tourist GUIDE APPLICATION</a:t>
            </a:r>
          </a:p>
        </p:txBody>
      </p:sp>
      <p:sp>
        <p:nvSpPr>
          <p:cNvPr id="3" name="Content Placeholder 2">
            <a:extLst>
              <a:ext uri="{FF2B5EF4-FFF2-40B4-BE49-F238E27FC236}">
                <a16:creationId xmlns:a16="http://schemas.microsoft.com/office/drawing/2014/main" id="{ACEBF6D1-73E8-458E-85D0-0C2A53B34629}"/>
              </a:ext>
            </a:extLst>
          </p:cNvPr>
          <p:cNvSpPr>
            <a:spLocks noGrp="1"/>
          </p:cNvSpPr>
          <p:nvPr>
            <p:ph idx="1"/>
          </p:nvPr>
        </p:nvSpPr>
        <p:spPr/>
        <p:txBody>
          <a:bodyPr/>
          <a:lstStyle/>
          <a:p>
            <a:r>
              <a:rPr lang="en-US" dirty="0"/>
              <a:t>The goal of this project is to provide a user friendly guide for tourists or indigenes of a particular place. Features of this application include assisting users locating near by hotels, restaurants, parks, booking rides to destinations and other.</a:t>
            </a:r>
          </a:p>
          <a:p>
            <a:r>
              <a:rPr lang="en-US" dirty="0"/>
              <a:t>Objectives of this project:</a:t>
            </a:r>
          </a:p>
          <a:p>
            <a:r>
              <a:rPr lang="en-US" dirty="0"/>
              <a:t>Assisting users find hotels , restaurants and book trips to destination</a:t>
            </a:r>
          </a:p>
          <a:p>
            <a:endParaRPr lang="en-US" dirty="0"/>
          </a:p>
        </p:txBody>
      </p:sp>
    </p:spTree>
    <p:extLst>
      <p:ext uri="{BB962C8B-B14F-4D97-AF65-F5344CB8AC3E}">
        <p14:creationId xmlns:p14="http://schemas.microsoft.com/office/powerpoint/2010/main" val="126989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E040-D0E0-4E46-9E79-D75C071D7EA9}"/>
              </a:ext>
            </a:extLst>
          </p:cNvPr>
          <p:cNvSpPr>
            <a:spLocks noGrp="1"/>
          </p:cNvSpPr>
          <p:nvPr>
            <p:ph type="title"/>
          </p:nvPr>
        </p:nvSpPr>
        <p:spPr/>
        <p:txBody>
          <a:bodyPr/>
          <a:lstStyle/>
          <a:p>
            <a:r>
              <a:rPr lang="en-US" dirty="0"/>
              <a:t>TOPIC 2: BUDGETING SYSTEM</a:t>
            </a:r>
          </a:p>
        </p:txBody>
      </p:sp>
      <p:sp>
        <p:nvSpPr>
          <p:cNvPr id="3" name="Content Placeholder 2">
            <a:extLst>
              <a:ext uri="{FF2B5EF4-FFF2-40B4-BE49-F238E27FC236}">
                <a16:creationId xmlns:a16="http://schemas.microsoft.com/office/drawing/2014/main" id="{6F951050-71D3-43A2-AA8F-65A0C4E56188}"/>
              </a:ext>
            </a:extLst>
          </p:cNvPr>
          <p:cNvSpPr>
            <a:spLocks noGrp="1"/>
          </p:cNvSpPr>
          <p:nvPr>
            <p:ph idx="1"/>
          </p:nvPr>
        </p:nvSpPr>
        <p:spPr/>
        <p:txBody>
          <a:bodyPr/>
          <a:lstStyle/>
          <a:p>
            <a:r>
              <a:rPr lang="en-US" dirty="0"/>
              <a:t>The goal of this project is to provide users with a system that can manage their monthly. The goal of this project is to establish an alternative to the common manual budgeting. 	It can also serve as an online inventory for businesses who need to keep track of their monthly or yearly </a:t>
            </a:r>
            <a:r>
              <a:rPr lang="en-US" dirty="0" err="1"/>
              <a:t>records.Due</a:t>
            </a:r>
            <a:r>
              <a:rPr lang="en-US" dirty="0"/>
              <a:t> some unforeseen circumstances, inaccuracy and delay have been noticed  in some budget  records. </a:t>
            </a:r>
          </a:p>
        </p:txBody>
      </p:sp>
    </p:spTree>
    <p:extLst>
      <p:ext uri="{BB962C8B-B14F-4D97-AF65-F5344CB8AC3E}">
        <p14:creationId xmlns:p14="http://schemas.microsoft.com/office/powerpoint/2010/main" val="313966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9886-FF23-4285-9B83-319EB6BBDC41}"/>
              </a:ext>
            </a:extLst>
          </p:cNvPr>
          <p:cNvSpPr>
            <a:spLocks noGrp="1"/>
          </p:cNvSpPr>
          <p:nvPr>
            <p:ph type="title"/>
          </p:nvPr>
        </p:nvSpPr>
        <p:spPr/>
        <p:txBody>
          <a:bodyPr/>
          <a:lstStyle/>
          <a:p>
            <a:r>
              <a:rPr lang="en-US" dirty="0"/>
              <a:t>TOPIC 3: MEDITRACK FOR SUGAR CONSUMPTION</a:t>
            </a:r>
          </a:p>
        </p:txBody>
      </p:sp>
      <p:sp>
        <p:nvSpPr>
          <p:cNvPr id="3" name="Content Placeholder 2">
            <a:extLst>
              <a:ext uri="{FF2B5EF4-FFF2-40B4-BE49-F238E27FC236}">
                <a16:creationId xmlns:a16="http://schemas.microsoft.com/office/drawing/2014/main" id="{B37E3A0A-02A7-4E08-A9BD-F62099A4D04A}"/>
              </a:ext>
            </a:extLst>
          </p:cNvPr>
          <p:cNvSpPr>
            <a:spLocks noGrp="1"/>
          </p:cNvSpPr>
          <p:nvPr>
            <p:ph idx="1"/>
          </p:nvPr>
        </p:nvSpPr>
        <p:spPr/>
        <p:txBody>
          <a:bodyPr/>
          <a:lstStyle/>
          <a:p>
            <a:r>
              <a:rPr lang="en-US" dirty="0"/>
              <a:t>The goal  this project is to help users to keep track  of their daily sugar intake and to help monitor the glucose level in their body . It has been seen that people have health related issues related to their consumption of sugar be it high blood sugar, diabetes or low blood sugar, hyperinsulinemia. </a:t>
            </a:r>
          </a:p>
        </p:txBody>
      </p:sp>
    </p:spTree>
    <p:extLst>
      <p:ext uri="{BB962C8B-B14F-4D97-AF65-F5344CB8AC3E}">
        <p14:creationId xmlns:p14="http://schemas.microsoft.com/office/powerpoint/2010/main" val="3839637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71</TotalTime>
  <Words>188</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Agency FB</vt:lpstr>
      <vt:lpstr>Arial</vt:lpstr>
      <vt:lpstr>Trebuchet MS</vt:lpstr>
      <vt:lpstr>Tw Cen MT</vt:lpstr>
      <vt:lpstr>Circuit</vt:lpstr>
      <vt:lpstr>DEPARTMENT OF COMPUTER SCIENCE BAZE UNIVERSITY, ABUJA PROJECT DEFENCE PROPOSAL</vt:lpstr>
      <vt:lpstr>TOPIC 1: Tourist GUIDE APPLICATION</vt:lpstr>
      <vt:lpstr>TOPIC 2: BUDGETING SYSTEM</vt:lpstr>
      <vt:lpstr>TOPIC 3: MEDITRACK FOR SUGAR CONSUMPTION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Tobenna Oguebie</dc:creator>
  <cp:lastModifiedBy>Tobenna Oguebie</cp:lastModifiedBy>
  <cp:revision>10</cp:revision>
  <dcterms:created xsi:type="dcterms:W3CDTF">2023-10-23T12:04:26Z</dcterms:created>
  <dcterms:modified xsi:type="dcterms:W3CDTF">2023-11-05T16:47:08Z</dcterms:modified>
</cp:coreProperties>
</file>